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70" r:id="rId4"/>
    <p:sldId id="275" r:id="rId5"/>
    <p:sldId id="259" r:id="rId6"/>
    <p:sldId id="278" r:id="rId7"/>
    <p:sldId id="279" r:id="rId8"/>
    <p:sldId id="280" r:id="rId9"/>
    <p:sldId id="281" r:id="rId10"/>
    <p:sldId id="282" r:id="rId11"/>
    <p:sldId id="287" r:id="rId12"/>
    <p:sldId id="297" r:id="rId13"/>
    <p:sldId id="290" r:id="rId14"/>
    <p:sldId id="291" r:id="rId15"/>
    <p:sldId id="293" r:id="rId16"/>
    <p:sldId id="306" r:id="rId17"/>
    <p:sldId id="298" r:id="rId18"/>
    <p:sldId id="263" r:id="rId19"/>
    <p:sldId id="292" r:id="rId20"/>
    <p:sldId id="301" r:id="rId21"/>
    <p:sldId id="299" r:id="rId22"/>
    <p:sldId id="300" r:id="rId23"/>
    <p:sldId id="284" r:id="rId24"/>
    <p:sldId id="303" r:id="rId25"/>
    <p:sldId id="288" r:id="rId26"/>
    <p:sldId id="294" r:id="rId27"/>
    <p:sldId id="295" r:id="rId28"/>
    <p:sldId id="304" r:id="rId29"/>
    <p:sldId id="305" r:id="rId30"/>
    <p:sldId id="302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0EB35"/>
    <a:srgbClr val="E3C864"/>
    <a:srgbClr val="E2E7FD"/>
    <a:srgbClr val="ECD88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2" autoAdjust="0"/>
    <p:restoredTop sz="85318" autoAdjust="0"/>
  </p:normalViewPr>
  <p:slideViewPr>
    <p:cSldViewPr snapToGrid="0">
      <p:cViewPr>
        <p:scale>
          <a:sx n="60" d="100"/>
          <a:sy n="60" d="100"/>
        </p:scale>
        <p:origin x="-11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puente\Mis%20documentos\Investigacion\Estudiantes\Pablo%20Abad\HPCA%2009\present-APLICACIONES-DEFINITIVA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puente\Mis%20documentos\Investigacion\Estudiantes\Pablo%20Abad\HPCA%2009\DISTANCIAS-MEDIAS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vpuente\Mis%20documentos\Investigacion\Estudiantes\Pablo%20Abad\HPCA%2009\prese-sintentic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puente\Mis%20documentos\Investigacion\Estudiantes\Pablo%20Abad\HPCA%2009\time_files\execution-trace-presentation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Documents%20and%20Settings\vpuente\Mis%20documentos\Investigacion\Estudiantes\Pablo%20Abad\HPCA%2009\present-LATENCI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puente\Mis%20documentos\Investigacion\Estudiantes\Pablo%20Abad\HPCA%2009\time_files\execution-trace-presentatio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puente\Mis%20documentos\Investigacion\Estudiantes\Pablo%20Abad\HPCA%2009\presentacion-Static-Dynami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puente\Mis%20documentos\Investigacion\Estudiantes\Pablo%20Abad\HPCA%2009\time_files\execution-trace-presentatio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vpuente\Mis%20documentos\Investigacion\Estudiantes\Pablo%20Abad\HPCA%2009\presentacion-Static-Dynami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puente\Mis%20documentos\Investigacion\Estudiantes\Pablo%20Abad\HPCA%2009\ring-versus-tree-presentacion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vpuente\Mis%20documentos\Investigacion\Estudiantes\Pablo%20Abad\HPCA%2009\prese-sintentic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puente\Escritorio\HPCA09_sinc\presentacion-Tornado-HPC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vpuente\Mis%20documentos\Investigacion\Estudiantes\Pablo%20Abad\HPCA%2009\present-LATENCIA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vpuente\Mis%20documentos\Investigacion\Estudiantes\Pablo%20Abad\HPCA%2009\presentacion-Static-Dynamic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puente\Mis%20documentos\Investigacion\Estudiantes\Pablo%20Abad\HPCA%2009\DISTANCIAS-MEDIA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8.2730093071354704E-2"/>
          <c:y val="5.2542372881355916E-2"/>
          <c:w val="0.91003102378490153"/>
          <c:h val="0.7269829983938576"/>
        </c:manualLayout>
      </c:layout>
      <c:barChart>
        <c:barDir val="col"/>
        <c:grouping val="clustered"/>
        <c:ser>
          <c:idx val="0"/>
          <c:order val="0"/>
          <c:tx>
            <c:v>BASE</c:v>
          </c:tx>
          <c:spPr>
            <a:ln>
              <a:solidFill>
                <a:schemeClr val="tx1"/>
              </a:solidFill>
            </a:ln>
          </c:spPr>
          <c:errBars>
            <c:errBarType val="both"/>
            <c:errValType val="cust"/>
            <c:plus>
              <c:numRef>
                <c:f>'[present-APLICACIONES-DEFINITIVAS.xlsx]SMALL-TIME'!$G$5,'[present-APLICACIONES-DEFINITIVAS.xlsx]SMALL-TIME'!$G$11,'[present-APLICACIONES-DEFINITIVAS.xlsx]SMALL-TIME'!$G$17,'[present-APLICACIONES-DEFINITIVAS.xlsx]SMALL-TIME'!$G$23,'[present-APLICACIONES-DEFINITIVAS.xlsx]SMALL-TIME'!$G$29,'[present-APLICACIONES-DEFINITIVAS.xlsx]SMALL-TIME'!$G$35,'[present-APLICACIONES-DEFINITIVAS.xlsx]SMALL-TIME'!$G$41,'[present-APLICACIONES-DEFINITIVAS.xlsx]SMALL-TIME'!$G$47,'[present-APLICACIONES-DEFINITIVAS.xlsx]SMALL-TIME'!$G$53,'[present-APLICACIONES-DEFINITIVAS.xlsx]SMALL-TIME'!$G$59,'[present-APLICACIONES-DEFINITIVAS.xlsx]SMALL-TIME'!$G$65,'[present-APLICACIONES-DEFINITIVAS.xlsx]SMALL-TIME'!$G$71</c:f>
                <c:numCache>
                  <c:formatCode>General</c:formatCode>
                  <c:ptCount val="12"/>
                  <c:pt idx="0">
                    <c:v>1.0600000000000035E-2</c:v>
                  </c:pt>
                  <c:pt idx="1">
                    <c:v>9.0000000000000377E-4</c:v>
                  </c:pt>
                  <c:pt idx="2">
                    <c:v>1.0000000000000019E-2</c:v>
                  </c:pt>
                  <c:pt idx="3">
                    <c:v>9.9000000000000268E-3</c:v>
                  </c:pt>
                  <c:pt idx="4">
                    <c:v>1.5000000000000059E-3</c:v>
                  </c:pt>
                  <c:pt idx="5">
                    <c:v>5.000000000000012E-4</c:v>
                  </c:pt>
                  <c:pt idx="6">
                    <c:v>4.0000000000000114E-3</c:v>
                  </c:pt>
                  <c:pt idx="7">
                    <c:v>1.3600000000000065E-2</c:v>
                  </c:pt>
                  <c:pt idx="8">
                    <c:v>4.0000000000000099E-4</c:v>
                  </c:pt>
                  <c:pt idx="9">
                    <c:v>1.400000000000005E-3</c:v>
                  </c:pt>
                  <c:pt idx="10">
                    <c:v>9.0000000000000377E-4</c:v>
                  </c:pt>
                  <c:pt idx="11">
                    <c:v>1.0000000000000056E-4</c:v>
                  </c:pt>
                </c:numCache>
              </c:numRef>
            </c:plus>
            <c:minus>
              <c:numRef>
                <c:f>'[present-APLICACIONES-DEFINITIVAS.xlsx]SMALL-TIME'!$G$5,'[present-APLICACIONES-DEFINITIVAS.xlsx]SMALL-TIME'!$G$11,'[present-APLICACIONES-DEFINITIVAS.xlsx]SMALL-TIME'!$G$17,'[present-APLICACIONES-DEFINITIVAS.xlsx]SMALL-TIME'!$G$23,'[present-APLICACIONES-DEFINITIVAS.xlsx]SMALL-TIME'!$G$29,'[present-APLICACIONES-DEFINITIVAS.xlsx]SMALL-TIME'!$G$35,'[present-APLICACIONES-DEFINITIVAS.xlsx]SMALL-TIME'!$G$41,'[present-APLICACIONES-DEFINITIVAS.xlsx]SMALL-TIME'!$G$47,'[present-APLICACIONES-DEFINITIVAS.xlsx]SMALL-TIME'!$G$53,'[present-APLICACIONES-DEFINITIVAS.xlsx]SMALL-TIME'!$G$59,'[present-APLICACIONES-DEFINITIVAS.xlsx]SMALL-TIME'!$G$65,'[present-APLICACIONES-DEFINITIVAS.xlsx]SMALL-TIME'!$G$71</c:f>
                <c:numCache>
                  <c:formatCode>General</c:formatCode>
                  <c:ptCount val="12"/>
                  <c:pt idx="0">
                    <c:v>1.0600000000000035E-2</c:v>
                  </c:pt>
                  <c:pt idx="1">
                    <c:v>9.0000000000000377E-4</c:v>
                  </c:pt>
                  <c:pt idx="2">
                    <c:v>1.0000000000000019E-2</c:v>
                  </c:pt>
                  <c:pt idx="3">
                    <c:v>9.9000000000000268E-3</c:v>
                  </c:pt>
                  <c:pt idx="4">
                    <c:v>1.5000000000000059E-3</c:v>
                  </c:pt>
                  <c:pt idx="5">
                    <c:v>5.000000000000012E-4</c:v>
                  </c:pt>
                  <c:pt idx="6">
                    <c:v>4.0000000000000114E-3</c:v>
                  </c:pt>
                  <c:pt idx="7">
                    <c:v>1.3600000000000065E-2</c:v>
                  </c:pt>
                  <c:pt idx="8">
                    <c:v>4.0000000000000099E-4</c:v>
                  </c:pt>
                  <c:pt idx="9">
                    <c:v>1.400000000000005E-3</c:v>
                  </c:pt>
                  <c:pt idx="10">
                    <c:v>9.0000000000000377E-4</c:v>
                  </c:pt>
                  <c:pt idx="11">
                    <c:v>1.0000000000000056E-4</c:v>
                  </c:pt>
                </c:numCache>
              </c:numRef>
            </c:minus>
          </c:errBars>
          <c:cat>
            <c:strRef>
              <c:f>'[present-APLICACIONES-DEFINITIVAS.xlsx]SMALL-TIME'!$B$2,'[present-APLICACIONES-DEFINITIVAS.xlsx]SMALL-TIME'!$B$8,'[present-APLICACIONES-DEFINITIVAS.xlsx]SMALL-TIME'!$B$14,'[present-APLICACIONES-DEFINITIVAS.xlsx]SMALL-TIME'!$B$20,'[present-APLICACIONES-DEFINITIVAS.xlsx]SMALL-TIME'!$B$26,'[present-APLICACIONES-DEFINITIVAS.xlsx]SMALL-TIME'!$B$32,'[present-APLICACIONES-DEFINITIVAS.xlsx]SMALL-TIME'!$B$38,'[present-APLICACIONES-DEFINITIVAS.xlsx]SMALL-TIME'!$B$44,'[present-APLICACIONES-DEFINITIVAS.xlsx]SMALL-TIME'!$B$50,'[present-APLICACIONES-DEFINITIVAS.xlsx]SMALL-TIME'!$B$56,'[present-APLICACIONES-DEFINITIVAS.xlsx]SMALL-TIME'!$B$62,'[present-APLICACIONES-DEFINITIVAS.xlsx]SMALL-TIME'!$B$68,'[present-APLICACIONES-DEFINITIVAS.xlsx]SMALL-TIME'!$B$73,'[present-APLICACIONES-DEFINITIVAS.xlsx]SMALL-TIME'!$B$74</c:f>
              <c:strCache>
                <c:ptCount val="14"/>
                <c:pt idx="0">
                  <c:v>OLTP</c:v>
                </c:pt>
                <c:pt idx="1">
                  <c:v>JBB</c:v>
                </c:pt>
                <c:pt idx="2">
                  <c:v>APACHE</c:v>
                </c:pt>
                <c:pt idx="3">
                  <c:v>ZEUS</c:v>
                </c:pt>
                <c:pt idx="4">
                  <c:v>IS</c:v>
                </c:pt>
                <c:pt idx="5">
                  <c:v>LU</c:v>
                </c:pt>
                <c:pt idx="6">
                  <c:v>SP</c:v>
                </c:pt>
                <c:pt idx="7">
                  <c:v>FT</c:v>
                </c:pt>
                <c:pt idx="8">
                  <c:v>BT</c:v>
                </c:pt>
                <c:pt idx="9">
                  <c:v>GCC</c:v>
                </c:pt>
                <c:pt idx="10">
                  <c:v>MCF</c:v>
                </c:pt>
                <c:pt idx="11">
                  <c:v>TWOLF</c:v>
                </c:pt>
                <c:pt idx="13">
                  <c:v>AVERAGE</c:v>
                </c:pt>
              </c:strCache>
            </c:strRef>
          </c:cat>
          <c:val>
            <c:numRef>
              <c:f>'[present-APLICACIONES-DEFINITIVAS.xlsx]SMALL-TIME'!$C$5,'[present-APLICACIONES-DEFINITIVAS.xlsx]SMALL-TIME'!$C$11,'[present-APLICACIONES-DEFINITIVAS.xlsx]SMALL-TIME'!$C$17,'[present-APLICACIONES-DEFINITIVAS.xlsx]SMALL-TIME'!$C$23,'[present-APLICACIONES-DEFINITIVAS.xlsx]SMALL-TIME'!$C$29,'[present-APLICACIONES-DEFINITIVAS.xlsx]SMALL-TIME'!$C$35,'[present-APLICACIONES-DEFINITIVAS.xlsx]SMALL-TIME'!$C$41,'[present-APLICACIONES-DEFINITIVAS.xlsx]SMALL-TIME'!$C$47,'[present-APLICACIONES-DEFINITIVAS.xlsx]SMALL-TIME'!$C$53,'[present-APLICACIONES-DEFINITIVAS.xlsx]SMALL-TIME'!$C$59,'[present-APLICACIONES-DEFINITIVAS.xlsx]SMALL-TIME'!$C$65,'[present-APLICACIONES-DEFINITIVAS.xlsx]SMALL-TIME'!$C$71,'[present-APLICACIONES-DEFINITIVAS.xlsx]SMALL-TIME'!$C$73,'[present-APLICACIONES-DEFINITIVAS.xlsx]SMALL-TIME'!$C$77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</c:ser>
        <c:ser>
          <c:idx val="1"/>
          <c:order val="1"/>
          <c:tx>
            <c:v>RR</c:v>
          </c:tx>
          <c:errBars>
            <c:errBarType val="both"/>
            <c:errValType val="cust"/>
            <c:plus>
              <c:numRef>
                <c:f>'[present-APLICACIONES-DEFINITIVAS.xlsx]SMALL-TIME'!$G$3,'[present-APLICACIONES-DEFINITIVAS.xlsx]SMALL-TIME'!$G$9,'[present-APLICACIONES-DEFINITIVAS.xlsx]SMALL-TIME'!$G$15,'[present-APLICACIONES-DEFINITIVAS.xlsx]SMALL-TIME'!$G$21,'[present-APLICACIONES-DEFINITIVAS.xlsx]SMALL-TIME'!$G$27,'[present-APLICACIONES-DEFINITIVAS.xlsx]SMALL-TIME'!$G$33,'[present-APLICACIONES-DEFINITIVAS.xlsx]SMALL-TIME'!$G$39,'[present-APLICACIONES-DEFINITIVAS.xlsx]SMALL-TIME'!$G$45,'[present-APLICACIONES-DEFINITIVAS.xlsx]SMALL-TIME'!$G$51,'[present-APLICACIONES-DEFINITIVAS.xlsx]SMALL-TIME'!$G$57,'[present-APLICACIONES-DEFINITIVAS.xlsx]SMALL-TIME'!$G$63,'[present-APLICACIONES-DEFINITIVAS.xlsx]SMALL-TIME'!$G$69</c:f>
                <c:numCache>
                  <c:formatCode>General</c:formatCode>
                  <c:ptCount val="12"/>
                  <c:pt idx="0">
                    <c:v>9.700000000000009E-3</c:v>
                  </c:pt>
                  <c:pt idx="1">
                    <c:v>1.0000000000000041E-3</c:v>
                  </c:pt>
                  <c:pt idx="2">
                    <c:v>8.8000000000000404E-3</c:v>
                  </c:pt>
                  <c:pt idx="3">
                    <c:v>8.400000000000022E-3</c:v>
                  </c:pt>
                  <c:pt idx="4">
                    <c:v>6.4000000000000281E-3</c:v>
                  </c:pt>
                  <c:pt idx="5">
                    <c:v>5.000000000000012E-4</c:v>
                  </c:pt>
                  <c:pt idx="6">
                    <c:v>4.5000000000000083E-3</c:v>
                  </c:pt>
                  <c:pt idx="7">
                    <c:v>1.8000000000000078E-3</c:v>
                  </c:pt>
                  <c:pt idx="8">
                    <c:v>4.0000000000000099E-4</c:v>
                  </c:pt>
                  <c:pt idx="9">
                    <c:v>1.5000000000000059E-3</c:v>
                  </c:pt>
                  <c:pt idx="10">
                    <c:v>2.9000000000000037E-3</c:v>
                  </c:pt>
                  <c:pt idx="11">
                    <c:v>4.0000000000000099E-4</c:v>
                  </c:pt>
                </c:numCache>
              </c:numRef>
            </c:plus>
            <c:minus>
              <c:numRef>
                <c:f>'[present-APLICACIONES-DEFINITIVAS.xlsx]SMALL-TIME'!$G$3,'[present-APLICACIONES-DEFINITIVAS.xlsx]SMALL-TIME'!$G$9,'[present-APLICACIONES-DEFINITIVAS.xlsx]SMALL-TIME'!$G$15,'[present-APLICACIONES-DEFINITIVAS.xlsx]SMALL-TIME'!$G$21,'[present-APLICACIONES-DEFINITIVAS.xlsx]SMALL-TIME'!$G$27,'[present-APLICACIONES-DEFINITIVAS.xlsx]SMALL-TIME'!$G$33,'[present-APLICACIONES-DEFINITIVAS.xlsx]SMALL-TIME'!$G$39,'[present-APLICACIONES-DEFINITIVAS.xlsx]SMALL-TIME'!$G$45,'[present-APLICACIONES-DEFINITIVAS.xlsx]SMALL-TIME'!$G$51,'[present-APLICACIONES-DEFINITIVAS.xlsx]SMALL-TIME'!$G$57,'[present-APLICACIONES-DEFINITIVAS.xlsx]SMALL-TIME'!$G$63,'[present-APLICACIONES-DEFINITIVAS.xlsx]SMALL-TIME'!$G$69</c:f>
                <c:numCache>
                  <c:formatCode>General</c:formatCode>
                  <c:ptCount val="12"/>
                  <c:pt idx="0">
                    <c:v>9.700000000000009E-3</c:v>
                  </c:pt>
                  <c:pt idx="1">
                    <c:v>1.0000000000000041E-3</c:v>
                  </c:pt>
                  <c:pt idx="2">
                    <c:v>8.8000000000000404E-3</c:v>
                  </c:pt>
                  <c:pt idx="3">
                    <c:v>8.400000000000022E-3</c:v>
                  </c:pt>
                  <c:pt idx="4">
                    <c:v>6.4000000000000281E-3</c:v>
                  </c:pt>
                  <c:pt idx="5">
                    <c:v>5.000000000000012E-4</c:v>
                  </c:pt>
                  <c:pt idx="6">
                    <c:v>4.5000000000000083E-3</c:v>
                  </c:pt>
                  <c:pt idx="7">
                    <c:v>1.8000000000000078E-3</c:v>
                  </c:pt>
                  <c:pt idx="8">
                    <c:v>4.0000000000000099E-4</c:v>
                  </c:pt>
                  <c:pt idx="9">
                    <c:v>1.5000000000000059E-3</c:v>
                  </c:pt>
                  <c:pt idx="10">
                    <c:v>2.9000000000000037E-3</c:v>
                  </c:pt>
                  <c:pt idx="11">
                    <c:v>4.0000000000000099E-4</c:v>
                  </c:pt>
                </c:numCache>
              </c:numRef>
            </c:minus>
          </c:errBars>
          <c:cat>
            <c:strRef>
              <c:f>'[present-APLICACIONES-DEFINITIVAS.xlsx]SMALL-TIME'!$B$2,'[present-APLICACIONES-DEFINITIVAS.xlsx]SMALL-TIME'!$B$8,'[present-APLICACIONES-DEFINITIVAS.xlsx]SMALL-TIME'!$B$14,'[present-APLICACIONES-DEFINITIVAS.xlsx]SMALL-TIME'!$B$20,'[present-APLICACIONES-DEFINITIVAS.xlsx]SMALL-TIME'!$B$26,'[present-APLICACIONES-DEFINITIVAS.xlsx]SMALL-TIME'!$B$32,'[present-APLICACIONES-DEFINITIVAS.xlsx]SMALL-TIME'!$B$38,'[present-APLICACIONES-DEFINITIVAS.xlsx]SMALL-TIME'!$B$44,'[present-APLICACIONES-DEFINITIVAS.xlsx]SMALL-TIME'!$B$50,'[present-APLICACIONES-DEFINITIVAS.xlsx]SMALL-TIME'!$B$56,'[present-APLICACIONES-DEFINITIVAS.xlsx]SMALL-TIME'!$B$62,'[present-APLICACIONES-DEFINITIVAS.xlsx]SMALL-TIME'!$B$68,'[present-APLICACIONES-DEFINITIVAS.xlsx]SMALL-TIME'!$B$73,'[present-APLICACIONES-DEFINITIVAS.xlsx]SMALL-TIME'!$B$74</c:f>
              <c:strCache>
                <c:ptCount val="14"/>
                <c:pt idx="0">
                  <c:v>OLTP</c:v>
                </c:pt>
                <c:pt idx="1">
                  <c:v>JBB</c:v>
                </c:pt>
                <c:pt idx="2">
                  <c:v>APACHE</c:v>
                </c:pt>
                <c:pt idx="3">
                  <c:v>ZEUS</c:v>
                </c:pt>
                <c:pt idx="4">
                  <c:v>IS</c:v>
                </c:pt>
                <c:pt idx="5">
                  <c:v>LU</c:v>
                </c:pt>
                <c:pt idx="6">
                  <c:v>SP</c:v>
                </c:pt>
                <c:pt idx="7">
                  <c:v>FT</c:v>
                </c:pt>
                <c:pt idx="8">
                  <c:v>BT</c:v>
                </c:pt>
                <c:pt idx="9">
                  <c:v>GCC</c:v>
                </c:pt>
                <c:pt idx="10">
                  <c:v>MCF</c:v>
                </c:pt>
                <c:pt idx="11">
                  <c:v>TWOLF</c:v>
                </c:pt>
                <c:pt idx="13">
                  <c:v>AVERAGE</c:v>
                </c:pt>
              </c:strCache>
            </c:strRef>
          </c:cat>
          <c:val>
            <c:numRef>
              <c:f>'[present-APLICACIONES-DEFINITIVAS.xlsx]SMALL-TIME'!$C$3,'[present-APLICACIONES-DEFINITIVAS.xlsx]SMALL-TIME'!$C$9,'[present-APLICACIONES-DEFINITIVAS.xlsx]SMALL-TIME'!$C$15,'[present-APLICACIONES-DEFINITIVAS.xlsx]SMALL-TIME'!$C$21,'[present-APLICACIONES-DEFINITIVAS.xlsx]SMALL-TIME'!$C$27,'[present-APLICACIONES-DEFINITIVAS.xlsx]SMALL-TIME'!$C$33,'[present-APLICACIONES-DEFINITIVAS.xlsx]SMALL-TIME'!$C$39,'[present-APLICACIONES-DEFINITIVAS.xlsx]SMALL-TIME'!$C$45,'[present-APLICACIONES-DEFINITIVAS.xlsx]SMALL-TIME'!$C$51,'[present-APLICACIONES-DEFINITIVAS.xlsx]SMALL-TIME'!$C$57,'[present-APLICACIONES-DEFINITIVAS.xlsx]SMALL-TIME'!$C$63,'[present-APLICACIONES-DEFINITIVAS.xlsx]SMALL-TIME'!$C$69,'[present-APLICACIONES-DEFINITIVAS.xlsx]SMALL-TIME'!$C$73,'[present-APLICACIONES-DEFINITIVAS.xlsx]SMALL-TIME'!$C$75</c:f>
              <c:numCache>
                <c:formatCode>General</c:formatCode>
                <c:ptCount val="14"/>
                <c:pt idx="0">
                  <c:v>1.160766105629716</c:v>
                </c:pt>
                <c:pt idx="1">
                  <c:v>1.1147029316687203</c:v>
                </c:pt>
                <c:pt idx="2">
                  <c:v>1.1650937900500946</c:v>
                </c:pt>
                <c:pt idx="3">
                  <c:v>1.1810558639423703</c:v>
                </c:pt>
                <c:pt idx="4">
                  <c:v>1.2166930283489477</c:v>
                </c:pt>
                <c:pt idx="5">
                  <c:v>1.2619888944977284</c:v>
                </c:pt>
                <c:pt idx="6">
                  <c:v>1.1137097672346528</c:v>
                </c:pt>
                <c:pt idx="7">
                  <c:v>1.4245014245014247</c:v>
                </c:pt>
                <c:pt idx="8">
                  <c:v>1.1363636363636365</c:v>
                </c:pt>
                <c:pt idx="9">
                  <c:v>1.1041183614883583</c:v>
                </c:pt>
                <c:pt idx="10">
                  <c:v>1.1373976342129208</c:v>
                </c:pt>
                <c:pt idx="11">
                  <c:v>1.1759172154280337</c:v>
                </c:pt>
                <c:pt idx="12">
                  <c:v>0</c:v>
                </c:pt>
                <c:pt idx="13">
                  <c:v>1.1798742524926475</c:v>
                </c:pt>
              </c:numCache>
            </c:numRef>
          </c:val>
        </c:ser>
        <c:ser>
          <c:idx val="2"/>
          <c:order val="2"/>
          <c:tx>
            <c:v>BASE-MC</c:v>
          </c:tx>
          <c:errBars>
            <c:errBarType val="both"/>
            <c:errValType val="cust"/>
            <c:plus>
              <c:numRef>
                <c:f>'[present-APLICACIONES-DEFINITIVAS.xlsx]SMALL-TIME'!$G$6,'[present-APLICACIONES-DEFINITIVAS.xlsx]SMALL-TIME'!$G$12,'[present-APLICACIONES-DEFINITIVAS.xlsx]SMALL-TIME'!$G$18,'[present-APLICACIONES-DEFINITIVAS.xlsx]SMALL-TIME'!$G$24,'[present-APLICACIONES-DEFINITIVAS.xlsx]SMALL-TIME'!$G$30,'[present-APLICACIONES-DEFINITIVAS.xlsx]SMALL-TIME'!$G$36,'[present-APLICACIONES-DEFINITIVAS.xlsx]SMALL-TIME'!$G$42,'[present-APLICACIONES-DEFINITIVAS.xlsx]SMALL-TIME'!$G$48,'[present-APLICACIONES-DEFINITIVAS.xlsx]SMALL-TIME'!$G$54,'[present-APLICACIONES-DEFINITIVAS.xlsx]SMALL-TIME'!$G$60,'[present-APLICACIONES-DEFINITIVAS.xlsx]SMALL-TIME'!$G$66,'[present-APLICACIONES-DEFINITIVAS.xlsx]SMALL-TIME'!$G$72</c:f>
                <c:numCache>
                  <c:formatCode>General</c:formatCode>
                  <c:ptCount val="12"/>
                  <c:pt idx="0">
                    <c:v>7.9000000000000407E-3</c:v>
                  </c:pt>
                  <c:pt idx="1">
                    <c:v>8.0000000000000372E-4</c:v>
                  </c:pt>
                  <c:pt idx="2">
                    <c:v>1.0000000000000041E-3</c:v>
                  </c:pt>
                  <c:pt idx="3">
                    <c:v>1.4300000000000012E-2</c:v>
                  </c:pt>
                  <c:pt idx="4">
                    <c:v>3.0000000000000109E-3</c:v>
                  </c:pt>
                  <c:pt idx="5">
                    <c:v>4.0000000000000099E-4</c:v>
                  </c:pt>
                  <c:pt idx="6">
                    <c:v>3.000000000000016E-4</c:v>
                  </c:pt>
                  <c:pt idx="7">
                    <c:v>1.3600000000000065E-2</c:v>
                  </c:pt>
                  <c:pt idx="8">
                    <c:v>5.000000000000012E-4</c:v>
                  </c:pt>
                  <c:pt idx="9">
                    <c:v>1.2999999999999978E-3</c:v>
                  </c:pt>
                  <c:pt idx="10">
                    <c:v>5.000000000000012E-4</c:v>
                  </c:pt>
                  <c:pt idx="11">
                    <c:v>3.000000000000016E-4</c:v>
                  </c:pt>
                </c:numCache>
              </c:numRef>
            </c:plus>
            <c:minus>
              <c:numRef>
                <c:f>'[present-APLICACIONES-DEFINITIVAS.xlsx]SMALL-TIME'!$G$6,'[present-APLICACIONES-DEFINITIVAS.xlsx]SMALL-TIME'!$G$12,'[present-APLICACIONES-DEFINITIVAS.xlsx]SMALL-TIME'!$G$18,'[present-APLICACIONES-DEFINITIVAS.xlsx]SMALL-TIME'!$G$24,'[present-APLICACIONES-DEFINITIVAS.xlsx]SMALL-TIME'!$G$30,'[present-APLICACIONES-DEFINITIVAS.xlsx]SMALL-TIME'!$G$36,'[present-APLICACIONES-DEFINITIVAS.xlsx]SMALL-TIME'!$G$42,'[present-APLICACIONES-DEFINITIVAS.xlsx]SMALL-TIME'!$G$48,'[present-APLICACIONES-DEFINITIVAS.xlsx]SMALL-TIME'!$G$54,'[present-APLICACIONES-DEFINITIVAS.xlsx]SMALL-TIME'!$G$60,'[present-APLICACIONES-DEFINITIVAS.xlsx]SMALL-TIME'!$G$66,'[present-APLICACIONES-DEFINITIVAS.xlsx]SMALL-TIME'!$G$72</c:f>
                <c:numCache>
                  <c:formatCode>General</c:formatCode>
                  <c:ptCount val="12"/>
                  <c:pt idx="0">
                    <c:v>7.9000000000000407E-3</c:v>
                  </c:pt>
                  <c:pt idx="1">
                    <c:v>8.0000000000000372E-4</c:v>
                  </c:pt>
                  <c:pt idx="2">
                    <c:v>1.0000000000000041E-3</c:v>
                  </c:pt>
                  <c:pt idx="3">
                    <c:v>1.4300000000000012E-2</c:v>
                  </c:pt>
                  <c:pt idx="4">
                    <c:v>3.0000000000000109E-3</c:v>
                  </c:pt>
                  <c:pt idx="5">
                    <c:v>4.0000000000000099E-4</c:v>
                  </c:pt>
                  <c:pt idx="6">
                    <c:v>3.000000000000016E-4</c:v>
                  </c:pt>
                  <c:pt idx="7">
                    <c:v>1.3600000000000065E-2</c:v>
                  </c:pt>
                  <c:pt idx="8">
                    <c:v>5.000000000000012E-4</c:v>
                  </c:pt>
                  <c:pt idx="9">
                    <c:v>1.2999999999999978E-3</c:v>
                  </c:pt>
                  <c:pt idx="10">
                    <c:v>5.000000000000012E-4</c:v>
                  </c:pt>
                  <c:pt idx="11">
                    <c:v>3.000000000000016E-4</c:v>
                  </c:pt>
                </c:numCache>
              </c:numRef>
            </c:minus>
          </c:errBars>
          <c:cat>
            <c:strRef>
              <c:f>'[present-APLICACIONES-DEFINITIVAS.xlsx]SMALL-TIME'!$B$2,'[present-APLICACIONES-DEFINITIVAS.xlsx]SMALL-TIME'!$B$8,'[present-APLICACIONES-DEFINITIVAS.xlsx]SMALL-TIME'!$B$14,'[present-APLICACIONES-DEFINITIVAS.xlsx]SMALL-TIME'!$B$20,'[present-APLICACIONES-DEFINITIVAS.xlsx]SMALL-TIME'!$B$26,'[present-APLICACIONES-DEFINITIVAS.xlsx]SMALL-TIME'!$B$32,'[present-APLICACIONES-DEFINITIVAS.xlsx]SMALL-TIME'!$B$38,'[present-APLICACIONES-DEFINITIVAS.xlsx]SMALL-TIME'!$B$44,'[present-APLICACIONES-DEFINITIVAS.xlsx]SMALL-TIME'!$B$50,'[present-APLICACIONES-DEFINITIVAS.xlsx]SMALL-TIME'!$B$56,'[present-APLICACIONES-DEFINITIVAS.xlsx]SMALL-TIME'!$B$62,'[present-APLICACIONES-DEFINITIVAS.xlsx]SMALL-TIME'!$B$68,'[present-APLICACIONES-DEFINITIVAS.xlsx]SMALL-TIME'!$B$73,'[present-APLICACIONES-DEFINITIVAS.xlsx]SMALL-TIME'!$B$74</c:f>
              <c:strCache>
                <c:ptCount val="14"/>
                <c:pt idx="0">
                  <c:v>OLTP</c:v>
                </c:pt>
                <c:pt idx="1">
                  <c:v>JBB</c:v>
                </c:pt>
                <c:pt idx="2">
                  <c:v>APACHE</c:v>
                </c:pt>
                <c:pt idx="3">
                  <c:v>ZEUS</c:v>
                </c:pt>
                <c:pt idx="4">
                  <c:v>IS</c:v>
                </c:pt>
                <c:pt idx="5">
                  <c:v>LU</c:v>
                </c:pt>
                <c:pt idx="6">
                  <c:v>SP</c:v>
                </c:pt>
                <c:pt idx="7">
                  <c:v>FT</c:v>
                </c:pt>
                <c:pt idx="8">
                  <c:v>BT</c:v>
                </c:pt>
                <c:pt idx="9">
                  <c:v>GCC</c:v>
                </c:pt>
                <c:pt idx="10">
                  <c:v>MCF</c:v>
                </c:pt>
                <c:pt idx="11">
                  <c:v>TWOLF</c:v>
                </c:pt>
                <c:pt idx="13">
                  <c:v>AVERAGE</c:v>
                </c:pt>
              </c:strCache>
            </c:strRef>
          </c:cat>
          <c:val>
            <c:numRef>
              <c:f>'[present-APLICACIONES-DEFINITIVAS.xlsx]SMALL-TIME'!$C$6,'[present-APLICACIONES-DEFINITIVAS.xlsx]SMALL-TIME'!$C$12,'[present-APLICACIONES-DEFINITIVAS.xlsx]SMALL-TIME'!$C$18,'[present-APLICACIONES-DEFINITIVAS.xlsx]SMALL-TIME'!$C$24,'[present-APLICACIONES-DEFINITIVAS.xlsx]SMALL-TIME'!$C$30,'[present-APLICACIONES-DEFINITIVAS.xlsx]SMALL-TIME'!$C$36,'[present-APLICACIONES-DEFINITIVAS.xlsx]SMALL-TIME'!$C$42,'[present-APLICACIONES-DEFINITIVAS.xlsx]SMALL-TIME'!$C$48,'[present-APLICACIONES-DEFINITIVAS.xlsx]SMALL-TIME'!$C$54,'[present-APLICACIONES-DEFINITIVAS.xlsx]SMALL-TIME'!$C$60,'[present-APLICACIONES-DEFINITIVAS.xlsx]SMALL-TIME'!$C$66,'[present-APLICACIONES-DEFINITIVAS.xlsx]SMALL-TIME'!$C$72,'[present-APLICACIONES-DEFINITIVAS.xlsx]SMALL-TIME'!$C$73,'[present-APLICACIONES-DEFINITIVAS.xlsx]SMALL-TIME'!$C$78</c:f>
              <c:numCache>
                <c:formatCode>General</c:formatCode>
                <c:ptCount val="14"/>
                <c:pt idx="0">
                  <c:v>1.3299640909695374</c:v>
                </c:pt>
                <c:pt idx="1">
                  <c:v>1.2359411692003459</c:v>
                </c:pt>
                <c:pt idx="2">
                  <c:v>1.3042911177774823</c:v>
                </c:pt>
                <c:pt idx="3">
                  <c:v>1.2776287210936499</c:v>
                </c:pt>
                <c:pt idx="4">
                  <c:v>1.0272213662044112</c:v>
                </c:pt>
                <c:pt idx="5">
                  <c:v>1.3082155939298801</c:v>
                </c:pt>
                <c:pt idx="6">
                  <c:v>1.1810558639423703</c:v>
                </c:pt>
                <c:pt idx="7">
                  <c:v>0.96153846153846145</c:v>
                </c:pt>
                <c:pt idx="8">
                  <c:v>1.2310722639418941</c:v>
                </c:pt>
                <c:pt idx="9">
                  <c:v>1.2285012285012287</c:v>
                </c:pt>
                <c:pt idx="10">
                  <c:v>1.285512276642242</c:v>
                </c:pt>
                <c:pt idx="11">
                  <c:v>1.373060551970342</c:v>
                </c:pt>
                <c:pt idx="12">
                  <c:v>0</c:v>
                </c:pt>
                <c:pt idx="13">
                  <c:v>1.2226492065041608</c:v>
                </c:pt>
              </c:numCache>
            </c:numRef>
          </c:val>
        </c:ser>
        <c:ser>
          <c:idx val="3"/>
          <c:order val="3"/>
          <c:tx>
            <c:v>MRR</c:v>
          </c:tx>
          <c:errBars>
            <c:errBarType val="both"/>
            <c:errValType val="cust"/>
            <c:plus>
              <c:numRef>
                <c:f>'[present-APLICACIONES-DEFINITIVAS.xlsx]SMALL-TIME'!$G$4,'[present-APLICACIONES-DEFINITIVAS.xlsx]SMALL-TIME'!$G$10,'[present-APLICACIONES-DEFINITIVAS.xlsx]SMALL-TIME'!$G$16,'[present-APLICACIONES-DEFINITIVAS.xlsx]SMALL-TIME'!$G$22,'[present-APLICACIONES-DEFINITIVAS.xlsx]SMALL-TIME'!$G$28,'[present-APLICACIONES-DEFINITIVAS.xlsx]SMALL-TIME'!$G$34,'[present-APLICACIONES-DEFINITIVAS.xlsx]SMALL-TIME'!$G$40,'[present-APLICACIONES-DEFINITIVAS.xlsx]SMALL-TIME'!$G$46,'[present-APLICACIONES-DEFINITIVAS.xlsx]SMALL-TIME'!$G$52,'[present-APLICACIONES-DEFINITIVAS.xlsx]SMALL-TIME'!$G$58,'[present-APLICACIONES-DEFINITIVAS.xlsx]SMALL-TIME'!$G$64,'[present-APLICACIONES-DEFINITIVAS.xlsx]SMALL-TIME'!$G$70</c:f>
                <c:numCache>
                  <c:formatCode>General</c:formatCode>
                  <c:ptCount val="12"/>
                  <c:pt idx="0">
                    <c:v>5.000000000000012E-4</c:v>
                  </c:pt>
                  <c:pt idx="1">
                    <c:v>1.1000000000000061E-3</c:v>
                  </c:pt>
                  <c:pt idx="2">
                    <c:v>5.5000000000000092E-3</c:v>
                  </c:pt>
                  <c:pt idx="3">
                    <c:v>1.5800000000000067E-2</c:v>
                  </c:pt>
                  <c:pt idx="4">
                    <c:v>1.0200000000000013E-2</c:v>
                  </c:pt>
                  <c:pt idx="5">
                    <c:v>8.0000000000000372E-4</c:v>
                  </c:pt>
                  <c:pt idx="6">
                    <c:v>6.000000000000032E-4</c:v>
                  </c:pt>
                  <c:pt idx="7">
                    <c:v>5.6999999999999993E-3</c:v>
                  </c:pt>
                  <c:pt idx="8">
                    <c:v>5.000000000000012E-4</c:v>
                  </c:pt>
                  <c:pt idx="9">
                    <c:v>2.4000000000000033E-3</c:v>
                  </c:pt>
                  <c:pt idx="10">
                    <c:v>2.3000000000000052E-3</c:v>
                  </c:pt>
                  <c:pt idx="11">
                    <c:v>2.0000000000000088E-4</c:v>
                  </c:pt>
                </c:numCache>
              </c:numRef>
            </c:plus>
            <c:minus>
              <c:numRef>
                <c:f>'[present-APLICACIONES-DEFINITIVAS.xlsx]SMALL-TIME'!$G$4,'[present-APLICACIONES-DEFINITIVAS.xlsx]SMALL-TIME'!$G$10,'[present-APLICACIONES-DEFINITIVAS.xlsx]SMALL-TIME'!$G$16,'[present-APLICACIONES-DEFINITIVAS.xlsx]SMALL-TIME'!$G$22,'[present-APLICACIONES-DEFINITIVAS.xlsx]SMALL-TIME'!$G$28,'[present-APLICACIONES-DEFINITIVAS.xlsx]SMALL-TIME'!$G$34,'[present-APLICACIONES-DEFINITIVAS.xlsx]SMALL-TIME'!$G$40,'[present-APLICACIONES-DEFINITIVAS.xlsx]SMALL-TIME'!$G$46,'[present-APLICACIONES-DEFINITIVAS.xlsx]SMALL-TIME'!$G$52,'[present-APLICACIONES-DEFINITIVAS.xlsx]SMALL-TIME'!$G$58,'[present-APLICACIONES-DEFINITIVAS.xlsx]SMALL-TIME'!$G$64,'[present-APLICACIONES-DEFINITIVAS.xlsx]SMALL-TIME'!$G$70</c:f>
                <c:numCache>
                  <c:formatCode>General</c:formatCode>
                  <c:ptCount val="12"/>
                  <c:pt idx="0">
                    <c:v>5.000000000000012E-4</c:v>
                  </c:pt>
                  <c:pt idx="1">
                    <c:v>1.1000000000000061E-3</c:v>
                  </c:pt>
                  <c:pt idx="2">
                    <c:v>5.5000000000000092E-3</c:v>
                  </c:pt>
                  <c:pt idx="3">
                    <c:v>1.5800000000000067E-2</c:v>
                  </c:pt>
                  <c:pt idx="4">
                    <c:v>1.0200000000000013E-2</c:v>
                  </c:pt>
                  <c:pt idx="5">
                    <c:v>8.0000000000000372E-4</c:v>
                  </c:pt>
                  <c:pt idx="6">
                    <c:v>6.000000000000032E-4</c:v>
                  </c:pt>
                  <c:pt idx="7">
                    <c:v>5.6999999999999993E-3</c:v>
                  </c:pt>
                  <c:pt idx="8">
                    <c:v>5.000000000000012E-4</c:v>
                  </c:pt>
                  <c:pt idx="9">
                    <c:v>2.4000000000000033E-3</c:v>
                  </c:pt>
                  <c:pt idx="10">
                    <c:v>2.3000000000000052E-3</c:v>
                  </c:pt>
                  <c:pt idx="11">
                    <c:v>2.0000000000000088E-4</c:v>
                  </c:pt>
                </c:numCache>
              </c:numRef>
            </c:minus>
          </c:errBars>
          <c:cat>
            <c:strRef>
              <c:f>'[present-APLICACIONES-DEFINITIVAS.xlsx]SMALL-TIME'!$B$2,'[present-APLICACIONES-DEFINITIVAS.xlsx]SMALL-TIME'!$B$8,'[present-APLICACIONES-DEFINITIVAS.xlsx]SMALL-TIME'!$B$14,'[present-APLICACIONES-DEFINITIVAS.xlsx]SMALL-TIME'!$B$20,'[present-APLICACIONES-DEFINITIVAS.xlsx]SMALL-TIME'!$B$26,'[present-APLICACIONES-DEFINITIVAS.xlsx]SMALL-TIME'!$B$32,'[present-APLICACIONES-DEFINITIVAS.xlsx]SMALL-TIME'!$B$38,'[present-APLICACIONES-DEFINITIVAS.xlsx]SMALL-TIME'!$B$44,'[present-APLICACIONES-DEFINITIVAS.xlsx]SMALL-TIME'!$B$50,'[present-APLICACIONES-DEFINITIVAS.xlsx]SMALL-TIME'!$B$56,'[present-APLICACIONES-DEFINITIVAS.xlsx]SMALL-TIME'!$B$62,'[present-APLICACIONES-DEFINITIVAS.xlsx]SMALL-TIME'!$B$68,'[present-APLICACIONES-DEFINITIVAS.xlsx]SMALL-TIME'!$B$73,'[present-APLICACIONES-DEFINITIVAS.xlsx]SMALL-TIME'!$B$74</c:f>
              <c:strCache>
                <c:ptCount val="14"/>
                <c:pt idx="0">
                  <c:v>OLTP</c:v>
                </c:pt>
                <c:pt idx="1">
                  <c:v>JBB</c:v>
                </c:pt>
                <c:pt idx="2">
                  <c:v>APACHE</c:v>
                </c:pt>
                <c:pt idx="3">
                  <c:v>ZEUS</c:v>
                </c:pt>
                <c:pt idx="4">
                  <c:v>IS</c:v>
                </c:pt>
                <c:pt idx="5">
                  <c:v>LU</c:v>
                </c:pt>
                <c:pt idx="6">
                  <c:v>SP</c:v>
                </c:pt>
                <c:pt idx="7">
                  <c:v>FT</c:v>
                </c:pt>
                <c:pt idx="8">
                  <c:v>BT</c:v>
                </c:pt>
                <c:pt idx="9">
                  <c:v>GCC</c:v>
                </c:pt>
                <c:pt idx="10">
                  <c:v>MCF</c:v>
                </c:pt>
                <c:pt idx="11">
                  <c:v>TWOLF</c:v>
                </c:pt>
                <c:pt idx="13">
                  <c:v>AVERAGE</c:v>
                </c:pt>
              </c:strCache>
            </c:strRef>
          </c:cat>
          <c:val>
            <c:numRef>
              <c:f>'[present-APLICACIONES-DEFINITIVAS.xlsx]SMALL-TIME'!$C$4,'[present-APLICACIONES-DEFINITIVAS.xlsx]SMALL-TIME'!$C$10,'[present-APLICACIONES-DEFINITIVAS.xlsx]SMALL-TIME'!$C$16,'[present-APLICACIONES-DEFINITIVAS.xlsx]SMALL-TIME'!$C$22,'[present-APLICACIONES-DEFINITIVAS.xlsx]SMALL-TIME'!$C$28,'[present-APLICACIONES-DEFINITIVAS.xlsx]SMALL-TIME'!$C$34,'[present-APLICACIONES-DEFINITIVAS.xlsx]SMALL-TIME'!$C$40,'[present-APLICACIONES-DEFINITIVAS.xlsx]SMALL-TIME'!$C$46,'[present-APLICACIONES-DEFINITIVAS.xlsx]SMALL-TIME'!$C$52,'[present-APLICACIONES-DEFINITIVAS.xlsx]SMALL-TIME'!$C$58,'[present-APLICACIONES-DEFINITIVAS.xlsx]SMALL-TIME'!$C$64,'[present-APLICACIONES-DEFINITIVAS.xlsx]SMALL-TIME'!$C$70,'[present-APLICACIONES-DEFINITIVAS.xlsx]SMALL-TIME'!$C$73,'[present-APLICACIONES-DEFINITIVAS.xlsx]SMALL-TIME'!$C$76</c:f>
              <c:numCache>
                <c:formatCode>General</c:formatCode>
                <c:ptCount val="14"/>
                <c:pt idx="0">
                  <c:v>1.556420233463035</c:v>
                </c:pt>
                <c:pt idx="1">
                  <c:v>1.3642564802182855</c:v>
                </c:pt>
                <c:pt idx="2">
                  <c:v>1.5149219815179518</c:v>
                </c:pt>
                <c:pt idx="3">
                  <c:v>1.4214641080312718</c:v>
                </c:pt>
                <c:pt idx="4">
                  <c:v>1.4148273910582898</c:v>
                </c:pt>
                <c:pt idx="5">
                  <c:v>1.8288222384784198</c:v>
                </c:pt>
                <c:pt idx="6">
                  <c:v>1.3267878466233307</c:v>
                </c:pt>
                <c:pt idx="7">
                  <c:v>1.6545334215751202</c:v>
                </c:pt>
                <c:pt idx="8">
                  <c:v>1.4023278642546628</c:v>
                </c:pt>
                <c:pt idx="9">
                  <c:v>1.3397642015005358</c:v>
                </c:pt>
                <c:pt idx="10">
                  <c:v>1.3285505513484801</c:v>
                </c:pt>
                <c:pt idx="11">
                  <c:v>1.638806948541462</c:v>
                </c:pt>
                <c:pt idx="12">
                  <c:v>0</c:v>
                </c:pt>
                <c:pt idx="13">
                  <c:v>1.4752209497841158</c:v>
                </c:pt>
              </c:numCache>
            </c:numRef>
          </c:val>
        </c:ser>
        <c:axId val="37857152"/>
        <c:axId val="37858688"/>
      </c:barChart>
      <c:catAx>
        <c:axId val="3785715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s-ES"/>
          </a:p>
        </c:txPr>
        <c:crossAx val="37858688"/>
        <c:crosses val="autoZero"/>
        <c:auto val="1"/>
        <c:lblAlgn val="ctr"/>
        <c:lblOffset val="100"/>
        <c:tickLblSkip val="1"/>
        <c:tickMarkSkip val="1"/>
      </c:catAx>
      <c:valAx>
        <c:axId val="37858688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Normalized Performance</a:t>
                </a:r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3785715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6452947259565949"/>
          <c:y val="2.0903954802259886E-2"/>
          <c:w val="0.12616339193381587"/>
          <c:h val="0.19830508474576322"/>
        </c:manualLayout>
      </c:layout>
      <c:spPr>
        <a:gradFill>
          <a:gsLst>
            <a:gs pos="91000">
              <a:srgbClr val="FFFFFF">
                <a:alpha val="0"/>
              </a:srgbClr>
            </a:gs>
            <a:gs pos="0">
              <a:srgbClr val="FFFFFF"/>
            </a:gs>
          </a:gsLst>
          <a:lin ang="5400000" scaled="1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</c:chart>
  <c:txPr>
    <a:bodyPr/>
    <a:lstStyle/>
    <a:p>
      <a:pPr>
        <a:defRPr sz="1400"/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9"/>
  <c:chart>
    <c:plotArea>
      <c:layout>
        <c:manualLayout>
          <c:layoutTarget val="inner"/>
          <c:xMode val="edge"/>
          <c:yMode val="edge"/>
          <c:x val="0.11271975180972058"/>
          <c:y val="8.3050847457627877E-2"/>
          <c:w val="0.83764219234746662"/>
          <c:h val="0.75423728813559365"/>
        </c:manualLayout>
      </c:layout>
      <c:scatterChart>
        <c:scatterStyle val="lineMarker"/>
        <c:ser>
          <c:idx val="1"/>
          <c:order val="0"/>
          <c:tx>
            <c:strRef>
              <c:f>Hoja2!$H$1</c:f>
              <c:strCache>
                <c:ptCount val="1"/>
                <c:pt idx="0">
                  <c:v>Tree-Based Multicast 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Hoja2!$A$3:$A$14</c:f>
              <c:numCache>
                <c:formatCode>General</c:formatCode>
                <c:ptCount val="12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0.92</c:v>
                </c:pt>
                <c:pt idx="10">
                  <c:v>0.94000000000000061</c:v>
                </c:pt>
                <c:pt idx="11">
                  <c:v>0.96000000000000063</c:v>
                </c:pt>
              </c:numCache>
            </c:numRef>
          </c:xVal>
          <c:yVal>
            <c:numRef>
              <c:f>Hoja2!$I$3:$I$14</c:f>
              <c:numCache>
                <c:formatCode>General</c:formatCode>
                <c:ptCount val="12"/>
                <c:pt idx="0">
                  <c:v>42.47</c:v>
                </c:pt>
                <c:pt idx="1">
                  <c:v>42.986000000000004</c:v>
                </c:pt>
                <c:pt idx="2">
                  <c:v>43.560700000000011</c:v>
                </c:pt>
                <c:pt idx="3">
                  <c:v>44.379999999999995</c:v>
                </c:pt>
                <c:pt idx="4">
                  <c:v>45.290000000000013</c:v>
                </c:pt>
                <c:pt idx="5">
                  <c:v>46.559000000000005</c:v>
                </c:pt>
                <c:pt idx="6">
                  <c:v>48.715000000000003</c:v>
                </c:pt>
                <c:pt idx="7">
                  <c:v>53.43</c:v>
                </c:pt>
                <c:pt idx="8">
                  <c:v>64.78</c:v>
                </c:pt>
                <c:pt idx="9">
                  <c:v>83.734499999999997</c:v>
                </c:pt>
                <c:pt idx="10">
                  <c:v>136.72999999999999</c:v>
                </c:pt>
                <c:pt idx="11">
                  <c:v>2239.11</c:v>
                </c:pt>
              </c:numCache>
            </c:numRef>
          </c:yVal>
        </c:ser>
        <c:ser>
          <c:idx val="2"/>
          <c:order val="1"/>
          <c:tx>
            <c:strRef>
              <c:f>Hoja2!$E$1</c:f>
              <c:strCache>
                <c:ptCount val="1"/>
                <c:pt idx="0">
                  <c:v>Path-Based Multicast 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Hoja2!$A$3:$A$16</c:f>
              <c:numCache>
                <c:formatCode>General</c:formatCode>
                <c:ptCount val="14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0.92</c:v>
                </c:pt>
                <c:pt idx="10">
                  <c:v>0.94000000000000061</c:v>
                </c:pt>
                <c:pt idx="11">
                  <c:v>0.96000000000000063</c:v>
                </c:pt>
                <c:pt idx="12">
                  <c:v>0.98</c:v>
                </c:pt>
                <c:pt idx="13">
                  <c:v>1</c:v>
                </c:pt>
              </c:numCache>
            </c:numRef>
          </c:xVal>
          <c:yVal>
            <c:numRef>
              <c:f>Hoja2!$F$3:$F$16</c:f>
              <c:numCache>
                <c:formatCode>General</c:formatCode>
                <c:ptCount val="14"/>
                <c:pt idx="0">
                  <c:v>147.37</c:v>
                </c:pt>
                <c:pt idx="1">
                  <c:v>150.91999999999999</c:v>
                </c:pt>
                <c:pt idx="2">
                  <c:v>154.99</c:v>
                </c:pt>
                <c:pt idx="3">
                  <c:v>160.15</c:v>
                </c:pt>
                <c:pt idx="4">
                  <c:v>165.76999999999998</c:v>
                </c:pt>
                <c:pt idx="5">
                  <c:v>172.88000000000059</c:v>
                </c:pt>
                <c:pt idx="6">
                  <c:v>183.4</c:v>
                </c:pt>
                <c:pt idx="7">
                  <c:v>203.08</c:v>
                </c:pt>
                <c:pt idx="8">
                  <c:v>290.44</c:v>
                </c:pt>
                <c:pt idx="9">
                  <c:v>365.13200000000001</c:v>
                </c:pt>
                <c:pt idx="10">
                  <c:v>492.34000000000032</c:v>
                </c:pt>
                <c:pt idx="11">
                  <c:v>620.54999999999939</c:v>
                </c:pt>
                <c:pt idx="12">
                  <c:v>803.02499999999998</c:v>
                </c:pt>
                <c:pt idx="13">
                  <c:v>1028</c:v>
                </c:pt>
              </c:numCache>
            </c:numRef>
          </c:yVal>
        </c:ser>
        <c:ser>
          <c:idx val="0"/>
          <c:order val="2"/>
          <c:tx>
            <c:strRef>
              <c:f>Hoja2!$B$1</c:f>
              <c:strCache>
                <c:ptCount val="1"/>
                <c:pt idx="0">
                  <c:v>MRR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Hoja2!$A$3:$A$16</c:f>
              <c:numCache>
                <c:formatCode>General</c:formatCode>
                <c:ptCount val="14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0.92</c:v>
                </c:pt>
                <c:pt idx="10">
                  <c:v>0.94000000000000061</c:v>
                </c:pt>
                <c:pt idx="11">
                  <c:v>0.96000000000000063</c:v>
                </c:pt>
                <c:pt idx="12">
                  <c:v>0.98</c:v>
                </c:pt>
                <c:pt idx="13">
                  <c:v>1</c:v>
                </c:pt>
              </c:numCache>
            </c:numRef>
          </c:xVal>
          <c:yVal>
            <c:numRef>
              <c:f>Hoja2!$C$3:$C$16</c:f>
              <c:numCache>
                <c:formatCode>General</c:formatCode>
                <c:ptCount val="14"/>
                <c:pt idx="0">
                  <c:v>42.478000000000002</c:v>
                </c:pt>
                <c:pt idx="1">
                  <c:v>42.97</c:v>
                </c:pt>
                <c:pt idx="2">
                  <c:v>43.468000000000011</c:v>
                </c:pt>
                <c:pt idx="3">
                  <c:v>44.309999999999995</c:v>
                </c:pt>
                <c:pt idx="4">
                  <c:v>45.190000000000012</c:v>
                </c:pt>
                <c:pt idx="5">
                  <c:v>46.49</c:v>
                </c:pt>
                <c:pt idx="6">
                  <c:v>48.5</c:v>
                </c:pt>
                <c:pt idx="7">
                  <c:v>52.879999999999995</c:v>
                </c:pt>
                <c:pt idx="8">
                  <c:v>63.64</c:v>
                </c:pt>
                <c:pt idx="9">
                  <c:v>69.099999999999994</c:v>
                </c:pt>
                <c:pt idx="10">
                  <c:v>79.819999999999993</c:v>
                </c:pt>
                <c:pt idx="11">
                  <c:v>94.3</c:v>
                </c:pt>
                <c:pt idx="12">
                  <c:v>124.31</c:v>
                </c:pt>
                <c:pt idx="13">
                  <c:v>1088</c:v>
                </c:pt>
              </c:numCache>
            </c:numRef>
          </c:yVal>
        </c:ser>
        <c:axId val="43001728"/>
        <c:axId val="43004288"/>
      </c:scatterChart>
      <c:valAx>
        <c:axId val="43001728"/>
        <c:scaling>
          <c:orientation val="minMax"/>
          <c:max val="1"/>
          <c:min val="0.5"/>
        </c:scaling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ES"/>
                  <a:t>Applied Load (phits/cycle/roruter)</a:t>
                </a:r>
              </a:p>
            </c:rich>
          </c:tx>
          <c:layout>
            <c:manualLayout>
              <c:xMode val="edge"/>
              <c:yMode val="edge"/>
              <c:x val="0.30334367459496936"/>
              <c:y val="0.9152542372881390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43004288"/>
        <c:crosses val="autoZero"/>
        <c:crossBetween val="midCat"/>
      </c:valAx>
      <c:valAx>
        <c:axId val="43004288"/>
        <c:scaling>
          <c:orientation val="minMax"/>
          <c:max val="1000"/>
        </c:scaling>
        <c:axPos val="l"/>
        <c:majorGridlines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ES"/>
                  <a:t>Average Latency (cycles)</a:t>
                </a:r>
              </a:p>
            </c:rich>
          </c:tx>
          <c:layout>
            <c:manualLayout>
              <c:xMode val="edge"/>
              <c:yMode val="edge"/>
              <c:x val="4.8259220958290433E-3"/>
              <c:y val="0.1988700564971752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43001728"/>
        <c:crosses val="autoZero"/>
        <c:crossBetween val="midCat"/>
      </c:valAx>
      <c:spPr>
        <a:noFill/>
        <a:ln w="25400"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5718717683557393"/>
          <c:y val="9.6610169491525427E-2"/>
          <c:w val="0.41054808686659772"/>
          <c:h val="0.24576271186440773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20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400"/>
      </a:pPr>
      <a:endParaRPr lang="es-E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6.2968691413573613E-2"/>
          <c:y val="4.7457627118644451E-2"/>
          <c:w val="0.92515666010498687"/>
          <c:h val="0.72259887005650014"/>
        </c:manualLayout>
      </c:layout>
      <c:barChart>
        <c:barDir val="col"/>
        <c:grouping val="clustered"/>
        <c:ser>
          <c:idx val="0"/>
          <c:order val="0"/>
          <c:tx>
            <c:v>PROB=15%</c:v>
          </c:tx>
          <c:spPr>
            <a:solidFill>
              <a:schemeClr val="accent4"/>
            </a:solidFill>
          </c:spPr>
          <c:cat>
            <c:strRef>
              <c:f>'[prese-sintentico.xlsx]THR-LEN8'!$A$1,'[prese-sintentico.xlsx]THR-LEN8'!$F$1,'[prese-sintentico.xlsx]THR-LEN8'!$K$1,'[prese-sintentico.xlsx]THR-LEN8'!$P$1,'[prese-sintentico.xlsx]THR-LEN8'!$Q$1,'[prese-sintentico.xlsx]THR-LEN8'!$A$8,'[prese-sintentico.xlsx]THR-LEN8'!$F$8,'[prese-sintentico.xlsx]THR-LEN8'!$K$8,'[prese-sintentico.xlsx]THR-LEN8'!$P$8,'[prese-sintentico.xlsx]THR-LEN8'!$Q$8,'[prese-sintentico.xlsx]THR-LEN8'!$A$16,'[prese-sintentico.xlsx]THR-LEN8'!$F$16,'[prese-sintentico.xlsx]THR-LEN8'!$K$16,'[prese-sintentico.xlsx]THR-LEN8'!$P$16,'[prese-sintentico.xlsx]THR-LEN8'!$Q$16,'[prese-sintentico.xlsx]THR-LEN8'!$A$24,'[prese-sintentico.xlsx]THR-LEN8'!$F$24,'[prese-sintentico.xlsx]THR-LEN8'!$K$24,'[prese-sintentico.xlsx]THR-LEN8'!$P$24,'[prese-sintentico.xlsx]THR-LEN8'!$Q$24,'[prese-sintentico.xlsx]THR-LEN8'!$A$32,'[prese-sintentico.xlsx]THR-LEN8'!$F$32,'[prese-sintentico.xlsx]THR-LEN8'!$K$32,'[prese-sintentico.xlsx]THR-LEN8'!$P$32</c:f>
              <c:strCache>
                <c:ptCount val="24"/>
                <c:pt idx="0">
                  <c:v>BASE</c:v>
                </c:pt>
                <c:pt idx="1">
                  <c:v>RR</c:v>
                </c:pt>
                <c:pt idx="2">
                  <c:v>BASE-MC</c:v>
                </c:pt>
                <c:pt idx="3">
                  <c:v>MRR</c:v>
                </c:pt>
                <c:pt idx="5">
                  <c:v>BASE</c:v>
                </c:pt>
                <c:pt idx="6">
                  <c:v>RR</c:v>
                </c:pt>
                <c:pt idx="7">
                  <c:v>BASE-MC</c:v>
                </c:pt>
                <c:pt idx="8">
                  <c:v>MRR</c:v>
                </c:pt>
                <c:pt idx="10">
                  <c:v>BASE</c:v>
                </c:pt>
                <c:pt idx="11">
                  <c:v>RR</c:v>
                </c:pt>
                <c:pt idx="12">
                  <c:v>BASE-MC</c:v>
                </c:pt>
                <c:pt idx="13">
                  <c:v>MRR</c:v>
                </c:pt>
                <c:pt idx="15">
                  <c:v>BASE</c:v>
                </c:pt>
                <c:pt idx="16">
                  <c:v>RR</c:v>
                </c:pt>
                <c:pt idx="17">
                  <c:v>BASE-MC</c:v>
                </c:pt>
                <c:pt idx="18">
                  <c:v>MRR</c:v>
                </c:pt>
                <c:pt idx="20">
                  <c:v>BASE</c:v>
                </c:pt>
                <c:pt idx="21">
                  <c:v>RR</c:v>
                </c:pt>
                <c:pt idx="22">
                  <c:v>BASE-MC</c:v>
                </c:pt>
                <c:pt idx="23">
                  <c:v>MRR</c:v>
                </c:pt>
              </c:strCache>
            </c:strRef>
          </c:cat>
          <c:val>
            <c:numRef>
              <c:f>'[prese-sintentico.xlsx]THR-LEN8'!$D$9,'[prese-sintentico.xlsx]THR-LEN8'!$I$9,'[prese-sintentico.xlsx]THR-LEN8'!$N$9,'[prese-sintentico.xlsx]THR-LEN8'!$S$9,'[prese-sintentico.xlsx]THR-LEN8'!$U$9,'[prese-sintentico.xlsx]THR-LEN8'!$D$17,'[prese-sintentico.xlsx]THR-LEN8'!$I$17,'[prese-sintentico.xlsx]THR-LEN8'!$N$17,'[prese-sintentico.xlsx]THR-LEN8'!$S$17,'[prese-sintentico.xlsx]THR-LEN8'!$U$17,'[prese-sintentico.xlsx]THR-LEN8'!$D$25,'[prese-sintentico.xlsx]THR-LEN8'!$I$25,'[prese-sintentico.xlsx]THR-LEN8'!$N$25,'[prese-sintentico.xlsx]THR-LEN8'!$S$25,'[prese-sintentico.xlsx]THR-LEN8'!$U$25,'[prese-sintentico.xlsx]THR-LEN8'!$D$33,'[prese-sintentico.xlsx]THR-LEN8'!$I$33,'[prese-sintentico.xlsx]THR-LEN8'!$N$33,'[prese-sintentico.xlsx]THR-LEN8'!$S$33,'[prese-sintentico.xlsx]THR-LEN8'!$T$33,'[prese-sintentico.xlsx]THR-LEN8'!$D$41,'[prese-sintentico.xlsx]THR-LEN8'!$I$41,'[prese-sintentico.xlsx]THR-LEN8'!$N$41,'[prese-sintentico.xlsx]THR-LEN8'!$S$41</c:f>
              <c:numCache>
                <c:formatCode>General</c:formatCode>
                <c:ptCount val="24"/>
                <c:pt idx="0">
                  <c:v>1</c:v>
                </c:pt>
                <c:pt idx="1">
                  <c:v>1.2704791344667767</c:v>
                </c:pt>
                <c:pt idx="2">
                  <c:v>0.99729520865533261</c:v>
                </c:pt>
                <c:pt idx="3">
                  <c:v>1.5581530139103561</c:v>
                </c:pt>
                <c:pt idx="5">
                  <c:v>1</c:v>
                </c:pt>
                <c:pt idx="6">
                  <c:v>2.0439932318105045</c:v>
                </c:pt>
                <c:pt idx="7">
                  <c:v>0.87986463620981914</c:v>
                </c:pt>
                <c:pt idx="8">
                  <c:v>2.3401015228426498</c:v>
                </c:pt>
                <c:pt idx="10">
                  <c:v>1</c:v>
                </c:pt>
                <c:pt idx="11">
                  <c:v>1.5902075572112861</c:v>
                </c:pt>
                <c:pt idx="12">
                  <c:v>0.92602448110697166</c:v>
                </c:pt>
                <c:pt idx="13">
                  <c:v>1.8408728046833478</c:v>
                </c:pt>
                <c:pt idx="15">
                  <c:v>1</c:v>
                </c:pt>
                <c:pt idx="16">
                  <c:v>1.8338118022328538</c:v>
                </c:pt>
                <c:pt idx="17">
                  <c:v>0.96299840510366863</c:v>
                </c:pt>
                <c:pt idx="18">
                  <c:v>1.99170653907496</c:v>
                </c:pt>
                <c:pt idx="20">
                  <c:v>1</c:v>
                </c:pt>
                <c:pt idx="21">
                  <c:v>2.705977382875616</c:v>
                </c:pt>
                <c:pt idx="22">
                  <c:v>0.71459343026386912</c:v>
                </c:pt>
                <c:pt idx="23">
                  <c:v>3.109854604200323</c:v>
                </c:pt>
              </c:numCache>
            </c:numRef>
          </c:val>
        </c:ser>
        <c:ser>
          <c:idx val="1"/>
          <c:order val="1"/>
          <c:tx>
            <c:v>PROB=10%</c:v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cat>
            <c:strRef>
              <c:f>'[prese-sintentico.xlsx]THR-LEN8'!$A$1,'[prese-sintentico.xlsx]THR-LEN8'!$F$1,'[prese-sintentico.xlsx]THR-LEN8'!$K$1,'[prese-sintentico.xlsx]THR-LEN8'!$P$1,'[prese-sintentico.xlsx]THR-LEN8'!$Q$1,'[prese-sintentico.xlsx]THR-LEN8'!$A$8,'[prese-sintentico.xlsx]THR-LEN8'!$F$8,'[prese-sintentico.xlsx]THR-LEN8'!$K$8,'[prese-sintentico.xlsx]THR-LEN8'!$P$8,'[prese-sintentico.xlsx]THR-LEN8'!$Q$8,'[prese-sintentico.xlsx]THR-LEN8'!$A$16,'[prese-sintentico.xlsx]THR-LEN8'!$F$16,'[prese-sintentico.xlsx]THR-LEN8'!$K$16,'[prese-sintentico.xlsx]THR-LEN8'!$P$16,'[prese-sintentico.xlsx]THR-LEN8'!$Q$16,'[prese-sintentico.xlsx]THR-LEN8'!$A$24,'[prese-sintentico.xlsx]THR-LEN8'!$F$24,'[prese-sintentico.xlsx]THR-LEN8'!$K$24,'[prese-sintentico.xlsx]THR-LEN8'!$P$24,'[prese-sintentico.xlsx]THR-LEN8'!$Q$24,'[prese-sintentico.xlsx]THR-LEN8'!$A$32,'[prese-sintentico.xlsx]THR-LEN8'!$F$32,'[prese-sintentico.xlsx]THR-LEN8'!$K$32,'[prese-sintentico.xlsx]THR-LEN8'!$P$32</c:f>
              <c:strCache>
                <c:ptCount val="24"/>
                <c:pt idx="0">
                  <c:v>BASE</c:v>
                </c:pt>
                <c:pt idx="1">
                  <c:v>RR</c:v>
                </c:pt>
                <c:pt idx="2">
                  <c:v>BASE-MC</c:v>
                </c:pt>
                <c:pt idx="3">
                  <c:v>MRR</c:v>
                </c:pt>
                <c:pt idx="5">
                  <c:v>BASE</c:v>
                </c:pt>
                <c:pt idx="6">
                  <c:v>RR</c:v>
                </c:pt>
                <c:pt idx="7">
                  <c:v>BASE-MC</c:v>
                </c:pt>
                <c:pt idx="8">
                  <c:v>MRR</c:v>
                </c:pt>
                <c:pt idx="10">
                  <c:v>BASE</c:v>
                </c:pt>
                <c:pt idx="11">
                  <c:v>RR</c:v>
                </c:pt>
                <c:pt idx="12">
                  <c:v>BASE-MC</c:v>
                </c:pt>
                <c:pt idx="13">
                  <c:v>MRR</c:v>
                </c:pt>
                <c:pt idx="15">
                  <c:v>BASE</c:v>
                </c:pt>
                <c:pt idx="16">
                  <c:v>RR</c:v>
                </c:pt>
                <c:pt idx="17">
                  <c:v>BASE-MC</c:v>
                </c:pt>
                <c:pt idx="18">
                  <c:v>MRR</c:v>
                </c:pt>
                <c:pt idx="20">
                  <c:v>BASE</c:v>
                </c:pt>
                <c:pt idx="21">
                  <c:v>RR</c:v>
                </c:pt>
                <c:pt idx="22">
                  <c:v>BASE-MC</c:v>
                </c:pt>
                <c:pt idx="23">
                  <c:v>MRR</c:v>
                </c:pt>
              </c:strCache>
            </c:strRef>
          </c:cat>
          <c:val>
            <c:numRef>
              <c:f>'[prese-sintentico.xlsx]THR-LEN8'!$D$8,'[prese-sintentico.xlsx]THR-LEN8'!$I$8,'[prese-sintentico.xlsx]THR-LEN8'!$N$8,'[prese-sintentico.xlsx]THR-LEN8'!$S$8,'[prese-sintentico.xlsx]THR-LEN8'!$U$8,'[prese-sintentico.xlsx]THR-LEN8'!$D$16,'[prese-sintentico.xlsx]THR-LEN8'!$I$16,'[prese-sintentico.xlsx]THR-LEN8'!$N$16,'[prese-sintentico.xlsx]THR-LEN8'!$S$16,'[prese-sintentico.xlsx]THR-LEN8'!$U$16,'[prese-sintentico.xlsx]THR-LEN8'!$D$24,'[prese-sintentico.xlsx]THR-LEN8'!$I$24,'[prese-sintentico.xlsx]THR-LEN8'!$N$24,'[prese-sintentico.xlsx]THR-LEN8'!$S$24,'[prese-sintentico.xlsx]THR-LEN8'!$U$24,'[prese-sintentico.xlsx]THR-LEN8'!$D$32,'[prese-sintentico.xlsx]THR-LEN8'!$I$32,'[prese-sintentico.xlsx]THR-LEN8'!$N$32,'[prese-sintentico.xlsx]THR-LEN8'!$S$32,'[prese-sintentico.xlsx]THR-LEN8'!$T$32,'[prese-sintentico.xlsx]THR-LEN8'!$D$40,'[prese-sintentico.xlsx]THR-LEN8'!$I$40,'[prese-sintentico.xlsx]THR-LEN8'!$N$40,'[prese-sintentico.xlsx]THR-LEN8'!$S$40</c:f>
              <c:numCache>
                <c:formatCode>General</c:formatCode>
                <c:ptCount val="24"/>
                <c:pt idx="0">
                  <c:v>0.99826120556414244</c:v>
                </c:pt>
                <c:pt idx="1">
                  <c:v>1.268160741885626</c:v>
                </c:pt>
                <c:pt idx="2">
                  <c:v>1.0023183925811439</c:v>
                </c:pt>
                <c:pt idx="3">
                  <c:v>1.5015455950540908</c:v>
                </c:pt>
                <c:pt idx="5">
                  <c:v>0.85448392554991548</c:v>
                </c:pt>
                <c:pt idx="6">
                  <c:v>1.9949238578680204</c:v>
                </c:pt>
                <c:pt idx="7">
                  <c:v>0.7790186125211559</c:v>
                </c:pt>
                <c:pt idx="8">
                  <c:v>2.2510998307952623</c:v>
                </c:pt>
                <c:pt idx="10">
                  <c:v>0.9153805215540175</c:v>
                </c:pt>
                <c:pt idx="11">
                  <c:v>1.5130388504523635</c:v>
                </c:pt>
                <c:pt idx="12">
                  <c:v>0.85577434805747765</c:v>
                </c:pt>
                <c:pt idx="13">
                  <c:v>1.6974454497072957</c:v>
                </c:pt>
                <c:pt idx="15">
                  <c:v>0.88676236044657109</c:v>
                </c:pt>
                <c:pt idx="16">
                  <c:v>1.6408293460925039</c:v>
                </c:pt>
                <c:pt idx="17">
                  <c:v>0.8708133971291897</c:v>
                </c:pt>
                <c:pt idx="18">
                  <c:v>1.720893141945774</c:v>
                </c:pt>
                <c:pt idx="20">
                  <c:v>0.62412493268713398</c:v>
                </c:pt>
                <c:pt idx="21">
                  <c:v>2.4733441033925687</c:v>
                </c:pt>
                <c:pt idx="22">
                  <c:v>0.57619816908992949</c:v>
                </c:pt>
                <c:pt idx="23">
                  <c:v>2.717824448034476</c:v>
                </c:pt>
              </c:numCache>
            </c:numRef>
          </c:val>
        </c:ser>
        <c:ser>
          <c:idx val="2"/>
          <c:order val="2"/>
          <c:tx>
            <c:v>PROB=5%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cat>
            <c:strRef>
              <c:f>'[prese-sintentico.xlsx]THR-LEN8'!$A$1,'[prese-sintentico.xlsx]THR-LEN8'!$F$1,'[prese-sintentico.xlsx]THR-LEN8'!$K$1,'[prese-sintentico.xlsx]THR-LEN8'!$P$1,'[prese-sintentico.xlsx]THR-LEN8'!$Q$1,'[prese-sintentico.xlsx]THR-LEN8'!$A$8,'[prese-sintentico.xlsx]THR-LEN8'!$F$8,'[prese-sintentico.xlsx]THR-LEN8'!$K$8,'[prese-sintentico.xlsx]THR-LEN8'!$P$8,'[prese-sintentico.xlsx]THR-LEN8'!$Q$8,'[prese-sintentico.xlsx]THR-LEN8'!$A$16,'[prese-sintentico.xlsx]THR-LEN8'!$F$16,'[prese-sintentico.xlsx]THR-LEN8'!$K$16,'[prese-sintentico.xlsx]THR-LEN8'!$P$16,'[prese-sintentico.xlsx]THR-LEN8'!$Q$16,'[prese-sintentico.xlsx]THR-LEN8'!$A$24,'[prese-sintentico.xlsx]THR-LEN8'!$F$24,'[prese-sintentico.xlsx]THR-LEN8'!$K$24,'[prese-sintentico.xlsx]THR-LEN8'!$P$24,'[prese-sintentico.xlsx]THR-LEN8'!$Q$24,'[prese-sintentico.xlsx]THR-LEN8'!$A$32,'[prese-sintentico.xlsx]THR-LEN8'!$F$32,'[prese-sintentico.xlsx]THR-LEN8'!$K$32,'[prese-sintentico.xlsx]THR-LEN8'!$P$32</c:f>
              <c:strCache>
                <c:ptCount val="24"/>
                <c:pt idx="0">
                  <c:v>BASE</c:v>
                </c:pt>
                <c:pt idx="1">
                  <c:v>RR</c:v>
                </c:pt>
                <c:pt idx="2">
                  <c:v>BASE-MC</c:v>
                </c:pt>
                <c:pt idx="3">
                  <c:v>MRR</c:v>
                </c:pt>
                <c:pt idx="5">
                  <c:v>BASE</c:v>
                </c:pt>
                <c:pt idx="6">
                  <c:v>RR</c:v>
                </c:pt>
                <c:pt idx="7">
                  <c:v>BASE-MC</c:v>
                </c:pt>
                <c:pt idx="8">
                  <c:v>MRR</c:v>
                </c:pt>
                <c:pt idx="10">
                  <c:v>BASE</c:v>
                </c:pt>
                <c:pt idx="11">
                  <c:v>RR</c:v>
                </c:pt>
                <c:pt idx="12">
                  <c:v>BASE-MC</c:v>
                </c:pt>
                <c:pt idx="13">
                  <c:v>MRR</c:v>
                </c:pt>
                <c:pt idx="15">
                  <c:v>BASE</c:v>
                </c:pt>
                <c:pt idx="16">
                  <c:v>RR</c:v>
                </c:pt>
                <c:pt idx="17">
                  <c:v>BASE-MC</c:v>
                </c:pt>
                <c:pt idx="18">
                  <c:v>MRR</c:v>
                </c:pt>
                <c:pt idx="20">
                  <c:v>BASE</c:v>
                </c:pt>
                <c:pt idx="21">
                  <c:v>RR</c:v>
                </c:pt>
                <c:pt idx="22">
                  <c:v>BASE-MC</c:v>
                </c:pt>
                <c:pt idx="23">
                  <c:v>MRR</c:v>
                </c:pt>
              </c:strCache>
            </c:strRef>
          </c:cat>
          <c:val>
            <c:numRef>
              <c:f>'[prese-sintentico.xlsx]THR-LEN8'!$D$7,'[prese-sintentico.xlsx]THR-LEN8'!$I$7,'[prese-sintentico.xlsx]THR-LEN8'!$N$7,'[prese-sintentico.xlsx]THR-LEN8'!$S$7,'[prese-sintentico.xlsx]THR-LEN8'!$U$7,'[prese-sintentico.xlsx]THR-LEN8'!$D$15,'[prese-sintentico.xlsx]THR-LEN8'!$I$15,'[prese-sintentico.xlsx]THR-LEN8'!$N$15,'[prese-sintentico.xlsx]THR-LEN8'!$S$15,'[prese-sintentico.xlsx]THR-LEN8'!$U$15,'[prese-sintentico.xlsx]THR-LEN8'!$D$23,'[prese-sintentico.xlsx]THR-LEN8'!$I$23,'[prese-sintentico.xlsx]THR-LEN8'!$N$23,'[prese-sintentico.xlsx]THR-LEN8'!$S$23,'[prese-sintentico.xlsx]THR-LEN8'!$U$23,'[prese-sintentico.xlsx]THR-LEN8'!$D$31,'[prese-sintentico.xlsx]THR-LEN8'!$I$31,'[prese-sintentico.xlsx]THR-LEN8'!$N$31,'[prese-sintentico.xlsx]THR-LEN8'!$S$31,'[prese-sintentico.xlsx]THR-LEN8'!$T$31,'[prese-sintentico.xlsx]THR-LEN8'!$D$39,'[prese-sintentico.xlsx]THR-LEN8'!$I$39,'[prese-sintentico.xlsx]THR-LEN8'!$N$39,'[prese-sintentico.xlsx]THR-LEN8'!$S$39</c:f>
              <c:numCache>
                <c:formatCode>General</c:formatCode>
                <c:ptCount val="24"/>
                <c:pt idx="0">
                  <c:v>0.99246522411128257</c:v>
                </c:pt>
                <c:pt idx="1">
                  <c:v>1.26506955177743</c:v>
                </c:pt>
                <c:pt idx="2">
                  <c:v>1.0038639876352378</c:v>
                </c:pt>
                <c:pt idx="3">
                  <c:v>1.4074574961360127</c:v>
                </c:pt>
                <c:pt idx="5">
                  <c:v>0.69137055837563455</c:v>
                </c:pt>
                <c:pt idx="6">
                  <c:v>1.9329949238578683</c:v>
                </c:pt>
                <c:pt idx="7">
                  <c:v>0.66226734348561767</c:v>
                </c:pt>
                <c:pt idx="8">
                  <c:v>2.1052453468697125</c:v>
                </c:pt>
                <c:pt idx="10">
                  <c:v>0.8185204896221393</c:v>
                </c:pt>
                <c:pt idx="11">
                  <c:v>1.4119212346992991</c:v>
                </c:pt>
                <c:pt idx="12">
                  <c:v>0.7810005321979776</c:v>
                </c:pt>
                <c:pt idx="13">
                  <c:v>1.5109100585417781</c:v>
                </c:pt>
                <c:pt idx="15">
                  <c:v>0.74992025518341743</c:v>
                </c:pt>
                <c:pt idx="16">
                  <c:v>1.3859649122807018</c:v>
                </c:pt>
                <c:pt idx="17">
                  <c:v>0.7454545454545457</c:v>
                </c:pt>
                <c:pt idx="18">
                  <c:v>1.452312599681026</c:v>
                </c:pt>
                <c:pt idx="20">
                  <c:v>0.60150780829294559</c:v>
                </c:pt>
                <c:pt idx="21">
                  <c:v>2.1615508885298866</c:v>
                </c:pt>
                <c:pt idx="22">
                  <c:v>0.45099623047926768</c:v>
                </c:pt>
                <c:pt idx="23">
                  <c:v>2.2730210016155223</c:v>
                </c:pt>
              </c:numCache>
            </c:numRef>
          </c:val>
        </c:ser>
        <c:ser>
          <c:idx val="3"/>
          <c:order val="3"/>
          <c:tx>
            <c:v>PROB=1%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cat>
            <c:strRef>
              <c:f>'[prese-sintentico.xlsx]THR-LEN8'!$A$1,'[prese-sintentico.xlsx]THR-LEN8'!$F$1,'[prese-sintentico.xlsx]THR-LEN8'!$K$1,'[prese-sintentico.xlsx]THR-LEN8'!$P$1,'[prese-sintentico.xlsx]THR-LEN8'!$Q$1,'[prese-sintentico.xlsx]THR-LEN8'!$A$8,'[prese-sintentico.xlsx]THR-LEN8'!$F$8,'[prese-sintentico.xlsx]THR-LEN8'!$K$8,'[prese-sintentico.xlsx]THR-LEN8'!$P$8,'[prese-sintentico.xlsx]THR-LEN8'!$Q$8,'[prese-sintentico.xlsx]THR-LEN8'!$A$16,'[prese-sintentico.xlsx]THR-LEN8'!$F$16,'[prese-sintentico.xlsx]THR-LEN8'!$K$16,'[prese-sintentico.xlsx]THR-LEN8'!$P$16,'[prese-sintentico.xlsx]THR-LEN8'!$Q$16,'[prese-sintentico.xlsx]THR-LEN8'!$A$24,'[prese-sintentico.xlsx]THR-LEN8'!$F$24,'[prese-sintentico.xlsx]THR-LEN8'!$K$24,'[prese-sintentico.xlsx]THR-LEN8'!$P$24,'[prese-sintentico.xlsx]THR-LEN8'!$Q$24,'[prese-sintentico.xlsx]THR-LEN8'!$A$32,'[prese-sintentico.xlsx]THR-LEN8'!$F$32,'[prese-sintentico.xlsx]THR-LEN8'!$K$32,'[prese-sintentico.xlsx]THR-LEN8'!$P$32</c:f>
              <c:strCache>
                <c:ptCount val="24"/>
                <c:pt idx="0">
                  <c:v>BASE</c:v>
                </c:pt>
                <c:pt idx="1">
                  <c:v>RR</c:v>
                </c:pt>
                <c:pt idx="2">
                  <c:v>BASE-MC</c:v>
                </c:pt>
                <c:pt idx="3">
                  <c:v>MRR</c:v>
                </c:pt>
                <c:pt idx="5">
                  <c:v>BASE</c:v>
                </c:pt>
                <c:pt idx="6">
                  <c:v>RR</c:v>
                </c:pt>
                <c:pt idx="7">
                  <c:v>BASE-MC</c:v>
                </c:pt>
                <c:pt idx="8">
                  <c:v>MRR</c:v>
                </c:pt>
                <c:pt idx="10">
                  <c:v>BASE</c:v>
                </c:pt>
                <c:pt idx="11">
                  <c:v>RR</c:v>
                </c:pt>
                <c:pt idx="12">
                  <c:v>BASE-MC</c:v>
                </c:pt>
                <c:pt idx="13">
                  <c:v>MRR</c:v>
                </c:pt>
                <c:pt idx="15">
                  <c:v>BASE</c:v>
                </c:pt>
                <c:pt idx="16">
                  <c:v>RR</c:v>
                </c:pt>
                <c:pt idx="17">
                  <c:v>BASE-MC</c:v>
                </c:pt>
                <c:pt idx="18">
                  <c:v>MRR</c:v>
                </c:pt>
                <c:pt idx="20">
                  <c:v>BASE</c:v>
                </c:pt>
                <c:pt idx="21">
                  <c:v>RR</c:v>
                </c:pt>
                <c:pt idx="22">
                  <c:v>BASE-MC</c:v>
                </c:pt>
                <c:pt idx="23">
                  <c:v>MRR</c:v>
                </c:pt>
              </c:strCache>
            </c:strRef>
          </c:cat>
          <c:val>
            <c:numRef>
              <c:f>'[prese-sintentico.xlsx]THR-LEN8'!$D$6,'[prese-sintentico.xlsx]THR-LEN8'!$I$6,'[prese-sintentico.xlsx]THR-LEN8'!$N$6,'[prese-sintentico.xlsx]THR-LEN8'!$S$6,'[prese-sintentico.xlsx]THR-LEN8'!$U$6,'[prese-sintentico.xlsx]THR-LEN8'!$D$14,'[prese-sintentico.xlsx]THR-LEN8'!$I$14,'[prese-sintentico.xlsx]THR-LEN8'!$N$14,'[prese-sintentico.xlsx]THR-LEN8'!$S$14,'[prese-sintentico.xlsx]THR-LEN8'!$U$14,'[prese-sintentico.xlsx]THR-LEN8'!$D$22,'[prese-sintentico.xlsx]THR-LEN8'!$I$22,'[prese-sintentico.xlsx]THR-LEN8'!$N$22,'[prese-sintentico.xlsx]THR-LEN8'!$S$22,'[prese-sintentico.xlsx]THR-LEN8'!$U$22,'[prese-sintentico.xlsx]THR-LEN8'!$D$30,'[prese-sintentico.xlsx]THR-LEN8'!$I$30,'[prese-sintentico.xlsx]THR-LEN8'!$N$30,'[prese-sintentico.xlsx]THR-LEN8'!$S$30,'[prese-sintentico.xlsx]THR-LEN8'!$T$30,'[prese-sintentico.xlsx]THR-LEN8'!$D$38,'[prese-sintentico.xlsx]THR-LEN8'!$I$38,'[prese-sintentico.xlsx]THR-LEN8'!$N$38,'[prese-sintentico.xlsx]THR-LEN8'!$S$38</c:f>
              <c:numCache>
                <c:formatCode>General</c:formatCode>
                <c:ptCount val="24"/>
                <c:pt idx="0">
                  <c:v>0.98860123647604636</c:v>
                </c:pt>
                <c:pt idx="1">
                  <c:v>1.2606259659969101</c:v>
                </c:pt>
                <c:pt idx="2">
                  <c:v>0.99555641421947461</c:v>
                </c:pt>
                <c:pt idx="3">
                  <c:v>1.2942426584234932</c:v>
                </c:pt>
                <c:pt idx="5">
                  <c:v>0.54822335025380764</c:v>
                </c:pt>
                <c:pt idx="6">
                  <c:v>1.8940778341793629</c:v>
                </c:pt>
                <c:pt idx="7">
                  <c:v>0.54348561759729275</c:v>
                </c:pt>
                <c:pt idx="8">
                  <c:v>1.9455160744500861</c:v>
                </c:pt>
                <c:pt idx="10">
                  <c:v>0.7224587546567327</c:v>
                </c:pt>
                <c:pt idx="11">
                  <c:v>1.2929749866950504</c:v>
                </c:pt>
                <c:pt idx="12">
                  <c:v>0.70276742948376791</c:v>
                </c:pt>
                <c:pt idx="13">
                  <c:v>1.2895156998403399</c:v>
                </c:pt>
                <c:pt idx="15">
                  <c:v>0.62200956937799068</c:v>
                </c:pt>
                <c:pt idx="16">
                  <c:v>1.3346092503987239</c:v>
                </c:pt>
                <c:pt idx="17">
                  <c:v>0.61977671451356076</c:v>
                </c:pt>
                <c:pt idx="18">
                  <c:v>1.3457735247208977</c:v>
                </c:pt>
                <c:pt idx="20">
                  <c:v>0.35002692514808997</c:v>
                </c:pt>
                <c:pt idx="21">
                  <c:v>1.8583737210554661</c:v>
                </c:pt>
                <c:pt idx="22">
                  <c:v>0.37695207323640539</c:v>
                </c:pt>
                <c:pt idx="23">
                  <c:v>1.8777598276790519</c:v>
                </c:pt>
              </c:numCache>
            </c:numRef>
          </c:val>
        </c:ser>
        <c:gapWidth val="100"/>
        <c:overlap val="100"/>
        <c:axId val="43104896"/>
        <c:axId val="43106688"/>
      </c:barChart>
      <c:catAx>
        <c:axId val="4310489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100"/>
            </a:pPr>
            <a:endParaRPr lang="es-ES"/>
          </a:p>
        </c:txPr>
        <c:crossAx val="43106688"/>
        <c:crosses val="autoZero"/>
        <c:auto val="1"/>
        <c:lblAlgn val="ctr"/>
        <c:lblOffset val="100"/>
        <c:tickLblSkip val="1"/>
        <c:tickMarkSkip val="1"/>
      </c:catAx>
      <c:valAx>
        <c:axId val="431066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noProof="0" dirty="0" smtClean="0"/>
                  <a:t>Normalized Maximum Sustainable Throughput</a:t>
                </a:r>
                <a:endParaRPr lang="en-US" noProof="0" dirty="0"/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050"/>
            </a:pPr>
            <a:endParaRPr lang="es-ES"/>
          </a:p>
        </c:txPr>
        <c:crossAx val="4310489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281107049118855"/>
          <c:y val="4.9456066126062778E-2"/>
          <c:w val="0.13857290589451907"/>
          <c:h val="0.18474576271186532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8.2300904365844016E-2"/>
          <c:y val="2.3229887115882381E-2"/>
          <c:w val="0.87075107500557936"/>
          <c:h val="0.86444268090182741"/>
        </c:manualLayout>
      </c:layout>
      <c:scatterChart>
        <c:scatterStyle val="smoothMarker"/>
        <c:ser>
          <c:idx val="2"/>
          <c:order val="0"/>
          <c:tx>
            <c:v>BASE</c:v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xVal>
            <c:numRef>
              <c:f>BDOR_UC_is_a_1!$A$2:$A$500</c:f>
              <c:numCache>
                <c:formatCode>General</c:formatCode>
                <c:ptCount val="499"/>
                <c:pt idx="0">
                  <c:v>136338</c:v>
                </c:pt>
                <c:pt idx="1">
                  <c:v>272367</c:v>
                </c:pt>
                <c:pt idx="2">
                  <c:v>408431</c:v>
                </c:pt>
                <c:pt idx="3">
                  <c:v>544577</c:v>
                </c:pt>
                <c:pt idx="4">
                  <c:v>680839</c:v>
                </c:pt>
                <c:pt idx="5">
                  <c:v>816877</c:v>
                </c:pt>
                <c:pt idx="6">
                  <c:v>953142</c:v>
                </c:pt>
                <c:pt idx="7">
                  <c:v>1089123</c:v>
                </c:pt>
                <c:pt idx="8">
                  <c:v>1225291</c:v>
                </c:pt>
                <c:pt idx="9">
                  <c:v>1361528</c:v>
                </c:pt>
                <c:pt idx="10">
                  <c:v>1497561</c:v>
                </c:pt>
                <c:pt idx="11">
                  <c:v>1633808</c:v>
                </c:pt>
                <c:pt idx="12">
                  <c:v>1769915</c:v>
                </c:pt>
                <c:pt idx="13">
                  <c:v>1905935</c:v>
                </c:pt>
                <c:pt idx="14">
                  <c:v>2042075</c:v>
                </c:pt>
                <c:pt idx="15">
                  <c:v>2178321</c:v>
                </c:pt>
                <c:pt idx="16">
                  <c:v>2314462</c:v>
                </c:pt>
                <c:pt idx="17">
                  <c:v>2450503</c:v>
                </c:pt>
                <c:pt idx="18">
                  <c:v>2586665</c:v>
                </c:pt>
                <c:pt idx="19">
                  <c:v>2722870</c:v>
                </c:pt>
                <c:pt idx="20">
                  <c:v>2858992</c:v>
                </c:pt>
                <c:pt idx="21">
                  <c:v>2995127</c:v>
                </c:pt>
                <c:pt idx="22">
                  <c:v>3131272</c:v>
                </c:pt>
                <c:pt idx="23">
                  <c:v>3267411</c:v>
                </c:pt>
                <c:pt idx="24">
                  <c:v>3403567</c:v>
                </c:pt>
                <c:pt idx="25">
                  <c:v>3539576</c:v>
                </c:pt>
                <c:pt idx="26">
                  <c:v>3675895</c:v>
                </c:pt>
                <c:pt idx="27">
                  <c:v>3811885</c:v>
                </c:pt>
                <c:pt idx="28">
                  <c:v>3948100</c:v>
                </c:pt>
                <c:pt idx="29">
                  <c:v>4084178</c:v>
                </c:pt>
                <c:pt idx="30">
                  <c:v>4220430</c:v>
                </c:pt>
                <c:pt idx="31">
                  <c:v>4356417</c:v>
                </c:pt>
                <c:pt idx="32">
                  <c:v>4492590</c:v>
                </c:pt>
                <c:pt idx="33">
                  <c:v>4628802</c:v>
                </c:pt>
                <c:pt idx="34">
                  <c:v>4764875</c:v>
                </c:pt>
                <c:pt idx="35">
                  <c:v>4901023</c:v>
                </c:pt>
                <c:pt idx="36">
                  <c:v>5037239</c:v>
                </c:pt>
                <c:pt idx="37">
                  <c:v>5173330</c:v>
                </c:pt>
                <c:pt idx="38">
                  <c:v>5309395</c:v>
                </c:pt>
                <c:pt idx="39">
                  <c:v>5445519</c:v>
                </c:pt>
                <c:pt idx="40">
                  <c:v>5581792</c:v>
                </c:pt>
                <c:pt idx="41">
                  <c:v>5717879</c:v>
                </c:pt>
                <c:pt idx="42">
                  <c:v>5853949</c:v>
                </c:pt>
                <c:pt idx="43">
                  <c:v>5990186</c:v>
                </c:pt>
                <c:pt idx="44">
                  <c:v>6126336</c:v>
                </c:pt>
                <c:pt idx="45">
                  <c:v>6262456</c:v>
                </c:pt>
                <c:pt idx="46">
                  <c:v>6398454</c:v>
                </c:pt>
                <c:pt idx="47">
                  <c:v>6534754</c:v>
                </c:pt>
                <c:pt idx="48">
                  <c:v>6670792</c:v>
                </c:pt>
                <c:pt idx="49">
                  <c:v>6806976</c:v>
                </c:pt>
                <c:pt idx="50">
                  <c:v>6943067</c:v>
                </c:pt>
                <c:pt idx="51">
                  <c:v>7079140</c:v>
                </c:pt>
                <c:pt idx="52">
                  <c:v>7215335</c:v>
                </c:pt>
                <c:pt idx="53">
                  <c:v>7351585</c:v>
                </c:pt>
                <c:pt idx="54">
                  <c:v>7487612</c:v>
                </c:pt>
                <c:pt idx="55">
                  <c:v>7623752</c:v>
                </c:pt>
                <c:pt idx="56">
                  <c:v>7759844</c:v>
                </c:pt>
                <c:pt idx="57">
                  <c:v>7896024</c:v>
                </c:pt>
                <c:pt idx="58">
                  <c:v>8032123</c:v>
                </c:pt>
                <c:pt idx="59">
                  <c:v>8168258</c:v>
                </c:pt>
                <c:pt idx="60">
                  <c:v>8304390</c:v>
                </c:pt>
                <c:pt idx="61">
                  <c:v>8440547</c:v>
                </c:pt>
                <c:pt idx="62">
                  <c:v>8576704</c:v>
                </c:pt>
                <c:pt idx="63">
                  <c:v>8712898</c:v>
                </c:pt>
                <c:pt idx="64">
                  <c:v>8848931</c:v>
                </c:pt>
                <c:pt idx="65">
                  <c:v>8985185</c:v>
                </c:pt>
                <c:pt idx="66">
                  <c:v>9121209</c:v>
                </c:pt>
                <c:pt idx="67">
                  <c:v>9257320</c:v>
                </c:pt>
                <c:pt idx="68">
                  <c:v>9393462</c:v>
                </c:pt>
                <c:pt idx="69">
                  <c:v>9529612</c:v>
                </c:pt>
                <c:pt idx="70">
                  <c:v>9665913</c:v>
                </c:pt>
                <c:pt idx="71">
                  <c:v>9801866</c:v>
                </c:pt>
                <c:pt idx="72">
                  <c:v>9938059</c:v>
                </c:pt>
                <c:pt idx="73">
                  <c:v>10074337</c:v>
                </c:pt>
                <c:pt idx="74">
                  <c:v>10210430</c:v>
                </c:pt>
                <c:pt idx="75">
                  <c:v>10346528</c:v>
                </c:pt>
                <c:pt idx="76">
                  <c:v>10482720</c:v>
                </c:pt>
                <c:pt idx="77">
                  <c:v>10618873</c:v>
                </c:pt>
                <c:pt idx="78">
                  <c:v>10754856</c:v>
                </c:pt>
                <c:pt idx="79">
                  <c:v>10891080</c:v>
                </c:pt>
                <c:pt idx="80">
                  <c:v>11027218</c:v>
                </c:pt>
                <c:pt idx="81">
                  <c:v>11163353</c:v>
                </c:pt>
                <c:pt idx="82">
                  <c:v>11299477</c:v>
                </c:pt>
                <c:pt idx="83">
                  <c:v>11435522</c:v>
                </c:pt>
                <c:pt idx="84">
                  <c:v>11571683</c:v>
                </c:pt>
                <c:pt idx="85">
                  <c:v>11707839</c:v>
                </c:pt>
                <c:pt idx="86">
                  <c:v>11843978</c:v>
                </c:pt>
                <c:pt idx="87">
                  <c:v>11980158</c:v>
                </c:pt>
                <c:pt idx="88">
                  <c:v>12116320</c:v>
                </c:pt>
                <c:pt idx="89">
                  <c:v>12252429</c:v>
                </c:pt>
                <c:pt idx="90">
                  <c:v>12388574</c:v>
                </c:pt>
                <c:pt idx="91">
                  <c:v>12524667</c:v>
                </c:pt>
                <c:pt idx="92">
                  <c:v>12660847</c:v>
                </c:pt>
                <c:pt idx="93">
                  <c:v>12796940</c:v>
                </c:pt>
                <c:pt idx="94">
                  <c:v>12933129</c:v>
                </c:pt>
                <c:pt idx="95">
                  <c:v>13069232</c:v>
                </c:pt>
                <c:pt idx="96">
                  <c:v>13205442</c:v>
                </c:pt>
                <c:pt idx="97">
                  <c:v>13341458</c:v>
                </c:pt>
                <c:pt idx="98">
                  <c:v>13477645</c:v>
                </c:pt>
                <c:pt idx="99">
                  <c:v>13613869</c:v>
                </c:pt>
                <c:pt idx="100">
                  <c:v>13749890</c:v>
                </c:pt>
                <c:pt idx="101">
                  <c:v>13886023</c:v>
                </c:pt>
                <c:pt idx="102">
                  <c:v>14022148</c:v>
                </c:pt>
                <c:pt idx="103">
                  <c:v>14158454</c:v>
                </c:pt>
                <c:pt idx="104">
                  <c:v>14294505</c:v>
                </c:pt>
                <c:pt idx="105">
                  <c:v>14430605</c:v>
                </c:pt>
                <c:pt idx="106">
                  <c:v>14566758</c:v>
                </c:pt>
                <c:pt idx="107">
                  <c:v>14702854</c:v>
                </c:pt>
                <c:pt idx="108">
                  <c:v>14838983</c:v>
                </c:pt>
                <c:pt idx="109">
                  <c:v>14975113</c:v>
                </c:pt>
                <c:pt idx="110">
                  <c:v>15111371</c:v>
                </c:pt>
                <c:pt idx="111">
                  <c:v>15247416</c:v>
                </c:pt>
                <c:pt idx="112">
                  <c:v>15383507</c:v>
                </c:pt>
                <c:pt idx="113">
                  <c:v>15519648</c:v>
                </c:pt>
                <c:pt idx="114">
                  <c:v>15655885</c:v>
                </c:pt>
                <c:pt idx="115">
                  <c:v>15791961</c:v>
                </c:pt>
                <c:pt idx="116">
                  <c:v>15928185</c:v>
                </c:pt>
                <c:pt idx="117">
                  <c:v>16064281</c:v>
                </c:pt>
                <c:pt idx="118">
                  <c:v>16200357</c:v>
                </c:pt>
                <c:pt idx="119">
                  <c:v>16336449</c:v>
                </c:pt>
                <c:pt idx="120">
                  <c:v>16472668</c:v>
                </c:pt>
                <c:pt idx="121">
                  <c:v>16608770</c:v>
                </c:pt>
                <c:pt idx="122">
                  <c:v>16744952</c:v>
                </c:pt>
                <c:pt idx="123">
                  <c:v>16881183</c:v>
                </c:pt>
                <c:pt idx="124">
                  <c:v>17017202</c:v>
                </c:pt>
                <c:pt idx="125">
                  <c:v>17153446</c:v>
                </c:pt>
                <c:pt idx="126">
                  <c:v>17289579</c:v>
                </c:pt>
                <c:pt idx="127">
                  <c:v>17425546</c:v>
                </c:pt>
                <c:pt idx="128">
                  <c:v>17561847</c:v>
                </c:pt>
                <c:pt idx="129">
                  <c:v>17697857</c:v>
                </c:pt>
                <c:pt idx="130">
                  <c:v>17834129</c:v>
                </c:pt>
                <c:pt idx="131">
                  <c:v>17970146</c:v>
                </c:pt>
                <c:pt idx="132">
                  <c:v>18106370</c:v>
                </c:pt>
                <c:pt idx="133">
                  <c:v>18242496</c:v>
                </c:pt>
                <c:pt idx="134">
                  <c:v>18378614</c:v>
                </c:pt>
                <c:pt idx="135">
                  <c:v>18514662</c:v>
                </c:pt>
                <c:pt idx="136">
                  <c:v>18650902</c:v>
                </c:pt>
                <c:pt idx="137">
                  <c:v>18787029</c:v>
                </c:pt>
                <c:pt idx="138">
                  <c:v>18923055</c:v>
                </c:pt>
                <c:pt idx="139">
                  <c:v>19059276</c:v>
                </c:pt>
                <c:pt idx="140">
                  <c:v>19195452</c:v>
                </c:pt>
                <c:pt idx="141">
                  <c:v>19331559</c:v>
                </c:pt>
                <c:pt idx="142">
                  <c:v>19467699</c:v>
                </c:pt>
                <c:pt idx="143">
                  <c:v>19603822</c:v>
                </c:pt>
                <c:pt idx="144">
                  <c:v>19739909</c:v>
                </c:pt>
                <c:pt idx="145">
                  <c:v>19876063</c:v>
                </c:pt>
                <c:pt idx="146">
                  <c:v>20012202</c:v>
                </c:pt>
                <c:pt idx="147">
                  <c:v>20148392</c:v>
                </c:pt>
                <c:pt idx="148">
                  <c:v>20284467</c:v>
                </c:pt>
                <c:pt idx="149">
                  <c:v>20420623</c:v>
                </c:pt>
                <c:pt idx="150">
                  <c:v>20556750</c:v>
                </c:pt>
                <c:pt idx="151">
                  <c:v>20693005</c:v>
                </c:pt>
                <c:pt idx="152">
                  <c:v>20829150</c:v>
                </c:pt>
                <c:pt idx="153">
                  <c:v>20965187</c:v>
                </c:pt>
                <c:pt idx="154">
                  <c:v>21101304</c:v>
                </c:pt>
                <c:pt idx="155">
                  <c:v>21237495</c:v>
                </c:pt>
                <c:pt idx="156">
                  <c:v>21373551</c:v>
                </c:pt>
                <c:pt idx="157">
                  <c:v>21509729</c:v>
                </c:pt>
                <c:pt idx="158">
                  <c:v>21645818</c:v>
                </c:pt>
                <c:pt idx="159">
                  <c:v>21781998</c:v>
                </c:pt>
                <c:pt idx="160">
                  <c:v>21918200</c:v>
                </c:pt>
                <c:pt idx="161">
                  <c:v>22054294</c:v>
                </c:pt>
                <c:pt idx="162">
                  <c:v>22190520</c:v>
                </c:pt>
                <c:pt idx="163">
                  <c:v>22326607</c:v>
                </c:pt>
                <c:pt idx="164">
                  <c:v>22462679</c:v>
                </c:pt>
                <c:pt idx="165">
                  <c:v>22598801</c:v>
                </c:pt>
                <c:pt idx="166">
                  <c:v>22734943</c:v>
                </c:pt>
                <c:pt idx="167">
                  <c:v>22871153</c:v>
                </c:pt>
                <c:pt idx="168">
                  <c:v>23007182</c:v>
                </c:pt>
                <c:pt idx="169">
                  <c:v>23143418</c:v>
                </c:pt>
                <c:pt idx="170">
                  <c:v>23279444</c:v>
                </c:pt>
                <c:pt idx="171">
                  <c:v>23415670</c:v>
                </c:pt>
                <c:pt idx="172">
                  <c:v>23551798</c:v>
                </c:pt>
                <c:pt idx="173">
                  <c:v>23687946</c:v>
                </c:pt>
                <c:pt idx="174">
                  <c:v>23824117</c:v>
                </c:pt>
                <c:pt idx="175">
                  <c:v>23960302</c:v>
                </c:pt>
                <c:pt idx="176">
                  <c:v>24096266</c:v>
                </c:pt>
                <c:pt idx="177">
                  <c:v>24232444</c:v>
                </c:pt>
                <c:pt idx="178">
                  <c:v>24368666</c:v>
                </c:pt>
                <c:pt idx="179">
                  <c:v>24504822</c:v>
                </c:pt>
                <c:pt idx="180">
                  <c:v>24640845</c:v>
                </c:pt>
                <c:pt idx="181">
                  <c:v>24777041</c:v>
                </c:pt>
                <c:pt idx="182">
                  <c:v>24913127</c:v>
                </c:pt>
                <c:pt idx="183">
                  <c:v>25049239</c:v>
                </c:pt>
                <c:pt idx="184">
                  <c:v>25185470</c:v>
                </c:pt>
                <c:pt idx="185">
                  <c:v>25321654</c:v>
                </c:pt>
                <c:pt idx="186">
                  <c:v>25457746</c:v>
                </c:pt>
                <c:pt idx="187">
                  <c:v>25593821</c:v>
                </c:pt>
                <c:pt idx="188">
                  <c:v>25730041</c:v>
                </c:pt>
                <c:pt idx="189">
                  <c:v>25866144</c:v>
                </c:pt>
                <c:pt idx="190">
                  <c:v>26002193</c:v>
                </c:pt>
                <c:pt idx="191">
                  <c:v>26138324</c:v>
                </c:pt>
                <c:pt idx="192">
                  <c:v>26274644</c:v>
                </c:pt>
                <c:pt idx="193">
                  <c:v>26410729</c:v>
                </c:pt>
                <c:pt idx="194">
                  <c:v>26546810</c:v>
                </c:pt>
                <c:pt idx="195">
                  <c:v>26682926</c:v>
                </c:pt>
                <c:pt idx="196">
                  <c:v>26819132</c:v>
                </c:pt>
                <c:pt idx="197">
                  <c:v>26955323</c:v>
                </c:pt>
                <c:pt idx="198">
                  <c:v>27091302</c:v>
                </c:pt>
                <c:pt idx="199">
                  <c:v>27227466</c:v>
                </c:pt>
                <c:pt idx="200">
                  <c:v>27363671</c:v>
                </c:pt>
                <c:pt idx="201">
                  <c:v>27499713</c:v>
                </c:pt>
                <c:pt idx="202">
                  <c:v>27635997</c:v>
                </c:pt>
                <c:pt idx="203">
                  <c:v>27772156</c:v>
                </c:pt>
                <c:pt idx="204">
                  <c:v>27908137</c:v>
                </c:pt>
                <c:pt idx="205">
                  <c:v>28044362</c:v>
                </c:pt>
                <c:pt idx="206">
                  <c:v>28180381</c:v>
                </c:pt>
                <c:pt idx="207">
                  <c:v>28316586</c:v>
                </c:pt>
                <c:pt idx="208">
                  <c:v>28452711</c:v>
                </c:pt>
                <c:pt idx="209">
                  <c:v>28588808</c:v>
                </c:pt>
                <c:pt idx="210">
                  <c:v>28725041</c:v>
                </c:pt>
                <c:pt idx="211">
                  <c:v>28861158</c:v>
                </c:pt>
                <c:pt idx="212">
                  <c:v>28997603</c:v>
                </c:pt>
                <c:pt idx="213">
                  <c:v>29133346</c:v>
                </c:pt>
                <c:pt idx="214">
                  <c:v>29269535</c:v>
                </c:pt>
                <c:pt idx="215">
                  <c:v>29405734</c:v>
                </c:pt>
                <c:pt idx="216">
                  <c:v>29541744</c:v>
                </c:pt>
                <c:pt idx="217">
                  <c:v>29678069</c:v>
                </c:pt>
                <c:pt idx="218">
                  <c:v>29814160</c:v>
                </c:pt>
                <c:pt idx="219">
                  <c:v>29950240</c:v>
                </c:pt>
                <c:pt idx="220">
                  <c:v>30086311</c:v>
                </c:pt>
                <c:pt idx="221">
                  <c:v>30222483</c:v>
                </c:pt>
                <c:pt idx="222">
                  <c:v>30358644</c:v>
                </c:pt>
                <c:pt idx="223">
                  <c:v>30494693</c:v>
                </c:pt>
                <c:pt idx="224">
                  <c:v>30630954</c:v>
                </c:pt>
                <c:pt idx="225">
                  <c:v>30767076</c:v>
                </c:pt>
                <c:pt idx="226">
                  <c:v>30903156</c:v>
                </c:pt>
                <c:pt idx="227">
                  <c:v>31039301</c:v>
                </c:pt>
                <c:pt idx="228">
                  <c:v>31175474</c:v>
                </c:pt>
                <c:pt idx="229">
                  <c:v>31311520</c:v>
                </c:pt>
                <c:pt idx="230">
                  <c:v>31447734</c:v>
                </c:pt>
                <c:pt idx="231">
                  <c:v>31583961</c:v>
                </c:pt>
                <c:pt idx="232">
                  <c:v>31720109</c:v>
                </c:pt>
                <c:pt idx="233">
                  <c:v>31856209</c:v>
                </c:pt>
                <c:pt idx="234">
                  <c:v>31992346</c:v>
                </c:pt>
                <c:pt idx="235">
                  <c:v>32128523</c:v>
                </c:pt>
                <c:pt idx="236">
                  <c:v>32264625</c:v>
                </c:pt>
                <c:pt idx="237">
                  <c:v>32400717</c:v>
                </c:pt>
                <c:pt idx="238">
                  <c:v>32536822</c:v>
                </c:pt>
                <c:pt idx="239">
                  <c:v>32672993</c:v>
                </c:pt>
                <c:pt idx="240">
                  <c:v>32809151</c:v>
                </c:pt>
                <c:pt idx="241">
                  <c:v>32945247</c:v>
                </c:pt>
                <c:pt idx="242">
                  <c:v>33081455</c:v>
                </c:pt>
                <c:pt idx="243">
                  <c:v>33217530</c:v>
                </c:pt>
                <c:pt idx="244">
                  <c:v>33353706</c:v>
                </c:pt>
                <c:pt idx="245">
                  <c:v>33489793</c:v>
                </c:pt>
                <c:pt idx="246">
                  <c:v>33625997</c:v>
                </c:pt>
                <c:pt idx="247">
                  <c:v>33762106</c:v>
                </c:pt>
                <c:pt idx="248">
                  <c:v>33898213</c:v>
                </c:pt>
                <c:pt idx="249">
                  <c:v>34034304</c:v>
                </c:pt>
                <c:pt idx="250">
                  <c:v>34170644</c:v>
                </c:pt>
                <c:pt idx="251">
                  <c:v>34306868</c:v>
                </c:pt>
                <c:pt idx="252">
                  <c:v>34442687</c:v>
                </c:pt>
                <c:pt idx="253">
                  <c:v>34578944</c:v>
                </c:pt>
                <c:pt idx="254">
                  <c:v>34715105</c:v>
                </c:pt>
                <c:pt idx="255">
                  <c:v>34851334</c:v>
                </c:pt>
                <c:pt idx="256">
                  <c:v>34987353</c:v>
                </c:pt>
                <c:pt idx="257">
                  <c:v>35123808</c:v>
                </c:pt>
                <c:pt idx="258">
                  <c:v>35260010</c:v>
                </c:pt>
                <c:pt idx="259">
                  <c:v>35395826</c:v>
                </c:pt>
                <c:pt idx="260">
                  <c:v>35532184</c:v>
                </c:pt>
                <c:pt idx="261">
                  <c:v>35668145</c:v>
                </c:pt>
                <c:pt idx="262">
                  <c:v>35804336</c:v>
                </c:pt>
                <c:pt idx="263">
                  <c:v>35940310</c:v>
                </c:pt>
                <c:pt idx="264">
                  <c:v>36076382</c:v>
                </c:pt>
                <c:pt idx="265">
                  <c:v>36212861</c:v>
                </c:pt>
                <c:pt idx="266">
                  <c:v>36348813</c:v>
                </c:pt>
                <c:pt idx="267">
                  <c:v>36485145</c:v>
                </c:pt>
                <c:pt idx="268">
                  <c:v>36621035</c:v>
                </c:pt>
                <c:pt idx="269">
                  <c:v>36757375</c:v>
                </c:pt>
                <c:pt idx="270">
                  <c:v>36893590</c:v>
                </c:pt>
                <c:pt idx="271">
                  <c:v>37029680</c:v>
                </c:pt>
                <c:pt idx="272">
                  <c:v>37165894</c:v>
                </c:pt>
                <c:pt idx="273">
                  <c:v>37301901</c:v>
                </c:pt>
                <c:pt idx="274">
                  <c:v>37437902</c:v>
                </c:pt>
                <c:pt idx="275">
                  <c:v>37574362</c:v>
                </c:pt>
                <c:pt idx="276">
                  <c:v>37709961</c:v>
                </c:pt>
                <c:pt idx="277">
                  <c:v>37846368</c:v>
                </c:pt>
                <c:pt idx="278">
                  <c:v>37982279</c:v>
                </c:pt>
                <c:pt idx="279">
                  <c:v>38118889</c:v>
                </c:pt>
                <c:pt idx="280">
                  <c:v>38254835</c:v>
                </c:pt>
                <c:pt idx="281">
                  <c:v>38391238</c:v>
                </c:pt>
                <c:pt idx="282">
                  <c:v>38526974</c:v>
                </c:pt>
                <c:pt idx="283">
                  <c:v>38663084</c:v>
                </c:pt>
                <c:pt idx="284">
                  <c:v>38799629</c:v>
                </c:pt>
                <c:pt idx="285">
                  <c:v>38935717</c:v>
                </c:pt>
                <c:pt idx="286">
                  <c:v>39071779</c:v>
                </c:pt>
                <c:pt idx="287">
                  <c:v>39207621</c:v>
                </c:pt>
                <c:pt idx="288">
                  <c:v>39344165</c:v>
                </c:pt>
                <c:pt idx="289">
                  <c:v>39480209</c:v>
                </c:pt>
                <c:pt idx="290">
                  <c:v>39615949</c:v>
                </c:pt>
                <c:pt idx="291">
                  <c:v>39752365</c:v>
                </c:pt>
                <c:pt idx="292">
                  <c:v>39888520</c:v>
                </c:pt>
                <c:pt idx="293">
                  <c:v>40024629</c:v>
                </c:pt>
                <c:pt idx="294">
                  <c:v>40160522</c:v>
                </c:pt>
                <c:pt idx="295">
                  <c:v>40296925</c:v>
                </c:pt>
                <c:pt idx="296">
                  <c:v>40433026</c:v>
                </c:pt>
                <c:pt idx="297">
                  <c:v>40569086</c:v>
                </c:pt>
                <c:pt idx="298">
                  <c:v>40705019</c:v>
                </c:pt>
                <c:pt idx="299">
                  <c:v>40841367</c:v>
                </c:pt>
                <c:pt idx="300">
                  <c:v>40977435</c:v>
                </c:pt>
                <c:pt idx="301">
                  <c:v>41113469</c:v>
                </c:pt>
                <c:pt idx="302">
                  <c:v>41249736</c:v>
                </c:pt>
                <c:pt idx="303">
                  <c:v>41385777</c:v>
                </c:pt>
                <c:pt idx="304">
                  <c:v>41521910</c:v>
                </c:pt>
                <c:pt idx="305">
                  <c:v>41658023</c:v>
                </c:pt>
                <c:pt idx="306">
                  <c:v>41794250</c:v>
                </c:pt>
                <c:pt idx="307">
                  <c:v>41930253</c:v>
                </c:pt>
                <c:pt idx="308">
                  <c:v>42066446</c:v>
                </c:pt>
                <c:pt idx="309">
                  <c:v>42202724</c:v>
                </c:pt>
                <c:pt idx="310">
                  <c:v>42338681</c:v>
                </c:pt>
                <c:pt idx="311">
                  <c:v>42474910</c:v>
                </c:pt>
                <c:pt idx="312">
                  <c:v>42610959</c:v>
                </c:pt>
                <c:pt idx="313">
                  <c:v>42747178</c:v>
                </c:pt>
                <c:pt idx="314">
                  <c:v>42883334</c:v>
                </c:pt>
                <c:pt idx="315">
                  <c:v>43019647</c:v>
                </c:pt>
                <c:pt idx="316">
                  <c:v>43155654</c:v>
                </c:pt>
                <c:pt idx="317">
                  <c:v>43291813</c:v>
                </c:pt>
                <c:pt idx="318">
                  <c:v>43427916</c:v>
                </c:pt>
                <c:pt idx="319">
                  <c:v>43563940</c:v>
                </c:pt>
                <c:pt idx="320">
                  <c:v>43700176</c:v>
                </c:pt>
                <c:pt idx="321">
                  <c:v>43836276</c:v>
                </c:pt>
                <c:pt idx="322">
                  <c:v>43972518</c:v>
                </c:pt>
                <c:pt idx="323">
                  <c:v>44108556</c:v>
                </c:pt>
                <c:pt idx="324">
                  <c:v>44244548</c:v>
                </c:pt>
                <c:pt idx="325">
                  <c:v>44380849</c:v>
                </c:pt>
                <c:pt idx="326">
                  <c:v>44517098</c:v>
                </c:pt>
                <c:pt idx="327">
                  <c:v>44653011</c:v>
                </c:pt>
                <c:pt idx="328">
                  <c:v>44789374</c:v>
                </c:pt>
                <c:pt idx="329">
                  <c:v>44925490</c:v>
                </c:pt>
                <c:pt idx="330">
                  <c:v>45061658</c:v>
                </c:pt>
                <c:pt idx="331">
                  <c:v>45197602</c:v>
                </c:pt>
                <c:pt idx="332">
                  <c:v>45333683</c:v>
                </c:pt>
                <c:pt idx="333">
                  <c:v>45469999</c:v>
                </c:pt>
                <c:pt idx="334">
                  <c:v>45605959</c:v>
                </c:pt>
                <c:pt idx="335">
                  <c:v>45742229</c:v>
                </c:pt>
                <c:pt idx="336">
                  <c:v>45878230</c:v>
                </c:pt>
                <c:pt idx="337">
                  <c:v>46014527</c:v>
                </c:pt>
                <c:pt idx="338">
                  <c:v>46150591</c:v>
                </c:pt>
                <c:pt idx="339">
                  <c:v>46286855</c:v>
                </c:pt>
                <c:pt idx="340">
                  <c:v>46423019</c:v>
                </c:pt>
                <c:pt idx="341">
                  <c:v>46559027</c:v>
                </c:pt>
                <c:pt idx="342">
                  <c:v>46695148</c:v>
                </c:pt>
                <c:pt idx="343">
                  <c:v>46831400</c:v>
                </c:pt>
                <c:pt idx="344">
                  <c:v>46967301</c:v>
                </c:pt>
                <c:pt idx="345">
                  <c:v>47103754</c:v>
                </c:pt>
                <c:pt idx="346">
                  <c:v>47239739</c:v>
                </c:pt>
                <c:pt idx="347">
                  <c:v>47375820</c:v>
                </c:pt>
                <c:pt idx="348">
                  <c:v>47512029</c:v>
                </c:pt>
                <c:pt idx="349">
                  <c:v>47648218</c:v>
                </c:pt>
                <c:pt idx="350">
                  <c:v>47784179</c:v>
                </c:pt>
                <c:pt idx="351">
                  <c:v>47920319</c:v>
                </c:pt>
                <c:pt idx="352">
                  <c:v>48056427</c:v>
                </c:pt>
                <c:pt idx="353">
                  <c:v>48192705</c:v>
                </c:pt>
                <c:pt idx="354">
                  <c:v>48328653</c:v>
                </c:pt>
                <c:pt idx="355">
                  <c:v>48464918</c:v>
                </c:pt>
                <c:pt idx="356">
                  <c:v>48601015</c:v>
                </c:pt>
                <c:pt idx="357">
                  <c:v>48737209</c:v>
                </c:pt>
                <c:pt idx="358">
                  <c:v>48873342</c:v>
                </c:pt>
                <c:pt idx="359">
                  <c:v>49009521</c:v>
                </c:pt>
                <c:pt idx="360">
                  <c:v>49145662</c:v>
                </c:pt>
                <c:pt idx="361">
                  <c:v>49281859</c:v>
                </c:pt>
                <c:pt idx="362">
                  <c:v>49418006</c:v>
                </c:pt>
                <c:pt idx="363">
                  <c:v>49554085</c:v>
                </c:pt>
                <c:pt idx="364">
                  <c:v>49690182</c:v>
                </c:pt>
                <c:pt idx="365">
                  <c:v>49826205</c:v>
                </c:pt>
                <c:pt idx="366">
                  <c:v>49962467</c:v>
                </c:pt>
                <c:pt idx="367">
                  <c:v>50098615</c:v>
                </c:pt>
                <c:pt idx="368">
                  <c:v>50234813</c:v>
                </c:pt>
                <c:pt idx="369">
                  <c:v>50370742</c:v>
                </c:pt>
                <c:pt idx="370">
                  <c:v>50506909</c:v>
                </c:pt>
                <c:pt idx="371">
                  <c:v>50643128</c:v>
                </c:pt>
                <c:pt idx="372">
                  <c:v>50779280</c:v>
                </c:pt>
                <c:pt idx="373">
                  <c:v>50917195</c:v>
                </c:pt>
                <c:pt idx="374">
                  <c:v>51051621</c:v>
                </c:pt>
                <c:pt idx="375">
                  <c:v>51187594</c:v>
                </c:pt>
                <c:pt idx="376">
                  <c:v>51323700</c:v>
                </c:pt>
                <c:pt idx="377">
                  <c:v>51459827</c:v>
                </c:pt>
                <c:pt idx="378">
                  <c:v>51596020</c:v>
                </c:pt>
                <c:pt idx="379">
                  <c:v>51732079</c:v>
                </c:pt>
                <c:pt idx="380">
                  <c:v>51868319</c:v>
                </c:pt>
                <c:pt idx="381">
                  <c:v>52004643</c:v>
                </c:pt>
                <c:pt idx="382">
                  <c:v>52140693</c:v>
                </c:pt>
                <c:pt idx="383">
                  <c:v>52276655</c:v>
                </c:pt>
                <c:pt idx="384">
                  <c:v>52412877</c:v>
                </c:pt>
                <c:pt idx="385">
                  <c:v>52549072</c:v>
                </c:pt>
                <c:pt idx="386">
                  <c:v>52685160</c:v>
                </c:pt>
                <c:pt idx="387">
                  <c:v>52821248</c:v>
                </c:pt>
                <c:pt idx="388">
                  <c:v>52957531</c:v>
                </c:pt>
                <c:pt idx="389">
                  <c:v>53093666</c:v>
                </c:pt>
                <c:pt idx="390">
                  <c:v>53229875</c:v>
                </c:pt>
                <c:pt idx="391">
                  <c:v>53365728</c:v>
                </c:pt>
                <c:pt idx="392">
                  <c:v>53502107</c:v>
                </c:pt>
                <c:pt idx="393">
                  <c:v>53638156</c:v>
                </c:pt>
                <c:pt idx="394">
                  <c:v>53774250</c:v>
                </c:pt>
                <c:pt idx="395">
                  <c:v>53910508</c:v>
                </c:pt>
                <c:pt idx="396">
                  <c:v>54046425</c:v>
                </c:pt>
                <c:pt idx="397">
                  <c:v>54182729</c:v>
                </c:pt>
                <c:pt idx="398">
                  <c:v>54318742</c:v>
                </c:pt>
                <c:pt idx="399">
                  <c:v>54454893</c:v>
                </c:pt>
                <c:pt idx="400">
                  <c:v>54591235</c:v>
                </c:pt>
                <c:pt idx="401">
                  <c:v>54727883</c:v>
                </c:pt>
                <c:pt idx="402">
                  <c:v>54863468</c:v>
                </c:pt>
                <c:pt idx="403">
                  <c:v>54999740</c:v>
                </c:pt>
                <c:pt idx="404">
                  <c:v>55135650</c:v>
                </c:pt>
                <c:pt idx="405">
                  <c:v>55271858</c:v>
                </c:pt>
                <c:pt idx="406">
                  <c:v>55407866</c:v>
                </c:pt>
                <c:pt idx="407">
                  <c:v>55543965</c:v>
                </c:pt>
                <c:pt idx="408">
                  <c:v>55680234</c:v>
                </c:pt>
                <c:pt idx="409">
                  <c:v>55816408</c:v>
                </c:pt>
                <c:pt idx="410">
                  <c:v>55952754</c:v>
                </c:pt>
                <c:pt idx="411">
                  <c:v>56089035</c:v>
                </c:pt>
                <c:pt idx="412">
                  <c:v>56225019</c:v>
                </c:pt>
                <c:pt idx="413">
                  <c:v>56361136</c:v>
                </c:pt>
                <c:pt idx="414">
                  <c:v>56497147</c:v>
                </c:pt>
                <c:pt idx="415">
                  <c:v>56633318</c:v>
                </c:pt>
                <c:pt idx="416">
                  <c:v>56769551</c:v>
                </c:pt>
                <c:pt idx="417">
                  <c:v>56905783</c:v>
                </c:pt>
                <c:pt idx="418">
                  <c:v>57041544</c:v>
                </c:pt>
                <c:pt idx="419">
                  <c:v>57177942</c:v>
                </c:pt>
                <c:pt idx="420">
                  <c:v>57314008</c:v>
                </c:pt>
                <c:pt idx="421">
                  <c:v>57450535</c:v>
                </c:pt>
                <c:pt idx="422">
                  <c:v>57586618</c:v>
                </c:pt>
                <c:pt idx="423">
                  <c:v>57722196</c:v>
                </c:pt>
                <c:pt idx="424">
                  <c:v>57858238</c:v>
                </c:pt>
                <c:pt idx="425">
                  <c:v>57994431</c:v>
                </c:pt>
                <c:pt idx="426">
                  <c:v>58131064</c:v>
                </c:pt>
                <c:pt idx="427">
                  <c:v>58266714</c:v>
                </c:pt>
                <c:pt idx="428">
                  <c:v>58403058</c:v>
                </c:pt>
                <c:pt idx="429">
                  <c:v>58539070</c:v>
                </c:pt>
                <c:pt idx="430">
                  <c:v>58675761</c:v>
                </c:pt>
                <c:pt idx="431">
                  <c:v>58811815</c:v>
                </c:pt>
                <c:pt idx="432">
                  <c:v>58947479</c:v>
                </c:pt>
                <c:pt idx="433">
                  <c:v>59083978</c:v>
                </c:pt>
                <c:pt idx="434">
                  <c:v>59220112</c:v>
                </c:pt>
                <c:pt idx="435">
                  <c:v>59356320</c:v>
                </c:pt>
                <c:pt idx="436">
                  <c:v>59491950</c:v>
                </c:pt>
                <c:pt idx="437">
                  <c:v>59628545</c:v>
                </c:pt>
                <c:pt idx="438">
                  <c:v>59764678</c:v>
                </c:pt>
                <c:pt idx="439">
                  <c:v>59900639</c:v>
                </c:pt>
                <c:pt idx="440">
                  <c:v>60036461</c:v>
                </c:pt>
                <c:pt idx="441">
                  <c:v>60172819</c:v>
                </c:pt>
                <c:pt idx="442">
                  <c:v>60309276</c:v>
                </c:pt>
                <c:pt idx="443">
                  <c:v>60445553</c:v>
                </c:pt>
                <c:pt idx="444">
                  <c:v>60581509</c:v>
                </c:pt>
                <c:pt idx="445">
                  <c:v>60717879</c:v>
                </c:pt>
                <c:pt idx="446">
                  <c:v>60853745</c:v>
                </c:pt>
                <c:pt idx="447">
                  <c:v>60989713</c:v>
                </c:pt>
                <c:pt idx="448">
                  <c:v>61126105</c:v>
                </c:pt>
                <c:pt idx="449">
                  <c:v>61262420</c:v>
                </c:pt>
                <c:pt idx="450">
                  <c:v>61397836</c:v>
                </c:pt>
                <c:pt idx="451">
                  <c:v>61534205</c:v>
                </c:pt>
                <c:pt idx="452">
                  <c:v>61670617</c:v>
                </c:pt>
                <c:pt idx="453">
                  <c:v>61806441</c:v>
                </c:pt>
                <c:pt idx="454">
                  <c:v>61943026</c:v>
                </c:pt>
                <c:pt idx="455">
                  <c:v>62078943</c:v>
                </c:pt>
                <c:pt idx="456">
                  <c:v>62214769</c:v>
                </c:pt>
                <c:pt idx="457">
                  <c:v>62351092</c:v>
                </c:pt>
                <c:pt idx="458">
                  <c:v>62487299</c:v>
                </c:pt>
                <c:pt idx="459">
                  <c:v>62623251</c:v>
                </c:pt>
                <c:pt idx="460">
                  <c:v>62759616</c:v>
                </c:pt>
                <c:pt idx="461">
                  <c:v>62895414</c:v>
                </c:pt>
                <c:pt idx="462">
                  <c:v>63032000</c:v>
                </c:pt>
                <c:pt idx="463">
                  <c:v>63168225</c:v>
                </c:pt>
                <c:pt idx="464">
                  <c:v>63303718</c:v>
                </c:pt>
                <c:pt idx="465">
                  <c:v>63440090</c:v>
                </c:pt>
                <c:pt idx="466">
                  <c:v>63576043</c:v>
                </c:pt>
                <c:pt idx="467">
                  <c:v>63712388</c:v>
                </c:pt>
                <c:pt idx="468">
                  <c:v>63848673</c:v>
                </c:pt>
                <c:pt idx="469">
                  <c:v>63984556</c:v>
                </c:pt>
                <c:pt idx="470">
                  <c:v>64120722</c:v>
                </c:pt>
                <c:pt idx="471">
                  <c:v>64256982</c:v>
                </c:pt>
                <c:pt idx="472">
                  <c:v>64393145</c:v>
                </c:pt>
                <c:pt idx="473">
                  <c:v>64529155</c:v>
                </c:pt>
                <c:pt idx="474">
                  <c:v>64665223</c:v>
                </c:pt>
                <c:pt idx="475">
                  <c:v>64801344</c:v>
                </c:pt>
                <c:pt idx="476">
                  <c:v>64937438</c:v>
                </c:pt>
                <c:pt idx="477">
                  <c:v>65073811</c:v>
                </c:pt>
                <c:pt idx="478">
                  <c:v>65209950</c:v>
                </c:pt>
                <c:pt idx="479">
                  <c:v>65346317</c:v>
                </c:pt>
                <c:pt idx="480">
                  <c:v>65482351</c:v>
                </c:pt>
                <c:pt idx="481">
                  <c:v>65618559</c:v>
                </c:pt>
                <c:pt idx="482">
                  <c:v>65754787</c:v>
                </c:pt>
                <c:pt idx="483">
                  <c:v>65890848</c:v>
                </c:pt>
                <c:pt idx="484">
                  <c:v>66026511</c:v>
                </c:pt>
                <c:pt idx="485">
                  <c:v>66163001</c:v>
                </c:pt>
                <c:pt idx="486">
                  <c:v>66298776</c:v>
                </c:pt>
                <c:pt idx="487">
                  <c:v>66435192</c:v>
                </c:pt>
                <c:pt idx="488">
                  <c:v>66571212</c:v>
                </c:pt>
                <c:pt idx="489">
                  <c:v>66707546</c:v>
                </c:pt>
                <c:pt idx="490">
                  <c:v>66843707</c:v>
                </c:pt>
                <c:pt idx="491">
                  <c:v>66979598</c:v>
                </c:pt>
                <c:pt idx="492">
                  <c:v>67115730</c:v>
                </c:pt>
                <c:pt idx="493">
                  <c:v>67251874</c:v>
                </c:pt>
                <c:pt idx="494">
                  <c:v>67388292</c:v>
                </c:pt>
                <c:pt idx="495">
                  <c:v>67524061</c:v>
                </c:pt>
                <c:pt idx="496">
                  <c:v>67660179</c:v>
                </c:pt>
                <c:pt idx="497">
                  <c:v>67796252</c:v>
                </c:pt>
                <c:pt idx="498">
                  <c:v>67932466</c:v>
                </c:pt>
              </c:numCache>
            </c:numRef>
          </c:xVal>
          <c:yVal>
            <c:numRef>
              <c:f>BDOR_UC_is_a_1!$B$2:$B$500</c:f>
              <c:numCache>
                <c:formatCode>General</c:formatCode>
                <c:ptCount val="499"/>
                <c:pt idx="0">
                  <c:v>10.856236397748654</c:v>
                </c:pt>
                <c:pt idx="1">
                  <c:v>10.635392</c:v>
                </c:pt>
                <c:pt idx="2">
                  <c:v>10.74795721077658</c:v>
                </c:pt>
                <c:pt idx="3">
                  <c:v>10.841374213836501</c:v>
                </c:pt>
                <c:pt idx="4">
                  <c:v>10.936674454828704</c:v>
                </c:pt>
                <c:pt idx="5">
                  <c:v>10.905945226917106</c:v>
                </c:pt>
                <c:pt idx="6">
                  <c:v>10.6976815286624</c:v>
                </c:pt>
                <c:pt idx="7">
                  <c:v>10.022104743083</c:v>
                </c:pt>
                <c:pt idx="8">
                  <c:v>10.958150706436401</c:v>
                </c:pt>
                <c:pt idx="9">
                  <c:v>11.594644513137629</c:v>
                </c:pt>
                <c:pt idx="10">
                  <c:v>11.7440690184049</c:v>
                </c:pt>
                <c:pt idx="11">
                  <c:v>11.876860606060619</c:v>
                </c:pt>
                <c:pt idx="12">
                  <c:v>11.907753403933398</c:v>
                </c:pt>
                <c:pt idx="13">
                  <c:v>11.930873111782498</c:v>
                </c:pt>
                <c:pt idx="14">
                  <c:v>11.472905808477229</c:v>
                </c:pt>
                <c:pt idx="15">
                  <c:v>11.136227915194398</c:v>
                </c:pt>
                <c:pt idx="16">
                  <c:v>11.568803100775201</c:v>
                </c:pt>
                <c:pt idx="17">
                  <c:v>11.913543833581027</c:v>
                </c:pt>
                <c:pt idx="18">
                  <c:v>11.851713224368504</c:v>
                </c:pt>
                <c:pt idx="19">
                  <c:v>11.834750741839798</c:v>
                </c:pt>
                <c:pt idx="20">
                  <c:v>11.809679525222506</c:v>
                </c:pt>
                <c:pt idx="21">
                  <c:v>11.738744047619001</c:v>
                </c:pt>
                <c:pt idx="22">
                  <c:v>11.7054619970194</c:v>
                </c:pt>
                <c:pt idx="23">
                  <c:v>11.6907928464978</c:v>
                </c:pt>
                <c:pt idx="24">
                  <c:v>11.673776453055099</c:v>
                </c:pt>
                <c:pt idx="25">
                  <c:v>11.641663677129999</c:v>
                </c:pt>
                <c:pt idx="26">
                  <c:v>11.64293144560358</c:v>
                </c:pt>
                <c:pt idx="27">
                  <c:v>11.628020926756381</c:v>
                </c:pt>
                <c:pt idx="28">
                  <c:v>11.601245142002998</c:v>
                </c:pt>
                <c:pt idx="29">
                  <c:v>11.6093721973094</c:v>
                </c:pt>
                <c:pt idx="30">
                  <c:v>11.590074738415501</c:v>
                </c:pt>
                <c:pt idx="31">
                  <c:v>11.588537425149704</c:v>
                </c:pt>
                <c:pt idx="32">
                  <c:v>11.609786567164239</c:v>
                </c:pt>
                <c:pt idx="33">
                  <c:v>11.604334328358204</c:v>
                </c:pt>
                <c:pt idx="34">
                  <c:v>11.5814476047904</c:v>
                </c:pt>
                <c:pt idx="35">
                  <c:v>11.572296407185627</c:v>
                </c:pt>
                <c:pt idx="36">
                  <c:v>11.603032835820931</c:v>
                </c:pt>
                <c:pt idx="37">
                  <c:v>11.592421524663704</c:v>
                </c:pt>
                <c:pt idx="38">
                  <c:v>11.594940209267623</c:v>
                </c:pt>
                <c:pt idx="39">
                  <c:v>11.5911883408072</c:v>
                </c:pt>
                <c:pt idx="40">
                  <c:v>11.591783582089599</c:v>
                </c:pt>
                <c:pt idx="41">
                  <c:v>11.577967065868204</c:v>
                </c:pt>
                <c:pt idx="42">
                  <c:v>11.5766526946108</c:v>
                </c:pt>
                <c:pt idx="43">
                  <c:v>11.578291479820598</c:v>
                </c:pt>
                <c:pt idx="44">
                  <c:v>11.5716092814371</c:v>
                </c:pt>
                <c:pt idx="45">
                  <c:v>11.590313901345301</c:v>
                </c:pt>
                <c:pt idx="46">
                  <c:v>11.549075075075098</c:v>
                </c:pt>
                <c:pt idx="47">
                  <c:v>10.74782679738558</c:v>
                </c:pt>
                <c:pt idx="48">
                  <c:v>10.139627151051601</c:v>
                </c:pt>
                <c:pt idx="49">
                  <c:v>11.565473053892223</c:v>
                </c:pt>
                <c:pt idx="50">
                  <c:v>11.5750733532934</c:v>
                </c:pt>
                <c:pt idx="51">
                  <c:v>11.575669161676602</c:v>
                </c:pt>
                <c:pt idx="52">
                  <c:v>11.584228699551575</c:v>
                </c:pt>
                <c:pt idx="53">
                  <c:v>11.561761976047899</c:v>
                </c:pt>
                <c:pt idx="54">
                  <c:v>11.614207462686601</c:v>
                </c:pt>
                <c:pt idx="55">
                  <c:v>11.590071748878875</c:v>
                </c:pt>
                <c:pt idx="56">
                  <c:v>11.607641791044799</c:v>
                </c:pt>
                <c:pt idx="57">
                  <c:v>11.550922038980502</c:v>
                </c:pt>
                <c:pt idx="58">
                  <c:v>11.571693113772501</c:v>
                </c:pt>
                <c:pt idx="59">
                  <c:v>11.567823353293401</c:v>
                </c:pt>
                <c:pt idx="60">
                  <c:v>11.569576347305423</c:v>
                </c:pt>
                <c:pt idx="61">
                  <c:v>11.567534431137723</c:v>
                </c:pt>
                <c:pt idx="62">
                  <c:v>11.565035928143729</c:v>
                </c:pt>
                <c:pt idx="63">
                  <c:v>11.5789820627803</c:v>
                </c:pt>
                <c:pt idx="64">
                  <c:v>11.556512743628227</c:v>
                </c:pt>
                <c:pt idx="65">
                  <c:v>11.570275037369221</c:v>
                </c:pt>
                <c:pt idx="66">
                  <c:v>11.558571214392799</c:v>
                </c:pt>
                <c:pt idx="67">
                  <c:v>11.515691729323304</c:v>
                </c:pt>
                <c:pt idx="68">
                  <c:v>11.560546407185635</c:v>
                </c:pt>
                <c:pt idx="69">
                  <c:v>11.544031484257868</c:v>
                </c:pt>
                <c:pt idx="70">
                  <c:v>11.5299235382309</c:v>
                </c:pt>
                <c:pt idx="71">
                  <c:v>11.522144360902219</c:v>
                </c:pt>
                <c:pt idx="72">
                  <c:v>11.552833832335329</c:v>
                </c:pt>
                <c:pt idx="73">
                  <c:v>11.5600792227205</c:v>
                </c:pt>
                <c:pt idx="74">
                  <c:v>11.561495508982027</c:v>
                </c:pt>
                <c:pt idx="75">
                  <c:v>11.543107946027</c:v>
                </c:pt>
                <c:pt idx="76">
                  <c:v>11.549706586826323</c:v>
                </c:pt>
                <c:pt idx="77">
                  <c:v>11.5365952023988</c:v>
                </c:pt>
                <c:pt idx="78">
                  <c:v>11.566610778443104</c:v>
                </c:pt>
                <c:pt idx="79">
                  <c:v>11.561426008968631</c:v>
                </c:pt>
                <c:pt idx="80">
                  <c:v>11.568192825112099</c:v>
                </c:pt>
                <c:pt idx="81">
                  <c:v>11.568684603886421</c:v>
                </c:pt>
                <c:pt idx="82">
                  <c:v>11.5700119581465</c:v>
                </c:pt>
                <c:pt idx="83">
                  <c:v>11.574216741405101</c:v>
                </c:pt>
                <c:pt idx="84">
                  <c:v>11.584302985074601</c:v>
                </c:pt>
                <c:pt idx="85">
                  <c:v>11.5649312406577</c:v>
                </c:pt>
                <c:pt idx="86">
                  <c:v>11.565370702541101</c:v>
                </c:pt>
                <c:pt idx="87">
                  <c:v>11.5798791044776</c:v>
                </c:pt>
                <c:pt idx="88">
                  <c:v>11.374156534954423</c:v>
                </c:pt>
                <c:pt idx="89">
                  <c:v>11.101507563025219</c:v>
                </c:pt>
                <c:pt idx="90">
                  <c:v>11.545416167664706</c:v>
                </c:pt>
                <c:pt idx="91">
                  <c:v>11.565844544095723</c:v>
                </c:pt>
                <c:pt idx="92">
                  <c:v>11.579552238806043</c:v>
                </c:pt>
                <c:pt idx="93">
                  <c:v>11.5491661676647</c:v>
                </c:pt>
                <c:pt idx="94">
                  <c:v>11.5391916167665</c:v>
                </c:pt>
                <c:pt idx="95">
                  <c:v>11.564774289985102</c:v>
                </c:pt>
                <c:pt idx="96">
                  <c:v>11.539751497006</c:v>
                </c:pt>
                <c:pt idx="97">
                  <c:v>11.555276946107806</c:v>
                </c:pt>
                <c:pt idx="98">
                  <c:v>11.5741268656716</c:v>
                </c:pt>
                <c:pt idx="99">
                  <c:v>11.5378532934132</c:v>
                </c:pt>
                <c:pt idx="100">
                  <c:v>11.570210762331779</c:v>
                </c:pt>
                <c:pt idx="101">
                  <c:v>11.563810164424501</c:v>
                </c:pt>
                <c:pt idx="102">
                  <c:v>11.5614155455904</c:v>
                </c:pt>
                <c:pt idx="103">
                  <c:v>11.566020895522406</c:v>
                </c:pt>
                <c:pt idx="104">
                  <c:v>11.568860986547101</c:v>
                </c:pt>
                <c:pt idx="105">
                  <c:v>11.582708955223923</c:v>
                </c:pt>
                <c:pt idx="106">
                  <c:v>11.561730941704004</c:v>
                </c:pt>
                <c:pt idx="107">
                  <c:v>11.5835791044776</c:v>
                </c:pt>
                <c:pt idx="108">
                  <c:v>11.578986567164227</c:v>
                </c:pt>
                <c:pt idx="109">
                  <c:v>11.583171641791076</c:v>
                </c:pt>
                <c:pt idx="110">
                  <c:v>11.551633781763799</c:v>
                </c:pt>
                <c:pt idx="111">
                  <c:v>11.572068759342304</c:v>
                </c:pt>
                <c:pt idx="112">
                  <c:v>11.569342301943223</c:v>
                </c:pt>
                <c:pt idx="113">
                  <c:v>11.565454409566529</c:v>
                </c:pt>
                <c:pt idx="114">
                  <c:v>11.574052238806029</c:v>
                </c:pt>
                <c:pt idx="115">
                  <c:v>11.5547934131736</c:v>
                </c:pt>
                <c:pt idx="116">
                  <c:v>11.557617339312404</c:v>
                </c:pt>
                <c:pt idx="117">
                  <c:v>11.570354260089704</c:v>
                </c:pt>
                <c:pt idx="118">
                  <c:v>11.5372728635682</c:v>
                </c:pt>
                <c:pt idx="119">
                  <c:v>11.521732732732699</c:v>
                </c:pt>
                <c:pt idx="120">
                  <c:v>11.5488428143713</c:v>
                </c:pt>
                <c:pt idx="121">
                  <c:v>11.554709580838304</c:v>
                </c:pt>
                <c:pt idx="122">
                  <c:v>11.549767964071901</c:v>
                </c:pt>
                <c:pt idx="123">
                  <c:v>11.547378742514958</c:v>
                </c:pt>
                <c:pt idx="124">
                  <c:v>11.566294910179719</c:v>
                </c:pt>
                <c:pt idx="125">
                  <c:v>11.566863976083702</c:v>
                </c:pt>
                <c:pt idx="126">
                  <c:v>11.539970014992498</c:v>
                </c:pt>
                <c:pt idx="127">
                  <c:v>11.557104947526227</c:v>
                </c:pt>
                <c:pt idx="128">
                  <c:v>11.5429655688623</c:v>
                </c:pt>
                <c:pt idx="129">
                  <c:v>11.451836611195235</c:v>
                </c:pt>
                <c:pt idx="130">
                  <c:v>11.098768313458301</c:v>
                </c:pt>
                <c:pt idx="131">
                  <c:v>11.555203898051019</c:v>
                </c:pt>
                <c:pt idx="132">
                  <c:v>11.590677611940302</c:v>
                </c:pt>
                <c:pt idx="133">
                  <c:v>11.5643967065868</c:v>
                </c:pt>
                <c:pt idx="134">
                  <c:v>11.585282511210806</c:v>
                </c:pt>
                <c:pt idx="135">
                  <c:v>11.587856502242223</c:v>
                </c:pt>
                <c:pt idx="136">
                  <c:v>11.592707462686599</c:v>
                </c:pt>
                <c:pt idx="137">
                  <c:v>11.583446935725041</c:v>
                </c:pt>
                <c:pt idx="138">
                  <c:v>11.593013452914798</c:v>
                </c:pt>
                <c:pt idx="139">
                  <c:v>11.577539611360235</c:v>
                </c:pt>
                <c:pt idx="140">
                  <c:v>11.581651718983499</c:v>
                </c:pt>
                <c:pt idx="141">
                  <c:v>11.588920777279498</c:v>
                </c:pt>
                <c:pt idx="142">
                  <c:v>11.585019431988023</c:v>
                </c:pt>
                <c:pt idx="143">
                  <c:v>11.584348281016398</c:v>
                </c:pt>
                <c:pt idx="144">
                  <c:v>11.571583832335321</c:v>
                </c:pt>
                <c:pt idx="145">
                  <c:v>11.565462574850329</c:v>
                </c:pt>
                <c:pt idx="146">
                  <c:v>11.585847533632325</c:v>
                </c:pt>
                <c:pt idx="147">
                  <c:v>11.547484257871119</c:v>
                </c:pt>
                <c:pt idx="148">
                  <c:v>11.54196396396398</c:v>
                </c:pt>
                <c:pt idx="149">
                  <c:v>11.569664670658719</c:v>
                </c:pt>
                <c:pt idx="150">
                  <c:v>11.5547106446777</c:v>
                </c:pt>
                <c:pt idx="151">
                  <c:v>11.5779387144993</c:v>
                </c:pt>
                <c:pt idx="152">
                  <c:v>11.589058295964104</c:v>
                </c:pt>
                <c:pt idx="153">
                  <c:v>11.559941529235402</c:v>
                </c:pt>
                <c:pt idx="154">
                  <c:v>11.573898203592799</c:v>
                </c:pt>
                <c:pt idx="155">
                  <c:v>11.5858550074738</c:v>
                </c:pt>
                <c:pt idx="156">
                  <c:v>11.578501497006</c:v>
                </c:pt>
                <c:pt idx="157">
                  <c:v>11.567461077844319</c:v>
                </c:pt>
                <c:pt idx="158">
                  <c:v>11.5938236173393</c:v>
                </c:pt>
                <c:pt idx="159">
                  <c:v>11.585200298953719</c:v>
                </c:pt>
                <c:pt idx="160">
                  <c:v>11.583258594917799</c:v>
                </c:pt>
                <c:pt idx="161">
                  <c:v>11.5711856287425</c:v>
                </c:pt>
                <c:pt idx="162">
                  <c:v>11.548877061469298</c:v>
                </c:pt>
                <c:pt idx="163">
                  <c:v>11.593675635276499</c:v>
                </c:pt>
                <c:pt idx="164">
                  <c:v>11.556788605697223</c:v>
                </c:pt>
                <c:pt idx="165">
                  <c:v>11.591122571001501</c:v>
                </c:pt>
                <c:pt idx="166">
                  <c:v>11.589431988041923</c:v>
                </c:pt>
                <c:pt idx="167">
                  <c:v>11.5669685628742</c:v>
                </c:pt>
                <c:pt idx="168">
                  <c:v>11.566566716641729</c:v>
                </c:pt>
                <c:pt idx="169">
                  <c:v>11.579866965620306</c:v>
                </c:pt>
                <c:pt idx="170">
                  <c:v>11.582288922155699</c:v>
                </c:pt>
                <c:pt idx="171">
                  <c:v>11.0674117647059</c:v>
                </c:pt>
                <c:pt idx="172">
                  <c:v>11.589399103139</c:v>
                </c:pt>
                <c:pt idx="173">
                  <c:v>11.605797014925425</c:v>
                </c:pt>
                <c:pt idx="174">
                  <c:v>11.585581464873</c:v>
                </c:pt>
                <c:pt idx="175">
                  <c:v>11.563188622754501</c:v>
                </c:pt>
                <c:pt idx="176">
                  <c:v>11.567779610194902</c:v>
                </c:pt>
                <c:pt idx="177">
                  <c:v>11.565790419161729</c:v>
                </c:pt>
                <c:pt idx="178">
                  <c:v>11.592989552238821</c:v>
                </c:pt>
                <c:pt idx="179">
                  <c:v>11.549691154422799</c:v>
                </c:pt>
                <c:pt idx="180">
                  <c:v>11.578544910179719</c:v>
                </c:pt>
                <c:pt idx="181">
                  <c:v>11.579112107623304</c:v>
                </c:pt>
                <c:pt idx="182">
                  <c:v>11.572281437125719</c:v>
                </c:pt>
                <c:pt idx="183">
                  <c:v>11.5689161676647</c:v>
                </c:pt>
                <c:pt idx="184">
                  <c:v>11.557983532934102</c:v>
                </c:pt>
                <c:pt idx="185">
                  <c:v>11.563375748503001</c:v>
                </c:pt>
                <c:pt idx="186">
                  <c:v>11.565793413173704</c:v>
                </c:pt>
                <c:pt idx="187">
                  <c:v>11.585177877429027</c:v>
                </c:pt>
                <c:pt idx="188">
                  <c:v>11.556510479041929</c:v>
                </c:pt>
                <c:pt idx="189">
                  <c:v>11.579017937219719</c:v>
                </c:pt>
                <c:pt idx="190">
                  <c:v>11.58502840059788</c:v>
                </c:pt>
                <c:pt idx="191">
                  <c:v>11.560423652694602</c:v>
                </c:pt>
                <c:pt idx="192">
                  <c:v>11.5616576980568</c:v>
                </c:pt>
                <c:pt idx="193">
                  <c:v>11.529424924924923</c:v>
                </c:pt>
                <c:pt idx="194">
                  <c:v>11.560085329341323</c:v>
                </c:pt>
                <c:pt idx="195">
                  <c:v>11.558600299401228</c:v>
                </c:pt>
                <c:pt idx="196">
                  <c:v>11.566004484304919</c:v>
                </c:pt>
                <c:pt idx="197">
                  <c:v>11.565899850523243</c:v>
                </c:pt>
                <c:pt idx="198">
                  <c:v>11.568229041916201</c:v>
                </c:pt>
                <c:pt idx="199">
                  <c:v>11.551702095808423</c:v>
                </c:pt>
                <c:pt idx="200">
                  <c:v>11.545862275449119</c:v>
                </c:pt>
                <c:pt idx="201">
                  <c:v>11.540593703148399</c:v>
                </c:pt>
                <c:pt idx="202">
                  <c:v>11.5546831091181</c:v>
                </c:pt>
                <c:pt idx="203">
                  <c:v>11.5655216741405</c:v>
                </c:pt>
                <c:pt idx="204">
                  <c:v>11.559937125748506</c:v>
                </c:pt>
                <c:pt idx="205">
                  <c:v>11.576362686567199</c:v>
                </c:pt>
                <c:pt idx="206">
                  <c:v>11.557738023952099</c:v>
                </c:pt>
                <c:pt idx="207">
                  <c:v>11.5421661676647</c:v>
                </c:pt>
                <c:pt idx="208">
                  <c:v>11.565137518684654</c:v>
                </c:pt>
                <c:pt idx="209">
                  <c:v>11.553112275449127</c:v>
                </c:pt>
                <c:pt idx="210">
                  <c:v>11.571943283582099</c:v>
                </c:pt>
                <c:pt idx="211">
                  <c:v>11.583389552238804</c:v>
                </c:pt>
                <c:pt idx="212">
                  <c:v>11.372425727412002</c:v>
                </c:pt>
                <c:pt idx="213">
                  <c:v>11.297044117647102</c:v>
                </c:pt>
                <c:pt idx="214">
                  <c:v>11.559466367713023</c:v>
                </c:pt>
                <c:pt idx="215">
                  <c:v>11.5593916292974</c:v>
                </c:pt>
                <c:pt idx="216">
                  <c:v>11.555495508982041</c:v>
                </c:pt>
                <c:pt idx="217">
                  <c:v>11.563344776119402</c:v>
                </c:pt>
                <c:pt idx="218">
                  <c:v>11.581691044776099</c:v>
                </c:pt>
                <c:pt idx="219">
                  <c:v>11.587819402985099</c:v>
                </c:pt>
                <c:pt idx="220">
                  <c:v>11.568579970104604</c:v>
                </c:pt>
                <c:pt idx="221">
                  <c:v>11.561186846038927</c:v>
                </c:pt>
                <c:pt idx="222">
                  <c:v>11.5620627802691</c:v>
                </c:pt>
                <c:pt idx="223">
                  <c:v>11.5881835820896</c:v>
                </c:pt>
                <c:pt idx="224">
                  <c:v>11.571061194029799</c:v>
                </c:pt>
                <c:pt idx="225">
                  <c:v>11.567769805680102</c:v>
                </c:pt>
                <c:pt idx="226">
                  <c:v>11.572412556053823</c:v>
                </c:pt>
                <c:pt idx="227">
                  <c:v>11.562935724962619</c:v>
                </c:pt>
                <c:pt idx="228">
                  <c:v>11.528016491754098</c:v>
                </c:pt>
                <c:pt idx="229">
                  <c:v>11.523160660660698</c:v>
                </c:pt>
                <c:pt idx="230">
                  <c:v>11.526025487256398</c:v>
                </c:pt>
                <c:pt idx="231">
                  <c:v>11.525280359820119</c:v>
                </c:pt>
                <c:pt idx="232">
                  <c:v>11.533811094452798</c:v>
                </c:pt>
                <c:pt idx="233">
                  <c:v>11.522857357357402</c:v>
                </c:pt>
                <c:pt idx="234">
                  <c:v>11.519016516516519</c:v>
                </c:pt>
                <c:pt idx="235">
                  <c:v>11.5352443778111</c:v>
                </c:pt>
                <c:pt idx="236">
                  <c:v>11.542160419790099</c:v>
                </c:pt>
                <c:pt idx="237">
                  <c:v>11.524602102102101</c:v>
                </c:pt>
                <c:pt idx="238">
                  <c:v>11.524144144144101</c:v>
                </c:pt>
                <c:pt idx="239">
                  <c:v>11.5369820089955</c:v>
                </c:pt>
                <c:pt idx="240">
                  <c:v>11.521944444444401</c:v>
                </c:pt>
                <c:pt idx="241">
                  <c:v>11.5436941529235</c:v>
                </c:pt>
                <c:pt idx="242">
                  <c:v>11.553576347305423</c:v>
                </c:pt>
                <c:pt idx="243">
                  <c:v>11.5458050974513</c:v>
                </c:pt>
                <c:pt idx="244">
                  <c:v>11.5231546546547</c:v>
                </c:pt>
                <c:pt idx="245">
                  <c:v>11.517903759398498</c:v>
                </c:pt>
                <c:pt idx="246">
                  <c:v>11.200068006182399</c:v>
                </c:pt>
                <c:pt idx="247">
                  <c:v>10.1962636054422</c:v>
                </c:pt>
                <c:pt idx="248">
                  <c:v>8.9672263056092767</c:v>
                </c:pt>
                <c:pt idx="249">
                  <c:v>8.9128867187500234</c:v>
                </c:pt>
                <c:pt idx="250">
                  <c:v>8.1098793103448195</c:v>
                </c:pt>
                <c:pt idx="251">
                  <c:v>7.2023904282115998</c:v>
                </c:pt>
                <c:pt idx="252">
                  <c:v>6.9429772727272665</c:v>
                </c:pt>
                <c:pt idx="253">
                  <c:v>6.8535076923076899</c:v>
                </c:pt>
                <c:pt idx="254">
                  <c:v>6.0041876832844601</c:v>
                </c:pt>
                <c:pt idx="255">
                  <c:v>5.7608215384615375</c:v>
                </c:pt>
                <c:pt idx="256">
                  <c:v>5.0895191637630797</c:v>
                </c:pt>
                <c:pt idx="257">
                  <c:v>4.7556292134831519</c:v>
                </c:pt>
                <c:pt idx="258">
                  <c:v>4.7052992424242497</c:v>
                </c:pt>
                <c:pt idx="259">
                  <c:v>4.7718988764045003</c:v>
                </c:pt>
                <c:pt idx="260">
                  <c:v>4.8894145454545495</c:v>
                </c:pt>
                <c:pt idx="261">
                  <c:v>4.9589534050179198</c:v>
                </c:pt>
                <c:pt idx="262">
                  <c:v>5.0676048951048998</c:v>
                </c:pt>
                <c:pt idx="263">
                  <c:v>4.7481161048689096</c:v>
                </c:pt>
                <c:pt idx="264">
                  <c:v>4.4073008474576296</c:v>
                </c:pt>
                <c:pt idx="265">
                  <c:v>4.2429049586776788</c:v>
                </c:pt>
                <c:pt idx="266">
                  <c:v>4.9794857142857101</c:v>
                </c:pt>
                <c:pt idx="267">
                  <c:v>4.6210610687022875</c:v>
                </c:pt>
                <c:pt idx="268">
                  <c:v>4.6500227272727299</c:v>
                </c:pt>
                <c:pt idx="269">
                  <c:v>4.5559961240310001</c:v>
                </c:pt>
                <c:pt idx="270">
                  <c:v>4.4015903614457796</c:v>
                </c:pt>
                <c:pt idx="271">
                  <c:v>4.3427387755101998</c:v>
                </c:pt>
                <c:pt idx="272">
                  <c:v>4.4373574297188814</c:v>
                </c:pt>
                <c:pt idx="273">
                  <c:v>4.48995256916995</c:v>
                </c:pt>
                <c:pt idx="274">
                  <c:v>4.3700082304526804</c:v>
                </c:pt>
                <c:pt idx="275">
                  <c:v>4.1873888888888855</c:v>
                </c:pt>
                <c:pt idx="276">
                  <c:v>3.9049360730593601</c:v>
                </c:pt>
                <c:pt idx="277">
                  <c:v>4.178394849785394</c:v>
                </c:pt>
                <c:pt idx="278">
                  <c:v>4.0631637168141719</c:v>
                </c:pt>
                <c:pt idx="279">
                  <c:v>4.0476460176991198</c:v>
                </c:pt>
                <c:pt idx="280">
                  <c:v>4.1035789473684039</c:v>
                </c:pt>
                <c:pt idx="281">
                  <c:v>4.0704537444934008</c:v>
                </c:pt>
                <c:pt idx="282">
                  <c:v>3.9656227272727298</c:v>
                </c:pt>
                <c:pt idx="283">
                  <c:v>4.1653017241379295</c:v>
                </c:pt>
                <c:pt idx="284">
                  <c:v>4.0328844444444485</c:v>
                </c:pt>
                <c:pt idx="285">
                  <c:v>3.9196605504587168</c:v>
                </c:pt>
                <c:pt idx="286">
                  <c:v>3.98743891402715</c:v>
                </c:pt>
                <c:pt idx="287">
                  <c:v>3.9276555023923412</c:v>
                </c:pt>
                <c:pt idx="288">
                  <c:v>3.7078502415458954</c:v>
                </c:pt>
                <c:pt idx="289">
                  <c:v>3.7111310679611798</c:v>
                </c:pt>
                <c:pt idx="290">
                  <c:v>3.7054536585365812</c:v>
                </c:pt>
                <c:pt idx="291">
                  <c:v>3.7515119617224983</c:v>
                </c:pt>
                <c:pt idx="292">
                  <c:v>4.4788604651162824</c:v>
                </c:pt>
                <c:pt idx="293">
                  <c:v>4.9347993079584702</c:v>
                </c:pt>
                <c:pt idx="294">
                  <c:v>4.9406151202749102</c:v>
                </c:pt>
                <c:pt idx="295">
                  <c:v>5.2263504823151123</c:v>
                </c:pt>
                <c:pt idx="296">
                  <c:v>5.5874196428571397</c:v>
                </c:pt>
                <c:pt idx="297">
                  <c:v>5.8820949720670388</c:v>
                </c:pt>
                <c:pt idx="298">
                  <c:v>5.9869340659340597</c:v>
                </c:pt>
                <c:pt idx="299">
                  <c:v>6.3450677506775097</c:v>
                </c:pt>
                <c:pt idx="300">
                  <c:v>6.5037611940298818</c:v>
                </c:pt>
                <c:pt idx="301">
                  <c:v>6.822334117647042</c:v>
                </c:pt>
                <c:pt idx="302">
                  <c:v>6.8294121779859358</c:v>
                </c:pt>
                <c:pt idx="303">
                  <c:v>6.9720986238532134</c:v>
                </c:pt>
                <c:pt idx="304">
                  <c:v>6.9590137614679</c:v>
                </c:pt>
                <c:pt idx="305">
                  <c:v>6.9861461187214724</c:v>
                </c:pt>
                <c:pt idx="306">
                  <c:v>7.0097227272727407</c:v>
                </c:pt>
                <c:pt idx="307">
                  <c:v>7.0039817767653689</c:v>
                </c:pt>
                <c:pt idx="308">
                  <c:v>7.0106090909090923</c:v>
                </c:pt>
                <c:pt idx="309">
                  <c:v>6.9928451025056901</c:v>
                </c:pt>
                <c:pt idx="310">
                  <c:v>6.9445414746543834</c:v>
                </c:pt>
                <c:pt idx="311">
                  <c:v>6.9287949308755765</c:v>
                </c:pt>
                <c:pt idx="312">
                  <c:v>7.0040478359908898</c:v>
                </c:pt>
                <c:pt idx="313">
                  <c:v>7.0091795454545514</c:v>
                </c:pt>
                <c:pt idx="314">
                  <c:v>6.9744164759725402</c:v>
                </c:pt>
                <c:pt idx="315">
                  <c:v>6.99274031890661</c:v>
                </c:pt>
                <c:pt idx="316">
                  <c:v>6.9529954022988596</c:v>
                </c:pt>
                <c:pt idx="317">
                  <c:v>7.0122499999999999</c:v>
                </c:pt>
                <c:pt idx="318">
                  <c:v>7.0000797266514896</c:v>
                </c:pt>
                <c:pt idx="319">
                  <c:v>7.0201613636363698</c:v>
                </c:pt>
                <c:pt idx="320">
                  <c:v>7.0087136363636402</c:v>
                </c:pt>
                <c:pt idx="321">
                  <c:v>7.0003872437357497</c:v>
                </c:pt>
                <c:pt idx="322">
                  <c:v>7.0073454545454466</c:v>
                </c:pt>
                <c:pt idx="323">
                  <c:v>7.0558935185185145</c:v>
                </c:pt>
                <c:pt idx="324">
                  <c:v>6.9662064220183719</c:v>
                </c:pt>
                <c:pt idx="325">
                  <c:v>6.9779269406392697</c:v>
                </c:pt>
                <c:pt idx="326">
                  <c:v>7.0071249999999878</c:v>
                </c:pt>
                <c:pt idx="327">
                  <c:v>6.9493502304147503</c:v>
                </c:pt>
                <c:pt idx="328">
                  <c:v>6.9881890660592285</c:v>
                </c:pt>
                <c:pt idx="329">
                  <c:v>6.9638623853211321</c:v>
                </c:pt>
                <c:pt idx="330">
                  <c:v>6.9986742596811</c:v>
                </c:pt>
                <c:pt idx="331">
                  <c:v>6.9963333333333528</c:v>
                </c:pt>
                <c:pt idx="332">
                  <c:v>6.9858515981735199</c:v>
                </c:pt>
                <c:pt idx="333">
                  <c:v>7.0042818181818145</c:v>
                </c:pt>
                <c:pt idx="334">
                  <c:v>7.0059908883826996</c:v>
                </c:pt>
                <c:pt idx="335">
                  <c:v>6.9848675799086797</c:v>
                </c:pt>
                <c:pt idx="336">
                  <c:v>6.9910296803653118</c:v>
                </c:pt>
                <c:pt idx="337">
                  <c:v>6.9568256880734003</c:v>
                </c:pt>
                <c:pt idx="338">
                  <c:v>6.9606949541284395</c:v>
                </c:pt>
                <c:pt idx="339">
                  <c:v>7.008143181818193</c:v>
                </c:pt>
                <c:pt idx="340">
                  <c:v>6.9762105263157945</c:v>
                </c:pt>
                <c:pt idx="341">
                  <c:v>6.9938835616438402</c:v>
                </c:pt>
                <c:pt idx="342">
                  <c:v>6.9701395881006913</c:v>
                </c:pt>
                <c:pt idx="343">
                  <c:v>6.9683867276887845</c:v>
                </c:pt>
                <c:pt idx="344">
                  <c:v>6.9953630136986478</c:v>
                </c:pt>
                <c:pt idx="345">
                  <c:v>7.0046795454545503</c:v>
                </c:pt>
                <c:pt idx="346">
                  <c:v>6.9888059360730601</c:v>
                </c:pt>
                <c:pt idx="347">
                  <c:v>6.9906095890410924</c:v>
                </c:pt>
                <c:pt idx="348">
                  <c:v>6.8455903614457778</c:v>
                </c:pt>
                <c:pt idx="349">
                  <c:v>7.0107159090908899</c:v>
                </c:pt>
                <c:pt idx="350">
                  <c:v>6.9918196347032007</c:v>
                </c:pt>
                <c:pt idx="351">
                  <c:v>6.9478965517241402</c:v>
                </c:pt>
                <c:pt idx="352">
                  <c:v>7.01469772727273</c:v>
                </c:pt>
                <c:pt idx="353">
                  <c:v>6.981228310502293</c:v>
                </c:pt>
                <c:pt idx="354">
                  <c:v>6.9966757990867734</c:v>
                </c:pt>
                <c:pt idx="355">
                  <c:v>7.0078772727272689</c:v>
                </c:pt>
                <c:pt idx="356">
                  <c:v>6.9873995433790004</c:v>
                </c:pt>
                <c:pt idx="357">
                  <c:v>6.9859429223744414</c:v>
                </c:pt>
                <c:pt idx="358">
                  <c:v>6.9842054794520596</c:v>
                </c:pt>
                <c:pt idx="359">
                  <c:v>6.9475172413793045</c:v>
                </c:pt>
                <c:pt idx="360">
                  <c:v>6.9754416475972603</c:v>
                </c:pt>
                <c:pt idx="361">
                  <c:v>6.9000416666666702</c:v>
                </c:pt>
                <c:pt idx="362">
                  <c:v>6.9266981566820407</c:v>
                </c:pt>
                <c:pt idx="363">
                  <c:v>6.9757482837528917</c:v>
                </c:pt>
                <c:pt idx="364">
                  <c:v>6.9522896551724198</c:v>
                </c:pt>
                <c:pt idx="365">
                  <c:v>6.9736498855835576</c:v>
                </c:pt>
                <c:pt idx="366">
                  <c:v>6.9717940503432514</c:v>
                </c:pt>
                <c:pt idx="367">
                  <c:v>6.9847488584474799</c:v>
                </c:pt>
                <c:pt idx="368">
                  <c:v>7.0102386363636402</c:v>
                </c:pt>
                <c:pt idx="369">
                  <c:v>6.9457004608294897</c:v>
                </c:pt>
                <c:pt idx="370">
                  <c:v>6.9553050458715697</c:v>
                </c:pt>
                <c:pt idx="371">
                  <c:v>6.9981685649202703</c:v>
                </c:pt>
                <c:pt idx="372">
                  <c:v>7.0937522522522496</c:v>
                </c:pt>
                <c:pt idx="373">
                  <c:v>7.0258802816901396</c:v>
                </c:pt>
                <c:pt idx="374">
                  <c:v>7.0500740740740797</c:v>
                </c:pt>
                <c:pt idx="375">
                  <c:v>7.0232990867579899</c:v>
                </c:pt>
                <c:pt idx="376">
                  <c:v>7.0901512415349845</c:v>
                </c:pt>
                <c:pt idx="377">
                  <c:v>7.1301031390134604</c:v>
                </c:pt>
                <c:pt idx="378">
                  <c:v>7.07159637188209</c:v>
                </c:pt>
                <c:pt idx="379">
                  <c:v>7.0522204545454485</c:v>
                </c:pt>
                <c:pt idx="380">
                  <c:v>7.0723099547511419</c:v>
                </c:pt>
                <c:pt idx="381">
                  <c:v>7.1066044943820339</c:v>
                </c:pt>
                <c:pt idx="382">
                  <c:v>7.0647097505668865</c:v>
                </c:pt>
                <c:pt idx="383">
                  <c:v>7.0937268623024785</c:v>
                </c:pt>
                <c:pt idx="384">
                  <c:v>7.0734389140271503</c:v>
                </c:pt>
                <c:pt idx="385">
                  <c:v>7.0419522727272765</c:v>
                </c:pt>
                <c:pt idx="386">
                  <c:v>7.0909571106094855</c:v>
                </c:pt>
                <c:pt idx="387">
                  <c:v>7.0899277652370198</c:v>
                </c:pt>
                <c:pt idx="388">
                  <c:v>7.1014864864864755</c:v>
                </c:pt>
                <c:pt idx="389">
                  <c:v>7.1017207207207198</c:v>
                </c:pt>
                <c:pt idx="390">
                  <c:v>7.1262892376681499</c:v>
                </c:pt>
                <c:pt idx="391">
                  <c:v>7.0873167420814385</c:v>
                </c:pt>
                <c:pt idx="392">
                  <c:v>7.0693393665158375</c:v>
                </c:pt>
                <c:pt idx="393">
                  <c:v>7.1349192825112056</c:v>
                </c:pt>
                <c:pt idx="394">
                  <c:v>7.13338340807175</c:v>
                </c:pt>
                <c:pt idx="395">
                  <c:v>7.1020833333333302</c:v>
                </c:pt>
                <c:pt idx="396">
                  <c:v>6.8530124069478875</c:v>
                </c:pt>
                <c:pt idx="397">
                  <c:v>5.0733287671232814</c:v>
                </c:pt>
                <c:pt idx="398">
                  <c:v>5.054144827586188</c:v>
                </c:pt>
                <c:pt idx="399">
                  <c:v>5.3069834983498403</c:v>
                </c:pt>
                <c:pt idx="400">
                  <c:v>5.7945225225225299</c:v>
                </c:pt>
                <c:pt idx="401">
                  <c:v>5.75710476190475</c:v>
                </c:pt>
                <c:pt idx="402">
                  <c:v>5.0625641025641004</c:v>
                </c:pt>
                <c:pt idx="403">
                  <c:v>5.0040664335664298</c:v>
                </c:pt>
                <c:pt idx="404">
                  <c:v>4.8863669064748319</c:v>
                </c:pt>
                <c:pt idx="405">
                  <c:v>3.8848868778280599</c:v>
                </c:pt>
                <c:pt idx="406">
                  <c:v>3.5703596059113298</c:v>
                </c:pt>
                <c:pt idx="407">
                  <c:v>3.3329523809523787</c:v>
                </c:pt>
                <c:pt idx="408">
                  <c:v>3.7403286384976568</c:v>
                </c:pt>
                <c:pt idx="409">
                  <c:v>3.5745320197044301</c:v>
                </c:pt>
                <c:pt idx="410">
                  <c:v>3.4508979591836653</c:v>
                </c:pt>
                <c:pt idx="411">
                  <c:v>3.4697258883248701</c:v>
                </c:pt>
                <c:pt idx="412">
                  <c:v>3.5263919597989899</c:v>
                </c:pt>
                <c:pt idx="413">
                  <c:v>3.4263238636363602</c:v>
                </c:pt>
                <c:pt idx="414">
                  <c:v>3.2433675675675828</c:v>
                </c:pt>
                <c:pt idx="415">
                  <c:v>3.3219894179894198</c:v>
                </c:pt>
                <c:pt idx="416">
                  <c:v>3.4101139896373098</c:v>
                </c:pt>
                <c:pt idx="417">
                  <c:v>3.383645833333321</c:v>
                </c:pt>
                <c:pt idx="418">
                  <c:v>3.5212261306532628</c:v>
                </c:pt>
                <c:pt idx="419">
                  <c:v>3.2972620320855599</c:v>
                </c:pt>
                <c:pt idx="420">
                  <c:v>3.1913149171270754</c:v>
                </c:pt>
                <c:pt idx="421">
                  <c:v>3.2962553191489339</c:v>
                </c:pt>
                <c:pt idx="422">
                  <c:v>3.33522751322751</c:v>
                </c:pt>
                <c:pt idx="423">
                  <c:v>3.2995591397849453</c:v>
                </c:pt>
                <c:pt idx="424">
                  <c:v>3.3397671957671853</c:v>
                </c:pt>
                <c:pt idx="425">
                  <c:v>3.3914895833333367</c:v>
                </c:pt>
                <c:pt idx="426">
                  <c:v>3.0651142857142899</c:v>
                </c:pt>
                <c:pt idx="427">
                  <c:v>3.4236592178770899</c:v>
                </c:pt>
                <c:pt idx="428">
                  <c:v>3.1540331491712701</c:v>
                </c:pt>
                <c:pt idx="429">
                  <c:v>3.23634782608696</c:v>
                </c:pt>
                <c:pt idx="430">
                  <c:v>3.2242228260869612</c:v>
                </c:pt>
                <c:pt idx="431">
                  <c:v>3.6173689320388367</c:v>
                </c:pt>
                <c:pt idx="432">
                  <c:v>3.9307866666666702</c:v>
                </c:pt>
                <c:pt idx="433">
                  <c:v>4.0926567796610085</c:v>
                </c:pt>
                <c:pt idx="434">
                  <c:v>3.9690480349344939</c:v>
                </c:pt>
                <c:pt idx="435">
                  <c:v>3.9034533333333243</c:v>
                </c:pt>
                <c:pt idx="436">
                  <c:v>3.6429903846153802</c:v>
                </c:pt>
                <c:pt idx="437">
                  <c:v>3.351974093264241</c:v>
                </c:pt>
                <c:pt idx="438">
                  <c:v>3.1256145251396599</c:v>
                </c:pt>
                <c:pt idx="439">
                  <c:v>3.2390597826086998</c:v>
                </c:pt>
                <c:pt idx="440">
                  <c:v>3.5260104166666677</c:v>
                </c:pt>
                <c:pt idx="441">
                  <c:v>3.3197277486911059</c:v>
                </c:pt>
                <c:pt idx="442">
                  <c:v>3.2773670212765968</c:v>
                </c:pt>
                <c:pt idx="443">
                  <c:v>3.34241361256545</c:v>
                </c:pt>
                <c:pt idx="444">
                  <c:v>3.2382688172042977</c:v>
                </c:pt>
                <c:pt idx="445">
                  <c:v>3.1968324324324398</c:v>
                </c:pt>
                <c:pt idx="446">
                  <c:v>3.06444886363637</c:v>
                </c:pt>
                <c:pt idx="447">
                  <c:v>3.1236927374301748</c:v>
                </c:pt>
                <c:pt idx="448">
                  <c:v>3.2073621621621649</c:v>
                </c:pt>
                <c:pt idx="449">
                  <c:v>3.2202096774193611</c:v>
                </c:pt>
                <c:pt idx="450">
                  <c:v>3.2430913978494686</c:v>
                </c:pt>
                <c:pt idx="451">
                  <c:v>3.3555412371133997</c:v>
                </c:pt>
                <c:pt idx="452">
                  <c:v>3.34978461538461</c:v>
                </c:pt>
                <c:pt idx="453">
                  <c:v>3.3042760416666699</c:v>
                </c:pt>
                <c:pt idx="454">
                  <c:v>3.3536775956284077</c:v>
                </c:pt>
                <c:pt idx="455">
                  <c:v>3.264727748691115</c:v>
                </c:pt>
                <c:pt idx="456">
                  <c:v>3.3357384615384587</c:v>
                </c:pt>
                <c:pt idx="457">
                  <c:v>3.3791060606060599</c:v>
                </c:pt>
                <c:pt idx="458">
                  <c:v>3.3414948979591799</c:v>
                </c:pt>
                <c:pt idx="459">
                  <c:v>3.33713333333333</c:v>
                </c:pt>
                <c:pt idx="460">
                  <c:v>3.3231538461538399</c:v>
                </c:pt>
                <c:pt idx="461">
                  <c:v>3.2146276595744698</c:v>
                </c:pt>
                <c:pt idx="462">
                  <c:v>3.1635268817204407</c:v>
                </c:pt>
                <c:pt idx="463">
                  <c:v>3.3332769230769177</c:v>
                </c:pt>
                <c:pt idx="464">
                  <c:v>3.25562631578947</c:v>
                </c:pt>
                <c:pt idx="465">
                  <c:v>3.2554816753926699</c:v>
                </c:pt>
                <c:pt idx="466">
                  <c:v>3.2448000000000001</c:v>
                </c:pt>
                <c:pt idx="467">
                  <c:v>3.3308102564102597</c:v>
                </c:pt>
                <c:pt idx="468">
                  <c:v>3.46828571428571</c:v>
                </c:pt>
                <c:pt idx="469">
                  <c:v>3.1259617486338853</c:v>
                </c:pt>
                <c:pt idx="470">
                  <c:v>3.1638108108108098</c:v>
                </c:pt>
                <c:pt idx="471">
                  <c:v>3.2190687830687739</c:v>
                </c:pt>
                <c:pt idx="472">
                  <c:v>3.20690957446809</c:v>
                </c:pt>
                <c:pt idx="473">
                  <c:v>3.2108031914893598</c:v>
                </c:pt>
                <c:pt idx="474">
                  <c:v>3.2108457446808467</c:v>
                </c:pt>
                <c:pt idx="475">
                  <c:v>3.2267393617021378</c:v>
                </c:pt>
                <c:pt idx="476">
                  <c:v>3.2666368421052612</c:v>
                </c:pt>
                <c:pt idx="477">
                  <c:v>3.0379039548022599</c:v>
                </c:pt>
                <c:pt idx="478">
                  <c:v>3.0264090909090853</c:v>
                </c:pt>
                <c:pt idx="479">
                  <c:v>3.1456758241758167</c:v>
                </c:pt>
                <c:pt idx="480">
                  <c:v>3.4025939086294401</c:v>
                </c:pt>
                <c:pt idx="481">
                  <c:v>3.6266981132075453</c:v>
                </c:pt>
                <c:pt idx="482">
                  <c:v>3.9277238095238101</c:v>
                </c:pt>
                <c:pt idx="483">
                  <c:v>3.9879364406779807</c:v>
                </c:pt>
                <c:pt idx="484">
                  <c:v>4.1926184738955765</c:v>
                </c:pt>
                <c:pt idx="485">
                  <c:v>4.4492649253731527</c:v>
                </c:pt>
                <c:pt idx="486">
                  <c:v>4.4080488721804496</c:v>
                </c:pt>
                <c:pt idx="487">
                  <c:v>4.5200808823529375</c:v>
                </c:pt>
                <c:pt idx="488">
                  <c:v>4.6129498207885256</c:v>
                </c:pt>
                <c:pt idx="489">
                  <c:v>4.5506509090909075</c:v>
                </c:pt>
                <c:pt idx="490">
                  <c:v>4.619014388489199</c:v>
                </c:pt>
                <c:pt idx="491">
                  <c:v>4.867111864406759</c:v>
                </c:pt>
                <c:pt idx="492">
                  <c:v>4.8172157534246596</c:v>
                </c:pt>
                <c:pt idx="493">
                  <c:v>4.804482876712318</c:v>
                </c:pt>
                <c:pt idx="494">
                  <c:v>4.6270391459074665</c:v>
                </c:pt>
                <c:pt idx="495">
                  <c:v>4.9797740863787414</c:v>
                </c:pt>
                <c:pt idx="496">
                  <c:v>5.1293897763578276</c:v>
                </c:pt>
                <c:pt idx="497">
                  <c:v>6.0524486486486495</c:v>
                </c:pt>
                <c:pt idx="498">
                  <c:v>6.8252435597189685</c:v>
                </c:pt>
              </c:numCache>
            </c:numRef>
          </c:yVal>
          <c:smooth val="1"/>
        </c:ser>
        <c:ser>
          <c:idx val="3"/>
          <c:order val="1"/>
          <c:tx>
            <c:v>BASE-MC</c:v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xVal>
            <c:numRef>
              <c:f>BDOR_MC_is_a_1!$A$2:$A$500</c:f>
              <c:numCache>
                <c:formatCode>General</c:formatCode>
                <c:ptCount val="499"/>
                <c:pt idx="0">
                  <c:v>134009</c:v>
                </c:pt>
                <c:pt idx="1">
                  <c:v>267811</c:v>
                </c:pt>
                <c:pt idx="2">
                  <c:v>401692</c:v>
                </c:pt>
                <c:pt idx="3">
                  <c:v>535747</c:v>
                </c:pt>
                <c:pt idx="4">
                  <c:v>669594</c:v>
                </c:pt>
                <c:pt idx="5">
                  <c:v>803413</c:v>
                </c:pt>
                <c:pt idx="6">
                  <c:v>937297</c:v>
                </c:pt>
                <c:pt idx="7">
                  <c:v>1071214</c:v>
                </c:pt>
                <c:pt idx="8">
                  <c:v>1205114</c:v>
                </c:pt>
                <c:pt idx="9">
                  <c:v>1339058</c:v>
                </c:pt>
                <c:pt idx="10">
                  <c:v>1473040</c:v>
                </c:pt>
                <c:pt idx="11">
                  <c:v>1606780</c:v>
                </c:pt>
                <c:pt idx="12">
                  <c:v>1740775</c:v>
                </c:pt>
                <c:pt idx="13">
                  <c:v>1874702</c:v>
                </c:pt>
                <c:pt idx="14">
                  <c:v>2008671</c:v>
                </c:pt>
                <c:pt idx="15">
                  <c:v>2142360</c:v>
                </c:pt>
                <c:pt idx="16">
                  <c:v>2276467</c:v>
                </c:pt>
                <c:pt idx="17">
                  <c:v>2410247</c:v>
                </c:pt>
                <c:pt idx="18">
                  <c:v>2544200</c:v>
                </c:pt>
                <c:pt idx="19">
                  <c:v>2678065</c:v>
                </c:pt>
                <c:pt idx="20">
                  <c:v>2811865</c:v>
                </c:pt>
                <c:pt idx="21">
                  <c:v>2945810</c:v>
                </c:pt>
                <c:pt idx="22">
                  <c:v>3079835</c:v>
                </c:pt>
                <c:pt idx="23">
                  <c:v>3213609</c:v>
                </c:pt>
                <c:pt idx="24">
                  <c:v>3347543</c:v>
                </c:pt>
                <c:pt idx="25">
                  <c:v>3481460</c:v>
                </c:pt>
                <c:pt idx="26">
                  <c:v>3615412</c:v>
                </c:pt>
                <c:pt idx="27">
                  <c:v>3749215</c:v>
                </c:pt>
                <c:pt idx="28">
                  <c:v>3883066</c:v>
                </c:pt>
                <c:pt idx="29">
                  <c:v>4017082</c:v>
                </c:pt>
                <c:pt idx="30">
                  <c:v>4150837</c:v>
                </c:pt>
                <c:pt idx="31">
                  <c:v>4284829</c:v>
                </c:pt>
                <c:pt idx="32">
                  <c:v>4418670</c:v>
                </c:pt>
                <c:pt idx="33">
                  <c:v>4552637</c:v>
                </c:pt>
                <c:pt idx="34">
                  <c:v>4686424</c:v>
                </c:pt>
                <c:pt idx="35">
                  <c:v>4820426</c:v>
                </c:pt>
                <c:pt idx="36">
                  <c:v>4954263</c:v>
                </c:pt>
                <c:pt idx="37">
                  <c:v>5088208</c:v>
                </c:pt>
                <c:pt idx="38">
                  <c:v>5222009</c:v>
                </c:pt>
                <c:pt idx="39">
                  <c:v>5356049</c:v>
                </c:pt>
                <c:pt idx="40">
                  <c:v>5489856</c:v>
                </c:pt>
                <c:pt idx="41">
                  <c:v>5623817</c:v>
                </c:pt>
                <c:pt idx="42">
                  <c:v>5757735</c:v>
                </c:pt>
                <c:pt idx="43">
                  <c:v>5891581</c:v>
                </c:pt>
                <c:pt idx="44">
                  <c:v>6025508</c:v>
                </c:pt>
                <c:pt idx="45">
                  <c:v>6159368</c:v>
                </c:pt>
                <c:pt idx="46">
                  <c:v>6293363</c:v>
                </c:pt>
                <c:pt idx="47">
                  <c:v>6427212</c:v>
                </c:pt>
                <c:pt idx="48">
                  <c:v>6560962</c:v>
                </c:pt>
                <c:pt idx="49">
                  <c:v>6694956</c:v>
                </c:pt>
                <c:pt idx="50">
                  <c:v>6828868</c:v>
                </c:pt>
                <c:pt idx="51">
                  <c:v>6962718</c:v>
                </c:pt>
                <c:pt idx="52">
                  <c:v>7096663</c:v>
                </c:pt>
                <c:pt idx="53">
                  <c:v>7230648</c:v>
                </c:pt>
                <c:pt idx="54">
                  <c:v>7364362</c:v>
                </c:pt>
                <c:pt idx="55">
                  <c:v>7498441</c:v>
                </c:pt>
                <c:pt idx="56">
                  <c:v>7632267</c:v>
                </c:pt>
                <c:pt idx="57">
                  <c:v>7766078</c:v>
                </c:pt>
                <c:pt idx="58">
                  <c:v>7900011</c:v>
                </c:pt>
                <c:pt idx="59">
                  <c:v>8033837</c:v>
                </c:pt>
                <c:pt idx="60">
                  <c:v>8167808</c:v>
                </c:pt>
                <c:pt idx="61">
                  <c:v>8301745</c:v>
                </c:pt>
                <c:pt idx="62">
                  <c:v>8435597</c:v>
                </c:pt>
                <c:pt idx="63">
                  <c:v>8569573</c:v>
                </c:pt>
                <c:pt idx="64">
                  <c:v>8703499</c:v>
                </c:pt>
                <c:pt idx="65">
                  <c:v>8837294</c:v>
                </c:pt>
                <c:pt idx="66">
                  <c:v>8971267</c:v>
                </c:pt>
                <c:pt idx="67">
                  <c:v>9105068</c:v>
                </c:pt>
                <c:pt idx="68">
                  <c:v>9238986</c:v>
                </c:pt>
                <c:pt idx="69">
                  <c:v>9372947</c:v>
                </c:pt>
                <c:pt idx="70">
                  <c:v>9506815</c:v>
                </c:pt>
                <c:pt idx="71">
                  <c:v>9640654</c:v>
                </c:pt>
                <c:pt idx="72">
                  <c:v>9774673</c:v>
                </c:pt>
                <c:pt idx="73">
                  <c:v>9908392</c:v>
                </c:pt>
                <c:pt idx="74">
                  <c:v>10042412</c:v>
                </c:pt>
                <c:pt idx="75">
                  <c:v>10176187</c:v>
                </c:pt>
                <c:pt idx="76">
                  <c:v>10310243</c:v>
                </c:pt>
                <c:pt idx="77">
                  <c:v>10444034</c:v>
                </c:pt>
                <c:pt idx="78">
                  <c:v>10577995</c:v>
                </c:pt>
                <c:pt idx="79">
                  <c:v>10711852</c:v>
                </c:pt>
                <c:pt idx="80">
                  <c:v>10845841</c:v>
                </c:pt>
                <c:pt idx="81">
                  <c:v>10979706</c:v>
                </c:pt>
                <c:pt idx="82">
                  <c:v>11113643</c:v>
                </c:pt>
                <c:pt idx="83">
                  <c:v>11247553</c:v>
                </c:pt>
                <c:pt idx="84">
                  <c:v>11381460</c:v>
                </c:pt>
                <c:pt idx="85">
                  <c:v>11515347</c:v>
                </c:pt>
                <c:pt idx="86">
                  <c:v>11649108</c:v>
                </c:pt>
                <c:pt idx="87">
                  <c:v>11783087</c:v>
                </c:pt>
                <c:pt idx="88">
                  <c:v>11916984</c:v>
                </c:pt>
                <c:pt idx="89">
                  <c:v>12050749</c:v>
                </c:pt>
                <c:pt idx="90">
                  <c:v>12184710</c:v>
                </c:pt>
                <c:pt idx="91">
                  <c:v>12318592</c:v>
                </c:pt>
                <c:pt idx="92">
                  <c:v>12452649</c:v>
                </c:pt>
                <c:pt idx="93">
                  <c:v>12586423</c:v>
                </c:pt>
                <c:pt idx="94">
                  <c:v>12720431</c:v>
                </c:pt>
                <c:pt idx="95">
                  <c:v>12854318</c:v>
                </c:pt>
                <c:pt idx="96">
                  <c:v>12988192</c:v>
                </c:pt>
                <c:pt idx="97">
                  <c:v>13122045</c:v>
                </c:pt>
                <c:pt idx="98">
                  <c:v>13256022</c:v>
                </c:pt>
                <c:pt idx="99">
                  <c:v>13389819</c:v>
                </c:pt>
                <c:pt idx="100">
                  <c:v>13523660</c:v>
                </c:pt>
                <c:pt idx="101">
                  <c:v>13657642</c:v>
                </c:pt>
                <c:pt idx="102">
                  <c:v>13791555</c:v>
                </c:pt>
                <c:pt idx="103">
                  <c:v>13925510</c:v>
                </c:pt>
                <c:pt idx="104">
                  <c:v>14059300</c:v>
                </c:pt>
                <c:pt idx="105">
                  <c:v>14193133</c:v>
                </c:pt>
                <c:pt idx="106">
                  <c:v>14327080</c:v>
                </c:pt>
                <c:pt idx="107">
                  <c:v>14461044</c:v>
                </c:pt>
                <c:pt idx="108">
                  <c:v>14594912</c:v>
                </c:pt>
                <c:pt idx="109">
                  <c:v>14728870</c:v>
                </c:pt>
                <c:pt idx="110">
                  <c:v>14862649</c:v>
                </c:pt>
                <c:pt idx="111">
                  <c:v>14996670</c:v>
                </c:pt>
                <c:pt idx="112">
                  <c:v>15130398</c:v>
                </c:pt>
                <c:pt idx="113">
                  <c:v>15264321</c:v>
                </c:pt>
                <c:pt idx="114">
                  <c:v>15398261</c:v>
                </c:pt>
                <c:pt idx="115">
                  <c:v>15532082</c:v>
                </c:pt>
                <c:pt idx="116">
                  <c:v>15666066</c:v>
                </c:pt>
                <c:pt idx="117">
                  <c:v>15799969</c:v>
                </c:pt>
                <c:pt idx="118">
                  <c:v>15933842</c:v>
                </c:pt>
                <c:pt idx="119">
                  <c:v>16067665</c:v>
                </c:pt>
                <c:pt idx="120">
                  <c:v>16201621</c:v>
                </c:pt>
                <c:pt idx="121">
                  <c:v>16335614</c:v>
                </c:pt>
                <c:pt idx="122">
                  <c:v>16469458</c:v>
                </c:pt>
                <c:pt idx="123">
                  <c:v>16603296</c:v>
                </c:pt>
                <c:pt idx="124">
                  <c:v>16737263</c:v>
                </c:pt>
                <c:pt idx="125">
                  <c:v>16871079</c:v>
                </c:pt>
                <c:pt idx="126">
                  <c:v>17005113</c:v>
                </c:pt>
                <c:pt idx="127">
                  <c:v>17139015</c:v>
                </c:pt>
                <c:pt idx="128">
                  <c:v>17272889</c:v>
                </c:pt>
                <c:pt idx="129">
                  <c:v>17406763</c:v>
                </c:pt>
                <c:pt idx="130">
                  <c:v>17540627</c:v>
                </c:pt>
                <c:pt idx="131">
                  <c:v>17674467</c:v>
                </c:pt>
                <c:pt idx="132">
                  <c:v>17808452</c:v>
                </c:pt>
                <c:pt idx="133">
                  <c:v>17942315</c:v>
                </c:pt>
                <c:pt idx="134">
                  <c:v>18076260</c:v>
                </c:pt>
                <c:pt idx="135">
                  <c:v>18210127</c:v>
                </c:pt>
                <c:pt idx="136">
                  <c:v>18344004</c:v>
                </c:pt>
                <c:pt idx="137">
                  <c:v>18477953</c:v>
                </c:pt>
                <c:pt idx="138">
                  <c:v>18611780</c:v>
                </c:pt>
                <c:pt idx="139">
                  <c:v>18745852</c:v>
                </c:pt>
                <c:pt idx="140">
                  <c:v>18879700</c:v>
                </c:pt>
                <c:pt idx="141">
                  <c:v>19013485</c:v>
                </c:pt>
                <c:pt idx="142">
                  <c:v>19147442</c:v>
                </c:pt>
                <c:pt idx="143">
                  <c:v>19281317</c:v>
                </c:pt>
                <c:pt idx="144">
                  <c:v>19415215</c:v>
                </c:pt>
                <c:pt idx="145">
                  <c:v>19549175</c:v>
                </c:pt>
                <c:pt idx="146">
                  <c:v>19683020</c:v>
                </c:pt>
                <c:pt idx="147">
                  <c:v>19816843</c:v>
                </c:pt>
                <c:pt idx="148">
                  <c:v>19950691</c:v>
                </c:pt>
                <c:pt idx="149">
                  <c:v>20084633</c:v>
                </c:pt>
                <c:pt idx="150">
                  <c:v>20218505</c:v>
                </c:pt>
                <c:pt idx="151">
                  <c:v>20352575</c:v>
                </c:pt>
                <c:pt idx="152">
                  <c:v>20486281</c:v>
                </c:pt>
                <c:pt idx="153">
                  <c:v>20620234</c:v>
                </c:pt>
                <c:pt idx="154">
                  <c:v>20754163</c:v>
                </c:pt>
                <c:pt idx="155">
                  <c:v>20887996</c:v>
                </c:pt>
                <c:pt idx="156">
                  <c:v>21021880</c:v>
                </c:pt>
                <c:pt idx="157">
                  <c:v>21155858</c:v>
                </c:pt>
                <c:pt idx="158">
                  <c:v>21289653</c:v>
                </c:pt>
                <c:pt idx="159">
                  <c:v>21423765</c:v>
                </c:pt>
                <c:pt idx="160">
                  <c:v>21557567</c:v>
                </c:pt>
                <c:pt idx="161">
                  <c:v>21691367</c:v>
                </c:pt>
                <c:pt idx="162">
                  <c:v>21825398</c:v>
                </c:pt>
                <c:pt idx="163">
                  <c:v>21959284</c:v>
                </c:pt>
                <c:pt idx="164">
                  <c:v>22093044</c:v>
                </c:pt>
                <c:pt idx="165">
                  <c:v>22226997</c:v>
                </c:pt>
                <c:pt idx="166">
                  <c:v>22361020</c:v>
                </c:pt>
                <c:pt idx="167">
                  <c:v>22494728</c:v>
                </c:pt>
                <c:pt idx="168">
                  <c:v>22628695</c:v>
                </c:pt>
                <c:pt idx="169">
                  <c:v>22762528</c:v>
                </c:pt>
                <c:pt idx="170">
                  <c:v>22896581</c:v>
                </c:pt>
                <c:pt idx="171">
                  <c:v>23030323</c:v>
                </c:pt>
                <c:pt idx="172">
                  <c:v>23164269</c:v>
                </c:pt>
                <c:pt idx="173">
                  <c:v>23298234</c:v>
                </c:pt>
                <c:pt idx="174">
                  <c:v>23432027</c:v>
                </c:pt>
                <c:pt idx="175">
                  <c:v>23566037</c:v>
                </c:pt>
                <c:pt idx="176">
                  <c:v>23699828</c:v>
                </c:pt>
                <c:pt idx="177">
                  <c:v>23833815</c:v>
                </c:pt>
                <c:pt idx="178">
                  <c:v>23967609</c:v>
                </c:pt>
                <c:pt idx="179">
                  <c:v>24101499</c:v>
                </c:pt>
                <c:pt idx="180">
                  <c:v>24235393</c:v>
                </c:pt>
                <c:pt idx="181">
                  <c:v>24369498</c:v>
                </c:pt>
                <c:pt idx="182">
                  <c:v>24503269</c:v>
                </c:pt>
                <c:pt idx="183">
                  <c:v>24637172</c:v>
                </c:pt>
                <c:pt idx="184">
                  <c:v>24771186</c:v>
                </c:pt>
                <c:pt idx="185">
                  <c:v>24904890</c:v>
                </c:pt>
                <c:pt idx="186">
                  <c:v>25038864</c:v>
                </c:pt>
                <c:pt idx="187">
                  <c:v>25172844</c:v>
                </c:pt>
                <c:pt idx="188">
                  <c:v>25306718</c:v>
                </c:pt>
                <c:pt idx="189">
                  <c:v>25440486</c:v>
                </c:pt>
                <c:pt idx="190">
                  <c:v>25574474</c:v>
                </c:pt>
                <c:pt idx="191">
                  <c:v>25708423</c:v>
                </c:pt>
                <c:pt idx="192">
                  <c:v>25842216</c:v>
                </c:pt>
                <c:pt idx="193">
                  <c:v>25976219</c:v>
                </c:pt>
                <c:pt idx="194">
                  <c:v>26110022</c:v>
                </c:pt>
                <c:pt idx="195">
                  <c:v>26243962</c:v>
                </c:pt>
                <c:pt idx="196">
                  <c:v>26377761</c:v>
                </c:pt>
                <c:pt idx="197">
                  <c:v>26511828</c:v>
                </c:pt>
                <c:pt idx="198">
                  <c:v>26645689</c:v>
                </c:pt>
                <c:pt idx="199">
                  <c:v>26779611</c:v>
                </c:pt>
                <c:pt idx="200">
                  <c:v>26913362</c:v>
                </c:pt>
                <c:pt idx="201">
                  <c:v>27047407</c:v>
                </c:pt>
                <c:pt idx="202">
                  <c:v>27181261</c:v>
                </c:pt>
                <c:pt idx="203">
                  <c:v>27315142</c:v>
                </c:pt>
                <c:pt idx="204">
                  <c:v>27449066</c:v>
                </c:pt>
                <c:pt idx="205">
                  <c:v>27582879</c:v>
                </c:pt>
                <c:pt idx="206">
                  <c:v>27716848</c:v>
                </c:pt>
                <c:pt idx="207">
                  <c:v>27850806</c:v>
                </c:pt>
                <c:pt idx="208">
                  <c:v>27984556</c:v>
                </c:pt>
                <c:pt idx="209">
                  <c:v>28118564</c:v>
                </c:pt>
                <c:pt idx="210">
                  <c:v>28252356</c:v>
                </c:pt>
                <c:pt idx="211">
                  <c:v>28386210</c:v>
                </c:pt>
                <c:pt idx="212">
                  <c:v>28520269</c:v>
                </c:pt>
                <c:pt idx="213">
                  <c:v>28654002</c:v>
                </c:pt>
                <c:pt idx="214">
                  <c:v>28788113</c:v>
                </c:pt>
                <c:pt idx="215">
                  <c:v>28921877</c:v>
                </c:pt>
                <c:pt idx="216">
                  <c:v>29055806</c:v>
                </c:pt>
                <c:pt idx="217">
                  <c:v>29189681</c:v>
                </c:pt>
                <c:pt idx="218">
                  <c:v>29323697</c:v>
                </c:pt>
                <c:pt idx="219">
                  <c:v>29457511</c:v>
                </c:pt>
                <c:pt idx="220">
                  <c:v>29591420</c:v>
                </c:pt>
                <c:pt idx="221">
                  <c:v>29725237</c:v>
                </c:pt>
                <c:pt idx="222">
                  <c:v>29859090</c:v>
                </c:pt>
                <c:pt idx="223">
                  <c:v>29992971</c:v>
                </c:pt>
                <c:pt idx="224">
                  <c:v>30127040</c:v>
                </c:pt>
                <c:pt idx="225">
                  <c:v>30260836</c:v>
                </c:pt>
                <c:pt idx="226">
                  <c:v>30394759</c:v>
                </c:pt>
                <c:pt idx="227">
                  <c:v>30528666</c:v>
                </c:pt>
                <c:pt idx="228">
                  <c:v>30662511</c:v>
                </c:pt>
                <c:pt idx="229">
                  <c:v>30796557</c:v>
                </c:pt>
                <c:pt idx="230">
                  <c:v>30930394</c:v>
                </c:pt>
                <c:pt idx="231">
                  <c:v>31064248</c:v>
                </c:pt>
                <c:pt idx="232">
                  <c:v>31198207</c:v>
                </c:pt>
                <c:pt idx="233">
                  <c:v>31332100</c:v>
                </c:pt>
                <c:pt idx="234">
                  <c:v>31465905</c:v>
                </c:pt>
                <c:pt idx="235">
                  <c:v>31599871</c:v>
                </c:pt>
                <c:pt idx="236">
                  <c:v>31733804</c:v>
                </c:pt>
                <c:pt idx="237">
                  <c:v>31867535</c:v>
                </c:pt>
                <c:pt idx="238">
                  <c:v>32001543</c:v>
                </c:pt>
                <c:pt idx="239">
                  <c:v>32135540</c:v>
                </c:pt>
                <c:pt idx="240">
                  <c:v>32269222</c:v>
                </c:pt>
                <c:pt idx="241">
                  <c:v>32403298</c:v>
                </c:pt>
                <c:pt idx="242">
                  <c:v>32537216</c:v>
                </c:pt>
                <c:pt idx="243">
                  <c:v>32671080</c:v>
                </c:pt>
                <c:pt idx="244">
                  <c:v>32804830</c:v>
                </c:pt>
                <c:pt idx="245">
                  <c:v>32938876</c:v>
                </c:pt>
                <c:pt idx="246">
                  <c:v>33072739</c:v>
                </c:pt>
                <c:pt idx="247">
                  <c:v>33206619</c:v>
                </c:pt>
                <c:pt idx="248">
                  <c:v>33340514</c:v>
                </c:pt>
                <c:pt idx="249">
                  <c:v>33474353</c:v>
                </c:pt>
                <c:pt idx="250">
                  <c:v>33608312</c:v>
                </c:pt>
                <c:pt idx="251">
                  <c:v>33742161</c:v>
                </c:pt>
                <c:pt idx="252">
                  <c:v>33876068</c:v>
                </c:pt>
                <c:pt idx="253">
                  <c:v>34010069</c:v>
                </c:pt>
                <c:pt idx="254">
                  <c:v>34143973</c:v>
                </c:pt>
                <c:pt idx="255">
                  <c:v>34277683</c:v>
                </c:pt>
                <c:pt idx="256">
                  <c:v>34411724</c:v>
                </c:pt>
                <c:pt idx="257">
                  <c:v>34545683</c:v>
                </c:pt>
                <c:pt idx="258">
                  <c:v>34679410</c:v>
                </c:pt>
                <c:pt idx="259">
                  <c:v>34813456</c:v>
                </c:pt>
                <c:pt idx="260">
                  <c:v>34947363</c:v>
                </c:pt>
                <c:pt idx="261">
                  <c:v>35081195</c:v>
                </c:pt>
                <c:pt idx="262">
                  <c:v>35215177</c:v>
                </c:pt>
                <c:pt idx="263">
                  <c:v>35349081</c:v>
                </c:pt>
                <c:pt idx="264">
                  <c:v>35482986</c:v>
                </c:pt>
                <c:pt idx="265">
                  <c:v>35616808</c:v>
                </c:pt>
                <c:pt idx="266">
                  <c:v>35750592</c:v>
                </c:pt>
                <c:pt idx="267">
                  <c:v>35884589</c:v>
                </c:pt>
                <c:pt idx="268">
                  <c:v>36018653</c:v>
                </c:pt>
                <c:pt idx="269">
                  <c:v>36152490</c:v>
                </c:pt>
                <c:pt idx="270">
                  <c:v>36286327</c:v>
                </c:pt>
                <c:pt idx="271">
                  <c:v>36420148</c:v>
                </c:pt>
                <c:pt idx="272">
                  <c:v>36554280</c:v>
                </c:pt>
                <c:pt idx="273">
                  <c:v>36688288</c:v>
                </c:pt>
                <c:pt idx="274">
                  <c:v>36821993</c:v>
                </c:pt>
                <c:pt idx="275">
                  <c:v>36956050</c:v>
                </c:pt>
                <c:pt idx="276">
                  <c:v>37089595</c:v>
                </c:pt>
                <c:pt idx="277">
                  <c:v>37223481</c:v>
                </c:pt>
                <c:pt idx="278">
                  <c:v>37357827</c:v>
                </c:pt>
                <c:pt idx="279">
                  <c:v>37491425</c:v>
                </c:pt>
                <c:pt idx="280">
                  <c:v>37625176</c:v>
                </c:pt>
                <c:pt idx="281">
                  <c:v>37759089</c:v>
                </c:pt>
                <c:pt idx="282">
                  <c:v>37893298</c:v>
                </c:pt>
                <c:pt idx="283">
                  <c:v>38027275</c:v>
                </c:pt>
                <c:pt idx="284">
                  <c:v>38160763</c:v>
                </c:pt>
                <c:pt idx="285">
                  <c:v>38294880</c:v>
                </c:pt>
                <c:pt idx="286">
                  <c:v>38428605</c:v>
                </c:pt>
                <c:pt idx="287">
                  <c:v>38562590</c:v>
                </c:pt>
                <c:pt idx="288">
                  <c:v>38696672</c:v>
                </c:pt>
                <c:pt idx="289">
                  <c:v>38830317</c:v>
                </c:pt>
                <c:pt idx="290">
                  <c:v>38964277</c:v>
                </c:pt>
                <c:pt idx="291">
                  <c:v>39098401</c:v>
                </c:pt>
                <c:pt idx="292">
                  <c:v>39231948</c:v>
                </c:pt>
                <c:pt idx="293">
                  <c:v>39365938</c:v>
                </c:pt>
                <c:pt idx="294">
                  <c:v>39500017</c:v>
                </c:pt>
                <c:pt idx="295">
                  <c:v>39634034</c:v>
                </c:pt>
                <c:pt idx="296">
                  <c:v>39768006</c:v>
                </c:pt>
                <c:pt idx="297">
                  <c:v>39901591</c:v>
                </c:pt>
                <c:pt idx="298">
                  <c:v>40035753</c:v>
                </c:pt>
                <c:pt idx="299">
                  <c:v>40169371</c:v>
                </c:pt>
                <c:pt idx="300">
                  <c:v>40303419</c:v>
                </c:pt>
                <c:pt idx="301">
                  <c:v>40437173</c:v>
                </c:pt>
                <c:pt idx="302">
                  <c:v>40571163</c:v>
                </c:pt>
                <c:pt idx="303">
                  <c:v>40704779</c:v>
                </c:pt>
                <c:pt idx="304">
                  <c:v>40838800</c:v>
                </c:pt>
                <c:pt idx="305">
                  <c:v>40972627</c:v>
                </c:pt>
                <c:pt idx="306">
                  <c:v>41106564</c:v>
                </c:pt>
                <c:pt idx="307">
                  <c:v>41240499</c:v>
                </c:pt>
                <c:pt idx="308">
                  <c:v>41374286</c:v>
                </c:pt>
                <c:pt idx="309">
                  <c:v>41508230</c:v>
                </c:pt>
                <c:pt idx="310">
                  <c:v>41642072</c:v>
                </c:pt>
                <c:pt idx="311">
                  <c:v>41776029</c:v>
                </c:pt>
                <c:pt idx="312">
                  <c:v>41909956</c:v>
                </c:pt>
                <c:pt idx="313">
                  <c:v>42043828</c:v>
                </c:pt>
                <c:pt idx="314">
                  <c:v>42177614</c:v>
                </c:pt>
                <c:pt idx="315">
                  <c:v>42311614</c:v>
                </c:pt>
                <c:pt idx="316">
                  <c:v>42445587</c:v>
                </c:pt>
                <c:pt idx="317">
                  <c:v>42579397</c:v>
                </c:pt>
                <c:pt idx="318">
                  <c:v>42713288</c:v>
                </c:pt>
                <c:pt idx="319">
                  <c:v>42847165</c:v>
                </c:pt>
                <c:pt idx="320">
                  <c:v>42981011</c:v>
                </c:pt>
                <c:pt idx="321">
                  <c:v>43114906</c:v>
                </c:pt>
                <c:pt idx="322">
                  <c:v>43248820</c:v>
                </c:pt>
                <c:pt idx="323">
                  <c:v>43382860</c:v>
                </c:pt>
                <c:pt idx="324">
                  <c:v>43516689</c:v>
                </c:pt>
                <c:pt idx="325">
                  <c:v>43650712</c:v>
                </c:pt>
                <c:pt idx="326">
                  <c:v>43784456</c:v>
                </c:pt>
                <c:pt idx="327">
                  <c:v>43918427</c:v>
                </c:pt>
                <c:pt idx="328">
                  <c:v>44052274</c:v>
                </c:pt>
                <c:pt idx="329">
                  <c:v>44186296</c:v>
                </c:pt>
                <c:pt idx="330">
                  <c:v>44320135</c:v>
                </c:pt>
                <c:pt idx="331">
                  <c:v>44453896</c:v>
                </c:pt>
                <c:pt idx="332">
                  <c:v>44587880</c:v>
                </c:pt>
                <c:pt idx="333">
                  <c:v>44721837</c:v>
                </c:pt>
                <c:pt idx="334">
                  <c:v>44855561</c:v>
                </c:pt>
                <c:pt idx="335">
                  <c:v>44989576</c:v>
                </c:pt>
                <c:pt idx="336">
                  <c:v>45123385</c:v>
                </c:pt>
                <c:pt idx="337">
                  <c:v>45257448</c:v>
                </c:pt>
                <c:pt idx="338">
                  <c:v>45391240</c:v>
                </c:pt>
                <c:pt idx="339">
                  <c:v>45525213</c:v>
                </c:pt>
                <c:pt idx="340">
                  <c:v>45658992</c:v>
                </c:pt>
                <c:pt idx="341">
                  <c:v>45792915</c:v>
                </c:pt>
                <c:pt idx="342">
                  <c:v>45926776</c:v>
                </c:pt>
                <c:pt idx="343">
                  <c:v>46060673</c:v>
                </c:pt>
                <c:pt idx="344">
                  <c:v>46194740</c:v>
                </c:pt>
                <c:pt idx="345">
                  <c:v>46328616</c:v>
                </c:pt>
                <c:pt idx="346">
                  <c:v>46462451</c:v>
                </c:pt>
                <c:pt idx="347">
                  <c:v>46596290</c:v>
                </c:pt>
                <c:pt idx="348">
                  <c:v>46730189</c:v>
                </c:pt>
                <c:pt idx="349">
                  <c:v>46864168</c:v>
                </c:pt>
                <c:pt idx="350">
                  <c:v>46997988</c:v>
                </c:pt>
                <c:pt idx="351">
                  <c:v>47131868</c:v>
                </c:pt>
                <c:pt idx="352">
                  <c:v>47265770</c:v>
                </c:pt>
                <c:pt idx="353">
                  <c:v>47399759</c:v>
                </c:pt>
                <c:pt idx="354">
                  <c:v>47533572</c:v>
                </c:pt>
                <c:pt idx="355">
                  <c:v>47667567</c:v>
                </c:pt>
                <c:pt idx="356">
                  <c:v>47801370</c:v>
                </c:pt>
                <c:pt idx="357">
                  <c:v>47935399</c:v>
                </c:pt>
                <c:pt idx="358">
                  <c:v>48069277</c:v>
                </c:pt>
                <c:pt idx="359">
                  <c:v>48203113</c:v>
                </c:pt>
                <c:pt idx="360">
                  <c:v>48337083</c:v>
                </c:pt>
                <c:pt idx="361">
                  <c:v>48470941</c:v>
                </c:pt>
                <c:pt idx="362">
                  <c:v>48604907</c:v>
                </c:pt>
                <c:pt idx="363">
                  <c:v>48738603</c:v>
                </c:pt>
                <c:pt idx="364">
                  <c:v>48872631</c:v>
                </c:pt>
                <c:pt idx="365">
                  <c:v>49006572</c:v>
                </c:pt>
                <c:pt idx="366">
                  <c:v>49140435</c:v>
                </c:pt>
                <c:pt idx="367">
                  <c:v>49274177</c:v>
                </c:pt>
                <c:pt idx="368">
                  <c:v>49408260</c:v>
                </c:pt>
                <c:pt idx="369">
                  <c:v>49542017</c:v>
                </c:pt>
                <c:pt idx="370">
                  <c:v>49676064</c:v>
                </c:pt>
                <c:pt idx="371">
                  <c:v>49809838</c:v>
                </c:pt>
                <c:pt idx="372">
                  <c:v>49943739</c:v>
                </c:pt>
                <c:pt idx="373">
                  <c:v>50077602</c:v>
                </c:pt>
                <c:pt idx="374">
                  <c:v>50211476</c:v>
                </c:pt>
                <c:pt idx="375">
                  <c:v>50345426</c:v>
                </c:pt>
                <c:pt idx="376">
                  <c:v>50479459</c:v>
                </c:pt>
                <c:pt idx="377">
                  <c:v>50613353</c:v>
                </c:pt>
                <c:pt idx="378">
                  <c:v>50747121</c:v>
                </c:pt>
                <c:pt idx="379">
                  <c:v>50881068</c:v>
                </c:pt>
                <c:pt idx="380">
                  <c:v>51014842</c:v>
                </c:pt>
                <c:pt idx="381">
                  <c:v>51148903</c:v>
                </c:pt>
                <c:pt idx="382">
                  <c:v>51282715</c:v>
                </c:pt>
                <c:pt idx="383">
                  <c:v>51416624</c:v>
                </c:pt>
                <c:pt idx="384">
                  <c:v>51550589</c:v>
                </c:pt>
                <c:pt idx="385">
                  <c:v>51684464</c:v>
                </c:pt>
                <c:pt idx="386">
                  <c:v>51818528</c:v>
                </c:pt>
                <c:pt idx="387">
                  <c:v>51952293</c:v>
                </c:pt>
                <c:pt idx="388">
                  <c:v>52086136</c:v>
                </c:pt>
                <c:pt idx="389">
                  <c:v>52220100</c:v>
                </c:pt>
                <c:pt idx="390">
                  <c:v>52353817</c:v>
                </c:pt>
                <c:pt idx="391">
                  <c:v>52487710</c:v>
                </c:pt>
                <c:pt idx="392">
                  <c:v>52621786</c:v>
                </c:pt>
                <c:pt idx="393">
                  <c:v>52755654</c:v>
                </c:pt>
                <c:pt idx="394">
                  <c:v>52889538</c:v>
                </c:pt>
                <c:pt idx="395">
                  <c:v>53023433</c:v>
                </c:pt>
                <c:pt idx="396">
                  <c:v>53157203</c:v>
                </c:pt>
                <c:pt idx="397">
                  <c:v>53291081</c:v>
                </c:pt>
                <c:pt idx="398">
                  <c:v>53425079</c:v>
                </c:pt>
                <c:pt idx="399">
                  <c:v>53558925</c:v>
                </c:pt>
                <c:pt idx="400">
                  <c:v>53692881</c:v>
                </c:pt>
                <c:pt idx="401">
                  <c:v>53826700</c:v>
                </c:pt>
                <c:pt idx="402">
                  <c:v>53960790</c:v>
                </c:pt>
                <c:pt idx="403">
                  <c:v>54094561</c:v>
                </c:pt>
                <c:pt idx="404">
                  <c:v>54228550</c:v>
                </c:pt>
                <c:pt idx="405">
                  <c:v>54362385</c:v>
                </c:pt>
                <c:pt idx="406">
                  <c:v>54496565</c:v>
                </c:pt>
                <c:pt idx="407">
                  <c:v>54630056</c:v>
                </c:pt>
                <c:pt idx="408">
                  <c:v>54764033</c:v>
                </c:pt>
                <c:pt idx="409">
                  <c:v>54898055</c:v>
                </c:pt>
                <c:pt idx="410">
                  <c:v>55032120</c:v>
                </c:pt>
                <c:pt idx="411">
                  <c:v>55165971</c:v>
                </c:pt>
                <c:pt idx="412">
                  <c:v>55300135</c:v>
                </c:pt>
                <c:pt idx="413">
                  <c:v>55433560</c:v>
                </c:pt>
                <c:pt idx="414">
                  <c:v>55567501</c:v>
                </c:pt>
                <c:pt idx="415">
                  <c:v>55701787</c:v>
                </c:pt>
                <c:pt idx="416">
                  <c:v>55835525</c:v>
                </c:pt>
                <c:pt idx="417">
                  <c:v>55969180</c:v>
                </c:pt>
                <c:pt idx="418">
                  <c:v>56103012</c:v>
                </c:pt>
                <c:pt idx="419">
                  <c:v>56237239</c:v>
                </c:pt>
                <c:pt idx="420">
                  <c:v>56371298</c:v>
                </c:pt>
                <c:pt idx="421">
                  <c:v>56504687</c:v>
                </c:pt>
                <c:pt idx="422">
                  <c:v>56638750</c:v>
                </c:pt>
                <c:pt idx="423">
                  <c:v>56772721</c:v>
                </c:pt>
                <c:pt idx="424">
                  <c:v>56906672</c:v>
                </c:pt>
                <c:pt idx="425">
                  <c:v>57040440</c:v>
                </c:pt>
                <c:pt idx="426">
                  <c:v>57174394</c:v>
                </c:pt>
                <c:pt idx="427">
                  <c:v>57308216</c:v>
                </c:pt>
                <c:pt idx="428">
                  <c:v>57444845</c:v>
                </c:pt>
                <c:pt idx="429">
                  <c:v>57575927</c:v>
                </c:pt>
                <c:pt idx="430">
                  <c:v>57709933</c:v>
                </c:pt>
                <c:pt idx="431">
                  <c:v>57843823</c:v>
                </c:pt>
                <c:pt idx="432">
                  <c:v>57977998</c:v>
                </c:pt>
                <c:pt idx="433">
                  <c:v>58111975</c:v>
                </c:pt>
                <c:pt idx="434">
                  <c:v>58245315</c:v>
                </c:pt>
                <c:pt idx="435">
                  <c:v>58379861</c:v>
                </c:pt>
                <c:pt idx="436">
                  <c:v>58513130</c:v>
                </c:pt>
                <c:pt idx="437">
                  <c:v>58647277</c:v>
                </c:pt>
                <c:pt idx="438">
                  <c:v>58781173</c:v>
                </c:pt>
                <c:pt idx="439">
                  <c:v>58915285</c:v>
                </c:pt>
                <c:pt idx="440">
                  <c:v>59048996</c:v>
                </c:pt>
                <c:pt idx="441">
                  <c:v>59182788</c:v>
                </c:pt>
                <c:pt idx="442">
                  <c:v>59316680</c:v>
                </c:pt>
                <c:pt idx="443">
                  <c:v>59450472</c:v>
                </c:pt>
                <c:pt idx="444">
                  <c:v>59584458</c:v>
                </c:pt>
                <c:pt idx="445">
                  <c:v>59718169</c:v>
                </c:pt>
                <c:pt idx="446">
                  <c:v>59852324</c:v>
                </c:pt>
                <c:pt idx="447">
                  <c:v>59986279</c:v>
                </c:pt>
                <c:pt idx="448">
                  <c:v>60120021</c:v>
                </c:pt>
                <c:pt idx="449">
                  <c:v>60254099</c:v>
                </c:pt>
                <c:pt idx="450">
                  <c:v>60387966</c:v>
                </c:pt>
                <c:pt idx="451">
                  <c:v>60521834</c:v>
                </c:pt>
                <c:pt idx="452">
                  <c:v>60655664</c:v>
                </c:pt>
                <c:pt idx="453">
                  <c:v>60789612</c:v>
                </c:pt>
                <c:pt idx="454">
                  <c:v>60923246</c:v>
                </c:pt>
                <c:pt idx="455">
                  <c:v>61057585</c:v>
                </c:pt>
                <c:pt idx="456">
                  <c:v>61191306</c:v>
                </c:pt>
                <c:pt idx="457">
                  <c:v>61325316</c:v>
                </c:pt>
                <c:pt idx="458">
                  <c:v>61459384</c:v>
                </c:pt>
                <c:pt idx="459">
                  <c:v>61592758</c:v>
                </c:pt>
                <c:pt idx="460">
                  <c:v>61726930</c:v>
                </c:pt>
                <c:pt idx="461">
                  <c:v>61861071</c:v>
                </c:pt>
                <c:pt idx="462">
                  <c:v>61994592</c:v>
                </c:pt>
                <c:pt idx="463">
                  <c:v>62128933</c:v>
                </c:pt>
                <c:pt idx="464">
                  <c:v>62262794</c:v>
                </c:pt>
                <c:pt idx="465">
                  <c:v>62396498</c:v>
                </c:pt>
                <c:pt idx="466">
                  <c:v>62530332</c:v>
                </c:pt>
                <c:pt idx="467">
                  <c:v>62664549</c:v>
                </c:pt>
                <c:pt idx="468">
                  <c:v>62797848</c:v>
                </c:pt>
                <c:pt idx="469">
                  <c:v>62931748</c:v>
                </c:pt>
                <c:pt idx="470">
                  <c:v>63066135</c:v>
                </c:pt>
                <c:pt idx="471">
                  <c:v>63199995</c:v>
                </c:pt>
                <c:pt idx="472">
                  <c:v>63333951</c:v>
                </c:pt>
                <c:pt idx="473">
                  <c:v>63467423</c:v>
                </c:pt>
                <c:pt idx="474">
                  <c:v>63601380</c:v>
                </c:pt>
                <c:pt idx="475">
                  <c:v>63735620</c:v>
                </c:pt>
                <c:pt idx="476">
                  <c:v>63869387</c:v>
                </c:pt>
                <c:pt idx="477">
                  <c:v>64003450</c:v>
                </c:pt>
                <c:pt idx="478">
                  <c:v>64136943</c:v>
                </c:pt>
                <c:pt idx="479">
                  <c:v>64271262</c:v>
                </c:pt>
                <c:pt idx="480">
                  <c:v>64405152</c:v>
                </c:pt>
                <c:pt idx="481">
                  <c:v>64538637</c:v>
                </c:pt>
                <c:pt idx="482">
                  <c:v>64672509</c:v>
                </c:pt>
                <c:pt idx="483">
                  <c:v>64806746</c:v>
                </c:pt>
                <c:pt idx="484">
                  <c:v>64940169</c:v>
                </c:pt>
                <c:pt idx="485">
                  <c:v>65074410</c:v>
                </c:pt>
                <c:pt idx="486">
                  <c:v>65208280</c:v>
                </c:pt>
                <c:pt idx="487">
                  <c:v>65342266</c:v>
                </c:pt>
                <c:pt idx="488">
                  <c:v>65475867</c:v>
                </c:pt>
                <c:pt idx="489">
                  <c:v>65609828</c:v>
                </c:pt>
                <c:pt idx="490">
                  <c:v>65743535</c:v>
                </c:pt>
                <c:pt idx="491">
                  <c:v>65877592</c:v>
                </c:pt>
                <c:pt idx="492">
                  <c:v>66011455</c:v>
                </c:pt>
                <c:pt idx="493">
                  <c:v>66145415</c:v>
                </c:pt>
                <c:pt idx="494">
                  <c:v>66279263</c:v>
                </c:pt>
                <c:pt idx="495">
                  <c:v>66413070</c:v>
                </c:pt>
                <c:pt idx="496">
                  <c:v>66547053</c:v>
                </c:pt>
                <c:pt idx="497">
                  <c:v>66681000</c:v>
                </c:pt>
                <c:pt idx="498">
                  <c:v>66814763</c:v>
                </c:pt>
              </c:numCache>
            </c:numRef>
          </c:xVal>
          <c:yVal>
            <c:numRef>
              <c:f>BDOR_MC_is_a_1!$B$2:$B$500</c:f>
              <c:numCache>
                <c:formatCode>General</c:formatCode>
                <c:ptCount val="499"/>
                <c:pt idx="0">
                  <c:v>10.709046554934806</c:v>
                </c:pt>
                <c:pt idx="1">
                  <c:v>10.82343980738365</c:v>
                </c:pt>
                <c:pt idx="2">
                  <c:v>10.857952000000004</c:v>
                </c:pt>
                <c:pt idx="3">
                  <c:v>10.913906200318019</c:v>
                </c:pt>
                <c:pt idx="4">
                  <c:v>10.983052215189943</c:v>
                </c:pt>
                <c:pt idx="5">
                  <c:v>10.9722884310618</c:v>
                </c:pt>
                <c:pt idx="6">
                  <c:v>10.823606741573</c:v>
                </c:pt>
                <c:pt idx="7">
                  <c:v>10.266088932806319</c:v>
                </c:pt>
                <c:pt idx="8">
                  <c:v>11.155685624012623</c:v>
                </c:pt>
                <c:pt idx="9">
                  <c:v>11.7544984423676</c:v>
                </c:pt>
                <c:pt idx="10">
                  <c:v>11.842673374613</c:v>
                </c:pt>
                <c:pt idx="11">
                  <c:v>11.856162790697702</c:v>
                </c:pt>
                <c:pt idx="12">
                  <c:v>11.8512105263158</c:v>
                </c:pt>
                <c:pt idx="13">
                  <c:v>11.823585403726719</c:v>
                </c:pt>
                <c:pt idx="14">
                  <c:v>11.608477093207</c:v>
                </c:pt>
                <c:pt idx="15">
                  <c:v>11.239408679927704</c:v>
                </c:pt>
                <c:pt idx="16">
                  <c:v>11.702289269051304</c:v>
                </c:pt>
                <c:pt idx="17">
                  <c:v>11.645013931888499</c:v>
                </c:pt>
                <c:pt idx="18">
                  <c:v>11.5453043478261</c:v>
                </c:pt>
                <c:pt idx="19">
                  <c:v>11.4676271450858</c:v>
                </c:pt>
                <c:pt idx="20">
                  <c:v>11.4991708074534</c:v>
                </c:pt>
                <c:pt idx="21">
                  <c:v>11.357566510172125</c:v>
                </c:pt>
                <c:pt idx="22">
                  <c:v>11.400880248833623</c:v>
                </c:pt>
                <c:pt idx="23">
                  <c:v>11.4047216174183</c:v>
                </c:pt>
                <c:pt idx="24">
                  <c:v>11.356437694704141</c:v>
                </c:pt>
                <c:pt idx="25">
                  <c:v>11.345275700934572</c:v>
                </c:pt>
                <c:pt idx="26">
                  <c:v>11.298092187499998</c:v>
                </c:pt>
                <c:pt idx="27">
                  <c:v>11.347601246105899</c:v>
                </c:pt>
                <c:pt idx="28">
                  <c:v>11.260153605015701</c:v>
                </c:pt>
                <c:pt idx="29">
                  <c:v>11.271053124999998</c:v>
                </c:pt>
                <c:pt idx="30">
                  <c:v>11.241891679748798</c:v>
                </c:pt>
                <c:pt idx="31">
                  <c:v>11.2702609375</c:v>
                </c:pt>
                <c:pt idx="32">
                  <c:v>11.324543613707231</c:v>
                </c:pt>
                <c:pt idx="33">
                  <c:v>11.272620312500004</c:v>
                </c:pt>
                <c:pt idx="34">
                  <c:v>11.271826291079799</c:v>
                </c:pt>
                <c:pt idx="35">
                  <c:v>11.256128124999998</c:v>
                </c:pt>
                <c:pt idx="36">
                  <c:v>11.280051562500001</c:v>
                </c:pt>
                <c:pt idx="37">
                  <c:v>11.226539184952999</c:v>
                </c:pt>
                <c:pt idx="38">
                  <c:v>11.287224999999999</c:v>
                </c:pt>
                <c:pt idx="39">
                  <c:v>11.244613458528898</c:v>
                </c:pt>
                <c:pt idx="40">
                  <c:v>11.301078003120098</c:v>
                </c:pt>
                <c:pt idx="41">
                  <c:v>11.304792834891023</c:v>
                </c:pt>
                <c:pt idx="42">
                  <c:v>11.2298103448276</c:v>
                </c:pt>
                <c:pt idx="43">
                  <c:v>11.2406927899686</c:v>
                </c:pt>
                <c:pt idx="44">
                  <c:v>11.253706250000027</c:v>
                </c:pt>
                <c:pt idx="45">
                  <c:v>11.226708006279399</c:v>
                </c:pt>
                <c:pt idx="46">
                  <c:v>11.254857812500004</c:v>
                </c:pt>
                <c:pt idx="47">
                  <c:v>11.25907042253518</c:v>
                </c:pt>
                <c:pt idx="48">
                  <c:v>11.293310452418098</c:v>
                </c:pt>
                <c:pt idx="49">
                  <c:v>11.259770312500002</c:v>
                </c:pt>
                <c:pt idx="50">
                  <c:v>11.1755874015748</c:v>
                </c:pt>
                <c:pt idx="51">
                  <c:v>10.705950442477898</c:v>
                </c:pt>
                <c:pt idx="52">
                  <c:v>11.270525000000001</c:v>
                </c:pt>
                <c:pt idx="53">
                  <c:v>11.254901562500001</c:v>
                </c:pt>
                <c:pt idx="54">
                  <c:v>11.244152037617598</c:v>
                </c:pt>
                <c:pt idx="55">
                  <c:v>11.266926677067104</c:v>
                </c:pt>
                <c:pt idx="56">
                  <c:v>11.252503912363119</c:v>
                </c:pt>
                <c:pt idx="57">
                  <c:v>11.3020109204368</c:v>
                </c:pt>
                <c:pt idx="58">
                  <c:v>11.290636505460228</c:v>
                </c:pt>
                <c:pt idx="59">
                  <c:v>11.283121684867398</c:v>
                </c:pt>
                <c:pt idx="60">
                  <c:v>11.256507812500029</c:v>
                </c:pt>
                <c:pt idx="61">
                  <c:v>11.284354134165399</c:v>
                </c:pt>
                <c:pt idx="62">
                  <c:v>11.2749453125</c:v>
                </c:pt>
                <c:pt idx="63">
                  <c:v>11.318421461897398</c:v>
                </c:pt>
                <c:pt idx="64">
                  <c:v>11.230655172413798</c:v>
                </c:pt>
                <c:pt idx="65">
                  <c:v>11.2161852433281</c:v>
                </c:pt>
                <c:pt idx="66">
                  <c:v>11.235982785602499</c:v>
                </c:pt>
                <c:pt idx="67">
                  <c:v>11.238181818181801</c:v>
                </c:pt>
                <c:pt idx="68">
                  <c:v>11.204679748822601</c:v>
                </c:pt>
                <c:pt idx="69">
                  <c:v>11.261515624999999</c:v>
                </c:pt>
                <c:pt idx="70">
                  <c:v>11.33340993788825</c:v>
                </c:pt>
                <c:pt idx="71">
                  <c:v>11.251694835680821</c:v>
                </c:pt>
                <c:pt idx="72">
                  <c:v>11.192368916797498</c:v>
                </c:pt>
                <c:pt idx="73">
                  <c:v>11.271050000000001</c:v>
                </c:pt>
                <c:pt idx="74">
                  <c:v>11.249801562499998</c:v>
                </c:pt>
                <c:pt idx="75">
                  <c:v>11.297378504672858</c:v>
                </c:pt>
                <c:pt idx="76">
                  <c:v>11.209829153605</c:v>
                </c:pt>
                <c:pt idx="77">
                  <c:v>11.236419405320801</c:v>
                </c:pt>
                <c:pt idx="78">
                  <c:v>11.2368043818466</c:v>
                </c:pt>
                <c:pt idx="79">
                  <c:v>11.1841902515723</c:v>
                </c:pt>
                <c:pt idx="80">
                  <c:v>11.190879120879098</c:v>
                </c:pt>
                <c:pt idx="81">
                  <c:v>11.195558869701706</c:v>
                </c:pt>
                <c:pt idx="82">
                  <c:v>11.231236306729302</c:v>
                </c:pt>
                <c:pt idx="83">
                  <c:v>11.2125015673981</c:v>
                </c:pt>
                <c:pt idx="84">
                  <c:v>11.212979623824499</c:v>
                </c:pt>
                <c:pt idx="85">
                  <c:v>11.227856025039101</c:v>
                </c:pt>
                <c:pt idx="86">
                  <c:v>11.246125195618079</c:v>
                </c:pt>
                <c:pt idx="87">
                  <c:v>11.233268749999979</c:v>
                </c:pt>
                <c:pt idx="88">
                  <c:v>11.185635792778619</c:v>
                </c:pt>
                <c:pt idx="89">
                  <c:v>11.216512539184931</c:v>
                </c:pt>
                <c:pt idx="90">
                  <c:v>11.2196181533646</c:v>
                </c:pt>
                <c:pt idx="91">
                  <c:v>11.2288153364632</c:v>
                </c:pt>
                <c:pt idx="92">
                  <c:v>11.2199029733959</c:v>
                </c:pt>
                <c:pt idx="93">
                  <c:v>11.230084507042319</c:v>
                </c:pt>
                <c:pt idx="94">
                  <c:v>11.2331453125</c:v>
                </c:pt>
                <c:pt idx="95">
                  <c:v>10.923853146853098</c:v>
                </c:pt>
                <c:pt idx="96">
                  <c:v>11.21920532915358</c:v>
                </c:pt>
                <c:pt idx="97">
                  <c:v>11.222336463223799</c:v>
                </c:pt>
                <c:pt idx="98">
                  <c:v>11.1958119122257</c:v>
                </c:pt>
                <c:pt idx="99">
                  <c:v>11.248596875</c:v>
                </c:pt>
                <c:pt idx="100">
                  <c:v>11.179355345911898</c:v>
                </c:pt>
                <c:pt idx="101">
                  <c:v>11.255719188767621</c:v>
                </c:pt>
                <c:pt idx="102">
                  <c:v>11.246620312499999</c:v>
                </c:pt>
                <c:pt idx="103">
                  <c:v>11.24085312499998</c:v>
                </c:pt>
                <c:pt idx="104">
                  <c:v>11.275716068642719</c:v>
                </c:pt>
                <c:pt idx="105">
                  <c:v>11.173977987421399</c:v>
                </c:pt>
                <c:pt idx="106">
                  <c:v>11.235793749999999</c:v>
                </c:pt>
                <c:pt idx="107">
                  <c:v>11.1990141065831</c:v>
                </c:pt>
                <c:pt idx="108">
                  <c:v>11.231849765258179</c:v>
                </c:pt>
                <c:pt idx="109">
                  <c:v>11.241287499999999</c:v>
                </c:pt>
                <c:pt idx="110">
                  <c:v>11.229624413145499</c:v>
                </c:pt>
                <c:pt idx="111">
                  <c:v>11.233707812500002</c:v>
                </c:pt>
                <c:pt idx="112">
                  <c:v>11.222794670846406</c:v>
                </c:pt>
                <c:pt idx="113">
                  <c:v>11.215498432601899</c:v>
                </c:pt>
                <c:pt idx="114">
                  <c:v>11.229687010954599</c:v>
                </c:pt>
                <c:pt idx="115">
                  <c:v>11.279638065522599</c:v>
                </c:pt>
                <c:pt idx="116">
                  <c:v>11.202426332288425</c:v>
                </c:pt>
                <c:pt idx="117">
                  <c:v>11.173746855345943</c:v>
                </c:pt>
                <c:pt idx="118">
                  <c:v>11.268698907956299</c:v>
                </c:pt>
                <c:pt idx="119">
                  <c:v>11.224371473354148</c:v>
                </c:pt>
                <c:pt idx="120">
                  <c:v>11.1867425431711</c:v>
                </c:pt>
                <c:pt idx="121">
                  <c:v>11.2592964118565</c:v>
                </c:pt>
                <c:pt idx="122">
                  <c:v>11.1926059654631</c:v>
                </c:pt>
                <c:pt idx="123">
                  <c:v>11.21532288401248</c:v>
                </c:pt>
                <c:pt idx="124">
                  <c:v>11.265811232449323</c:v>
                </c:pt>
                <c:pt idx="125">
                  <c:v>11.235608763693298</c:v>
                </c:pt>
                <c:pt idx="126">
                  <c:v>11.193617554858923</c:v>
                </c:pt>
                <c:pt idx="127">
                  <c:v>11.210172413793098</c:v>
                </c:pt>
                <c:pt idx="128">
                  <c:v>11.251914062499999</c:v>
                </c:pt>
                <c:pt idx="129">
                  <c:v>11.264807812500004</c:v>
                </c:pt>
                <c:pt idx="130">
                  <c:v>11.226324451410681</c:v>
                </c:pt>
                <c:pt idx="131">
                  <c:v>11.2759734789392</c:v>
                </c:pt>
                <c:pt idx="132">
                  <c:v>11.234270735524298</c:v>
                </c:pt>
                <c:pt idx="133">
                  <c:v>11.235442879499235</c:v>
                </c:pt>
                <c:pt idx="134">
                  <c:v>11.2359890453834</c:v>
                </c:pt>
                <c:pt idx="135">
                  <c:v>11.2070141287284</c:v>
                </c:pt>
                <c:pt idx="136">
                  <c:v>11.2350938967136</c:v>
                </c:pt>
                <c:pt idx="137">
                  <c:v>11.198893249607501</c:v>
                </c:pt>
                <c:pt idx="138">
                  <c:v>11.298722741432966</c:v>
                </c:pt>
                <c:pt idx="139">
                  <c:v>11.276497659906429</c:v>
                </c:pt>
                <c:pt idx="140">
                  <c:v>10.852184448462941</c:v>
                </c:pt>
                <c:pt idx="141">
                  <c:v>11.238484326018799</c:v>
                </c:pt>
                <c:pt idx="142">
                  <c:v>11.226893416927902</c:v>
                </c:pt>
                <c:pt idx="143">
                  <c:v>11.2838205928237</c:v>
                </c:pt>
                <c:pt idx="144">
                  <c:v>11.228935736677098</c:v>
                </c:pt>
                <c:pt idx="145">
                  <c:v>11.275546021840928</c:v>
                </c:pt>
                <c:pt idx="146">
                  <c:v>11.251640062597801</c:v>
                </c:pt>
                <c:pt idx="147">
                  <c:v>11.276609375000019</c:v>
                </c:pt>
                <c:pt idx="148">
                  <c:v>11.214328100470954</c:v>
                </c:pt>
                <c:pt idx="149">
                  <c:v>11.269365625000001</c:v>
                </c:pt>
                <c:pt idx="150">
                  <c:v>11.253043818466425</c:v>
                </c:pt>
                <c:pt idx="151">
                  <c:v>11.3118880248834</c:v>
                </c:pt>
                <c:pt idx="152">
                  <c:v>11.321080996884719</c:v>
                </c:pt>
                <c:pt idx="153">
                  <c:v>11.227578369905901</c:v>
                </c:pt>
                <c:pt idx="154">
                  <c:v>11.229045454545499</c:v>
                </c:pt>
                <c:pt idx="155">
                  <c:v>11.2587214397496</c:v>
                </c:pt>
                <c:pt idx="156">
                  <c:v>11.277381249999999</c:v>
                </c:pt>
                <c:pt idx="157">
                  <c:v>11.244350547730768</c:v>
                </c:pt>
                <c:pt idx="158">
                  <c:v>11.316914330218102</c:v>
                </c:pt>
                <c:pt idx="159">
                  <c:v>11.223802507837</c:v>
                </c:pt>
                <c:pt idx="160">
                  <c:v>11.252865414710501</c:v>
                </c:pt>
                <c:pt idx="161">
                  <c:v>11.295218408736398</c:v>
                </c:pt>
                <c:pt idx="162">
                  <c:v>11.231952978056398</c:v>
                </c:pt>
                <c:pt idx="163">
                  <c:v>11.276535937500023</c:v>
                </c:pt>
                <c:pt idx="164">
                  <c:v>11.230262166404998</c:v>
                </c:pt>
                <c:pt idx="165">
                  <c:v>11.303314641744604</c:v>
                </c:pt>
                <c:pt idx="166">
                  <c:v>11.283828393135698</c:v>
                </c:pt>
                <c:pt idx="167">
                  <c:v>11.221212264150868</c:v>
                </c:pt>
                <c:pt idx="168">
                  <c:v>11.2396332288401</c:v>
                </c:pt>
                <c:pt idx="169">
                  <c:v>11.246302507836999</c:v>
                </c:pt>
                <c:pt idx="170">
                  <c:v>11.300699376947039</c:v>
                </c:pt>
                <c:pt idx="171">
                  <c:v>11.255297805642625</c:v>
                </c:pt>
                <c:pt idx="172">
                  <c:v>11.234572100313466</c:v>
                </c:pt>
                <c:pt idx="173">
                  <c:v>11.291152886115398</c:v>
                </c:pt>
                <c:pt idx="174">
                  <c:v>11.284528124999998</c:v>
                </c:pt>
                <c:pt idx="175">
                  <c:v>11.233680250783706</c:v>
                </c:pt>
                <c:pt idx="176">
                  <c:v>11.268125195618175</c:v>
                </c:pt>
                <c:pt idx="177">
                  <c:v>11.280336973478899</c:v>
                </c:pt>
                <c:pt idx="178">
                  <c:v>11.307879875195002</c:v>
                </c:pt>
                <c:pt idx="179">
                  <c:v>11.241144200627</c:v>
                </c:pt>
                <c:pt idx="180">
                  <c:v>11.264198437499999</c:v>
                </c:pt>
                <c:pt idx="181">
                  <c:v>11.183314465408801</c:v>
                </c:pt>
                <c:pt idx="182">
                  <c:v>11.260530516431931</c:v>
                </c:pt>
                <c:pt idx="183">
                  <c:v>11.214100470957575</c:v>
                </c:pt>
                <c:pt idx="184">
                  <c:v>11.0082302521008</c:v>
                </c:pt>
                <c:pt idx="185">
                  <c:v>11.287053124999998</c:v>
                </c:pt>
                <c:pt idx="186">
                  <c:v>11.285464898596027</c:v>
                </c:pt>
                <c:pt idx="187">
                  <c:v>11.333604037267129</c:v>
                </c:pt>
                <c:pt idx="188">
                  <c:v>11.251466353677621</c:v>
                </c:pt>
                <c:pt idx="189">
                  <c:v>11.263710485132998</c:v>
                </c:pt>
                <c:pt idx="190">
                  <c:v>11.282570982839299</c:v>
                </c:pt>
                <c:pt idx="191">
                  <c:v>11.2006923076923</c:v>
                </c:pt>
                <c:pt idx="192">
                  <c:v>11.2562629107981</c:v>
                </c:pt>
                <c:pt idx="193">
                  <c:v>11.294713395638601</c:v>
                </c:pt>
                <c:pt idx="194">
                  <c:v>11.2798984375</c:v>
                </c:pt>
                <c:pt idx="195">
                  <c:v>11.235834115805929</c:v>
                </c:pt>
                <c:pt idx="196">
                  <c:v>11.252356807511704</c:v>
                </c:pt>
                <c:pt idx="197">
                  <c:v>11.194585557299806</c:v>
                </c:pt>
                <c:pt idx="198">
                  <c:v>11.300699376947039</c:v>
                </c:pt>
                <c:pt idx="199">
                  <c:v>11.2937056074766</c:v>
                </c:pt>
                <c:pt idx="200">
                  <c:v>11.242460815047023</c:v>
                </c:pt>
                <c:pt idx="201">
                  <c:v>11.282808411215001</c:v>
                </c:pt>
                <c:pt idx="202">
                  <c:v>11.204800627943499</c:v>
                </c:pt>
                <c:pt idx="203">
                  <c:v>11.229879310344799</c:v>
                </c:pt>
                <c:pt idx="204">
                  <c:v>11.259460937500023</c:v>
                </c:pt>
                <c:pt idx="205">
                  <c:v>11.246848200312998</c:v>
                </c:pt>
                <c:pt idx="206">
                  <c:v>11.2666209048362</c:v>
                </c:pt>
                <c:pt idx="207">
                  <c:v>11.228234741783998</c:v>
                </c:pt>
                <c:pt idx="208">
                  <c:v>11.249095461658779</c:v>
                </c:pt>
                <c:pt idx="209">
                  <c:v>11.217549295774599</c:v>
                </c:pt>
                <c:pt idx="210">
                  <c:v>11.238702660406901</c:v>
                </c:pt>
                <c:pt idx="211">
                  <c:v>11.182875786163498</c:v>
                </c:pt>
                <c:pt idx="212">
                  <c:v>11.221998435054775</c:v>
                </c:pt>
                <c:pt idx="213">
                  <c:v>11.206189952904223</c:v>
                </c:pt>
                <c:pt idx="214">
                  <c:v>11.240903276130998</c:v>
                </c:pt>
                <c:pt idx="215">
                  <c:v>11.225868338558</c:v>
                </c:pt>
                <c:pt idx="216">
                  <c:v>11.2354600938967</c:v>
                </c:pt>
                <c:pt idx="217">
                  <c:v>11.2693853354134</c:v>
                </c:pt>
                <c:pt idx="218">
                  <c:v>11.2052147335423</c:v>
                </c:pt>
                <c:pt idx="219">
                  <c:v>11.206622257053304</c:v>
                </c:pt>
                <c:pt idx="220">
                  <c:v>11.215086071987523</c:v>
                </c:pt>
                <c:pt idx="221">
                  <c:v>11.242700000000001</c:v>
                </c:pt>
                <c:pt idx="222">
                  <c:v>11.250934375000023</c:v>
                </c:pt>
                <c:pt idx="223">
                  <c:v>11.2158056426332</c:v>
                </c:pt>
                <c:pt idx="224">
                  <c:v>11.224043749999998</c:v>
                </c:pt>
                <c:pt idx="225">
                  <c:v>11.23331455399058</c:v>
                </c:pt>
                <c:pt idx="226">
                  <c:v>11.2399375</c:v>
                </c:pt>
                <c:pt idx="227">
                  <c:v>11.278643302180701</c:v>
                </c:pt>
                <c:pt idx="228">
                  <c:v>11.2545796875</c:v>
                </c:pt>
                <c:pt idx="229">
                  <c:v>10.899764918625731</c:v>
                </c:pt>
                <c:pt idx="230">
                  <c:v>11.224957746478868</c:v>
                </c:pt>
                <c:pt idx="231">
                  <c:v>11.232455399061006</c:v>
                </c:pt>
                <c:pt idx="232">
                  <c:v>11.239567187500001</c:v>
                </c:pt>
                <c:pt idx="233">
                  <c:v>11.205832288401229</c:v>
                </c:pt>
                <c:pt idx="234">
                  <c:v>11.2200250783699</c:v>
                </c:pt>
                <c:pt idx="235">
                  <c:v>11.209197492163</c:v>
                </c:pt>
                <c:pt idx="236">
                  <c:v>11.24799374999998</c:v>
                </c:pt>
                <c:pt idx="237">
                  <c:v>11.208572998430098</c:v>
                </c:pt>
                <c:pt idx="238">
                  <c:v>11.253213728549101</c:v>
                </c:pt>
                <c:pt idx="239">
                  <c:v>11.223956181533568</c:v>
                </c:pt>
                <c:pt idx="240">
                  <c:v>11.217065830720999</c:v>
                </c:pt>
                <c:pt idx="241">
                  <c:v>11.173735849056623</c:v>
                </c:pt>
                <c:pt idx="242">
                  <c:v>11.22599374021908</c:v>
                </c:pt>
                <c:pt idx="243">
                  <c:v>11.2552984375</c:v>
                </c:pt>
                <c:pt idx="244">
                  <c:v>11.30269626168225</c:v>
                </c:pt>
                <c:pt idx="245">
                  <c:v>11.239590625</c:v>
                </c:pt>
                <c:pt idx="246">
                  <c:v>11.278433697347923</c:v>
                </c:pt>
                <c:pt idx="247">
                  <c:v>11.2685335413417</c:v>
                </c:pt>
                <c:pt idx="248">
                  <c:v>11.2509109375</c:v>
                </c:pt>
                <c:pt idx="249">
                  <c:v>11.246333333333299</c:v>
                </c:pt>
                <c:pt idx="250">
                  <c:v>11.248129687499979</c:v>
                </c:pt>
                <c:pt idx="251">
                  <c:v>11.264065625000001</c:v>
                </c:pt>
                <c:pt idx="252">
                  <c:v>11.228996865203801</c:v>
                </c:pt>
                <c:pt idx="253">
                  <c:v>11.2092852664577</c:v>
                </c:pt>
                <c:pt idx="254">
                  <c:v>11.298137071651098</c:v>
                </c:pt>
                <c:pt idx="255">
                  <c:v>11.196488188976399</c:v>
                </c:pt>
                <c:pt idx="256">
                  <c:v>11.1069001584786</c:v>
                </c:pt>
                <c:pt idx="257">
                  <c:v>10.4960403361345</c:v>
                </c:pt>
                <c:pt idx="258">
                  <c:v>10.380846678023941</c:v>
                </c:pt>
                <c:pt idx="259">
                  <c:v>10.236595854922319</c:v>
                </c:pt>
                <c:pt idx="260">
                  <c:v>9.7654573502722553</c:v>
                </c:pt>
                <c:pt idx="261">
                  <c:v>9.5240803738317688</c:v>
                </c:pt>
                <c:pt idx="262">
                  <c:v>8.9093194444444404</c:v>
                </c:pt>
                <c:pt idx="263">
                  <c:v>8.8622128514056566</c:v>
                </c:pt>
                <c:pt idx="264">
                  <c:v>8.6246369426751599</c:v>
                </c:pt>
                <c:pt idx="265">
                  <c:v>8.7217889344262307</c:v>
                </c:pt>
                <c:pt idx="266">
                  <c:v>8.7357479508196807</c:v>
                </c:pt>
                <c:pt idx="267">
                  <c:v>8.2097861915367503</c:v>
                </c:pt>
                <c:pt idx="268">
                  <c:v>5.8541292307692245</c:v>
                </c:pt>
                <c:pt idx="269">
                  <c:v>6.01025602409638</c:v>
                </c:pt>
                <c:pt idx="270">
                  <c:v>6.0536955223880602</c:v>
                </c:pt>
                <c:pt idx="271">
                  <c:v>5.9924096385542196</c:v>
                </c:pt>
                <c:pt idx="272">
                  <c:v>5.1084064748201499</c:v>
                </c:pt>
                <c:pt idx="273">
                  <c:v>4.4338861788617896</c:v>
                </c:pt>
                <c:pt idx="274">
                  <c:v>5.1663498233215597</c:v>
                </c:pt>
                <c:pt idx="275">
                  <c:v>5.0977831325301199</c:v>
                </c:pt>
                <c:pt idx="276">
                  <c:v>5.5471470588235299</c:v>
                </c:pt>
                <c:pt idx="277">
                  <c:v>4.9231794871794898</c:v>
                </c:pt>
                <c:pt idx="278">
                  <c:v>4.5908352941176496</c:v>
                </c:pt>
                <c:pt idx="279">
                  <c:v>5.2603010380622797</c:v>
                </c:pt>
                <c:pt idx="280">
                  <c:v>4.9123529411764695</c:v>
                </c:pt>
                <c:pt idx="281">
                  <c:v>4.8847583643122698</c:v>
                </c:pt>
                <c:pt idx="282">
                  <c:v>5.44611824324324</c:v>
                </c:pt>
                <c:pt idx="283">
                  <c:v>4.5300876494023896</c:v>
                </c:pt>
                <c:pt idx="284">
                  <c:v>4.8379312977099058</c:v>
                </c:pt>
                <c:pt idx="285">
                  <c:v>5.4613098039215808</c:v>
                </c:pt>
                <c:pt idx="286">
                  <c:v>4.4057736625514403</c:v>
                </c:pt>
                <c:pt idx="287">
                  <c:v>4.4745836734693896</c:v>
                </c:pt>
                <c:pt idx="288">
                  <c:v>4.3497436974789903</c:v>
                </c:pt>
                <c:pt idx="289">
                  <c:v>4.5029877551020396</c:v>
                </c:pt>
                <c:pt idx="290">
                  <c:v>4.4428016528925598</c:v>
                </c:pt>
                <c:pt idx="291">
                  <c:v>4.2252640692640702</c:v>
                </c:pt>
                <c:pt idx="292">
                  <c:v>4.2327478260869498</c:v>
                </c:pt>
                <c:pt idx="293">
                  <c:v>4.22418695652172</c:v>
                </c:pt>
                <c:pt idx="294">
                  <c:v>4.2186173913043534</c:v>
                </c:pt>
                <c:pt idx="295">
                  <c:v>4.2213217391304401</c:v>
                </c:pt>
                <c:pt idx="296">
                  <c:v>4.5119768518518475</c:v>
                </c:pt>
                <c:pt idx="297">
                  <c:v>4.0356164383561604</c:v>
                </c:pt>
                <c:pt idx="298">
                  <c:v>4.8698382352941101</c:v>
                </c:pt>
                <c:pt idx="299">
                  <c:v>5.5172175324675345</c:v>
                </c:pt>
                <c:pt idx="300">
                  <c:v>6.2481583333333397</c:v>
                </c:pt>
                <c:pt idx="301">
                  <c:v>6.1703549295774458</c:v>
                </c:pt>
                <c:pt idx="302">
                  <c:v>6.3504027397260296</c:v>
                </c:pt>
                <c:pt idx="303">
                  <c:v>6.9911862745097899</c:v>
                </c:pt>
                <c:pt idx="304">
                  <c:v>7.5160112866817155</c:v>
                </c:pt>
                <c:pt idx="305">
                  <c:v>7.8838272921108814</c:v>
                </c:pt>
                <c:pt idx="306">
                  <c:v>8.814041431261769</c:v>
                </c:pt>
                <c:pt idx="307">
                  <c:v>8.9219777777777587</c:v>
                </c:pt>
                <c:pt idx="308">
                  <c:v>9.1282558983666107</c:v>
                </c:pt>
                <c:pt idx="309">
                  <c:v>9.2108065134099881</c:v>
                </c:pt>
                <c:pt idx="310">
                  <c:v>9.6247195945946</c:v>
                </c:pt>
                <c:pt idx="311">
                  <c:v>9.6725369127516991</c:v>
                </c:pt>
                <c:pt idx="312">
                  <c:v>9.6434215851602101</c:v>
                </c:pt>
                <c:pt idx="313">
                  <c:v>9.7087458193980005</c:v>
                </c:pt>
                <c:pt idx="314">
                  <c:v>9.575372448979568</c:v>
                </c:pt>
                <c:pt idx="315">
                  <c:v>9.6289595278246196</c:v>
                </c:pt>
                <c:pt idx="316">
                  <c:v>9.68873366834171</c:v>
                </c:pt>
                <c:pt idx="317">
                  <c:v>9.6726168067227185</c:v>
                </c:pt>
                <c:pt idx="318">
                  <c:v>9.6203587140439986</c:v>
                </c:pt>
                <c:pt idx="319">
                  <c:v>9.5302102564102604</c:v>
                </c:pt>
                <c:pt idx="320">
                  <c:v>9.6262331081081101</c:v>
                </c:pt>
                <c:pt idx="321">
                  <c:v>9.6153688663282502</c:v>
                </c:pt>
                <c:pt idx="322">
                  <c:v>9.6149001692047289</c:v>
                </c:pt>
                <c:pt idx="323">
                  <c:v>9.5680390492359795</c:v>
                </c:pt>
                <c:pt idx="324">
                  <c:v>9.7137408026756002</c:v>
                </c:pt>
                <c:pt idx="325">
                  <c:v>9.5709846938775396</c:v>
                </c:pt>
                <c:pt idx="326">
                  <c:v>9.6864345637584233</c:v>
                </c:pt>
                <c:pt idx="327">
                  <c:v>9.6480942760942803</c:v>
                </c:pt>
                <c:pt idx="328">
                  <c:v>9.5964881355932228</c:v>
                </c:pt>
                <c:pt idx="329">
                  <c:v>9.6312192242832992</c:v>
                </c:pt>
                <c:pt idx="330">
                  <c:v>9.6677075630252247</c:v>
                </c:pt>
                <c:pt idx="331">
                  <c:v>9.2946358595194027</c:v>
                </c:pt>
                <c:pt idx="332">
                  <c:v>9.7009732441471499</c:v>
                </c:pt>
                <c:pt idx="333">
                  <c:v>9.6293996627318457</c:v>
                </c:pt>
                <c:pt idx="334">
                  <c:v>9.6622340067340247</c:v>
                </c:pt>
                <c:pt idx="335">
                  <c:v>9.6192550675675559</c:v>
                </c:pt>
                <c:pt idx="336">
                  <c:v>9.5880865874363508</c:v>
                </c:pt>
                <c:pt idx="337">
                  <c:v>9.71024373956595</c:v>
                </c:pt>
                <c:pt idx="338">
                  <c:v>9.6279172297297304</c:v>
                </c:pt>
                <c:pt idx="339">
                  <c:v>9.6354789207419707</c:v>
                </c:pt>
                <c:pt idx="340">
                  <c:v>9.6454435075885527</c:v>
                </c:pt>
                <c:pt idx="341">
                  <c:v>9.5982745762711659</c:v>
                </c:pt>
                <c:pt idx="342">
                  <c:v>9.6560050505050707</c:v>
                </c:pt>
                <c:pt idx="343">
                  <c:v>9.6671176470587987</c:v>
                </c:pt>
                <c:pt idx="344">
                  <c:v>9.4712216494845389</c:v>
                </c:pt>
                <c:pt idx="345">
                  <c:v>9.6556616161616322</c:v>
                </c:pt>
                <c:pt idx="346">
                  <c:v>9.5693452380952682</c:v>
                </c:pt>
                <c:pt idx="347">
                  <c:v>9.6976850921273208</c:v>
                </c:pt>
                <c:pt idx="348">
                  <c:v>9.6539612794612797</c:v>
                </c:pt>
                <c:pt idx="349">
                  <c:v>9.5578057921635207</c:v>
                </c:pt>
                <c:pt idx="350">
                  <c:v>9.6067508474576293</c:v>
                </c:pt>
                <c:pt idx="351">
                  <c:v>9.5521399317406459</c:v>
                </c:pt>
                <c:pt idx="352">
                  <c:v>9.68459395973154</c:v>
                </c:pt>
                <c:pt idx="353">
                  <c:v>9.4516427289048508</c:v>
                </c:pt>
                <c:pt idx="354">
                  <c:v>9.6690470588235566</c:v>
                </c:pt>
                <c:pt idx="355">
                  <c:v>9.6132212837837532</c:v>
                </c:pt>
                <c:pt idx="356">
                  <c:v>9.6568148148148207</c:v>
                </c:pt>
                <c:pt idx="357">
                  <c:v>9.6872780569513957</c:v>
                </c:pt>
                <c:pt idx="358">
                  <c:v>9.5962033898304959</c:v>
                </c:pt>
                <c:pt idx="359">
                  <c:v>9.6727747899159802</c:v>
                </c:pt>
                <c:pt idx="360">
                  <c:v>9.6594016806722696</c:v>
                </c:pt>
                <c:pt idx="361">
                  <c:v>9.5432662116040898</c:v>
                </c:pt>
                <c:pt idx="362">
                  <c:v>9.6538484848484707</c:v>
                </c:pt>
                <c:pt idx="363">
                  <c:v>9.5281284246574849</c:v>
                </c:pt>
                <c:pt idx="364">
                  <c:v>9.5796977928692844</c:v>
                </c:pt>
                <c:pt idx="365">
                  <c:v>9.5961389830508459</c:v>
                </c:pt>
                <c:pt idx="366">
                  <c:v>9.66687899159664</c:v>
                </c:pt>
                <c:pt idx="367">
                  <c:v>9.528238013698628</c:v>
                </c:pt>
                <c:pt idx="368">
                  <c:v>9.5849559322033908</c:v>
                </c:pt>
                <c:pt idx="369">
                  <c:v>9.6707310924369594</c:v>
                </c:pt>
                <c:pt idx="370">
                  <c:v>9.6410925925925959</c:v>
                </c:pt>
                <c:pt idx="371">
                  <c:v>9.6173491525423707</c:v>
                </c:pt>
                <c:pt idx="372">
                  <c:v>9.4590898100173106</c:v>
                </c:pt>
                <c:pt idx="373">
                  <c:v>9.6231807432432408</c:v>
                </c:pt>
                <c:pt idx="374">
                  <c:v>9.4399852941176547</c:v>
                </c:pt>
                <c:pt idx="375">
                  <c:v>9.67379530201341</c:v>
                </c:pt>
                <c:pt idx="376">
                  <c:v>9.7001889632106959</c:v>
                </c:pt>
                <c:pt idx="377">
                  <c:v>9.6632705882352905</c:v>
                </c:pt>
                <c:pt idx="378">
                  <c:v>9.7002479061976494</c:v>
                </c:pt>
                <c:pt idx="379">
                  <c:v>9.6360050590219206</c:v>
                </c:pt>
                <c:pt idx="380">
                  <c:v>9.6484283305227478</c:v>
                </c:pt>
                <c:pt idx="381">
                  <c:v>9.5718047538200306</c:v>
                </c:pt>
                <c:pt idx="382">
                  <c:v>9.6686823529411594</c:v>
                </c:pt>
                <c:pt idx="383">
                  <c:v>9.4890893470790623</c:v>
                </c:pt>
                <c:pt idx="384">
                  <c:v>9.6895376884422415</c:v>
                </c:pt>
                <c:pt idx="385">
                  <c:v>9.6414266441821184</c:v>
                </c:pt>
                <c:pt idx="386">
                  <c:v>9.6506846543001767</c:v>
                </c:pt>
                <c:pt idx="387">
                  <c:v>9.5289863013698692</c:v>
                </c:pt>
                <c:pt idx="388">
                  <c:v>9.6407212837837619</c:v>
                </c:pt>
                <c:pt idx="389">
                  <c:v>9.6678097643097605</c:v>
                </c:pt>
                <c:pt idx="390">
                  <c:v>9.6153378607809792</c:v>
                </c:pt>
                <c:pt idx="391">
                  <c:v>9.6660488215488094</c:v>
                </c:pt>
                <c:pt idx="392">
                  <c:v>9.5971864406779606</c:v>
                </c:pt>
                <c:pt idx="393">
                  <c:v>9.6406114864864492</c:v>
                </c:pt>
                <c:pt idx="394">
                  <c:v>9.6584384485666206</c:v>
                </c:pt>
                <c:pt idx="395">
                  <c:v>9.6149813559321959</c:v>
                </c:pt>
                <c:pt idx="396">
                  <c:v>9.6802525252525289</c:v>
                </c:pt>
                <c:pt idx="397">
                  <c:v>9.5704761092150008</c:v>
                </c:pt>
                <c:pt idx="398">
                  <c:v>9.5630885860306591</c:v>
                </c:pt>
                <c:pt idx="399">
                  <c:v>9.6588532883642397</c:v>
                </c:pt>
                <c:pt idx="400">
                  <c:v>9.5210309810670992</c:v>
                </c:pt>
                <c:pt idx="401">
                  <c:v>9.6380321489001499</c:v>
                </c:pt>
                <c:pt idx="402">
                  <c:v>9.6349358108108039</c:v>
                </c:pt>
                <c:pt idx="403">
                  <c:v>9.5531179487179507</c:v>
                </c:pt>
                <c:pt idx="404">
                  <c:v>9.5963870967741602</c:v>
                </c:pt>
                <c:pt idx="405">
                  <c:v>9.6582731871837755</c:v>
                </c:pt>
                <c:pt idx="406">
                  <c:v>8.4592536382536494</c:v>
                </c:pt>
                <c:pt idx="407">
                  <c:v>4.8885849802371455</c:v>
                </c:pt>
                <c:pt idx="408">
                  <c:v>5.2614793103448418</c:v>
                </c:pt>
                <c:pt idx="409">
                  <c:v>5.2323588850174199</c:v>
                </c:pt>
                <c:pt idx="410">
                  <c:v>6.4183960674157365</c:v>
                </c:pt>
                <c:pt idx="411">
                  <c:v>5.307826530612239</c:v>
                </c:pt>
                <c:pt idx="412">
                  <c:v>4.620128906249982</c:v>
                </c:pt>
                <c:pt idx="413">
                  <c:v>3.8095263157894701</c:v>
                </c:pt>
                <c:pt idx="414">
                  <c:v>4.1996309012875495</c:v>
                </c:pt>
                <c:pt idx="415">
                  <c:v>3.7379090909090902</c:v>
                </c:pt>
                <c:pt idx="416">
                  <c:v>4.1078483412322297</c:v>
                </c:pt>
                <c:pt idx="417">
                  <c:v>3.9657</c:v>
                </c:pt>
                <c:pt idx="418">
                  <c:v>3.6464009900990053</c:v>
                </c:pt>
                <c:pt idx="419">
                  <c:v>3.6506617647058799</c:v>
                </c:pt>
                <c:pt idx="420">
                  <c:v>3.6725756097560978</c:v>
                </c:pt>
                <c:pt idx="421">
                  <c:v>3.6979658536585398</c:v>
                </c:pt>
                <c:pt idx="422">
                  <c:v>3.8587710280373848</c:v>
                </c:pt>
                <c:pt idx="423">
                  <c:v>3.7754354066985667</c:v>
                </c:pt>
                <c:pt idx="424">
                  <c:v>3.6255870646766248</c:v>
                </c:pt>
                <c:pt idx="425">
                  <c:v>3.7193091787439601</c:v>
                </c:pt>
                <c:pt idx="426">
                  <c:v>3.6940485436893198</c:v>
                </c:pt>
                <c:pt idx="427">
                  <c:v>3.7243478260869654</c:v>
                </c:pt>
                <c:pt idx="428">
                  <c:v>4.3173526570048297</c:v>
                </c:pt>
                <c:pt idx="429">
                  <c:v>3.6219393939393898</c:v>
                </c:pt>
                <c:pt idx="430">
                  <c:v>3.5949701492537267</c:v>
                </c:pt>
                <c:pt idx="431">
                  <c:v>3.7990805687203859</c:v>
                </c:pt>
                <c:pt idx="432">
                  <c:v>3.7192403846153868</c:v>
                </c:pt>
                <c:pt idx="433">
                  <c:v>3.7985592417061653</c:v>
                </c:pt>
                <c:pt idx="434">
                  <c:v>3.9850636363636243</c:v>
                </c:pt>
                <c:pt idx="435">
                  <c:v>3.5324747474747502</c:v>
                </c:pt>
                <c:pt idx="436">
                  <c:v>3.7208786407767001</c:v>
                </c:pt>
                <c:pt idx="437">
                  <c:v>3.7417320574162778</c:v>
                </c:pt>
                <c:pt idx="438">
                  <c:v>3.6814223300970901</c:v>
                </c:pt>
                <c:pt idx="439">
                  <c:v>3.7757641509434001</c:v>
                </c:pt>
                <c:pt idx="440">
                  <c:v>3.85084651162791</c:v>
                </c:pt>
                <c:pt idx="441">
                  <c:v>4.04732692307691</c:v>
                </c:pt>
                <c:pt idx="442">
                  <c:v>4.2115635593220304</c:v>
                </c:pt>
                <c:pt idx="443">
                  <c:v>4.6334092664092479</c:v>
                </c:pt>
                <c:pt idx="444">
                  <c:v>4.8435661764705875</c:v>
                </c:pt>
                <c:pt idx="445">
                  <c:v>3.9886278026905848</c:v>
                </c:pt>
                <c:pt idx="446">
                  <c:v>3.65211219512195</c:v>
                </c:pt>
                <c:pt idx="447">
                  <c:v>3.6942355769230799</c:v>
                </c:pt>
                <c:pt idx="448">
                  <c:v>3.6624320388349498</c:v>
                </c:pt>
                <c:pt idx="449">
                  <c:v>3.6551504854368977</c:v>
                </c:pt>
                <c:pt idx="450">
                  <c:v>3.5809900990099002</c:v>
                </c:pt>
                <c:pt idx="451">
                  <c:v>3.5870000000000002</c:v>
                </c:pt>
                <c:pt idx="452">
                  <c:v>3.9818155339805767</c:v>
                </c:pt>
                <c:pt idx="453">
                  <c:v>3.3764486486486405</c:v>
                </c:pt>
                <c:pt idx="454">
                  <c:v>3.3994871794871777</c:v>
                </c:pt>
                <c:pt idx="455">
                  <c:v>3.6821714285714369</c:v>
                </c:pt>
                <c:pt idx="456">
                  <c:v>3.6635023923445011</c:v>
                </c:pt>
                <c:pt idx="457">
                  <c:v>3.63911483253588</c:v>
                </c:pt>
                <c:pt idx="458">
                  <c:v>3.6435837320574307</c:v>
                </c:pt>
                <c:pt idx="459">
                  <c:v>3.6227246376811602</c:v>
                </c:pt>
                <c:pt idx="460">
                  <c:v>3.5371576354679801</c:v>
                </c:pt>
                <c:pt idx="461">
                  <c:v>3.5120346534653502</c:v>
                </c:pt>
                <c:pt idx="462">
                  <c:v>3.6481626794258397</c:v>
                </c:pt>
                <c:pt idx="463">
                  <c:v>3.6398190476190502</c:v>
                </c:pt>
                <c:pt idx="464">
                  <c:v>3.6365598086124402</c:v>
                </c:pt>
                <c:pt idx="465">
                  <c:v>4.0308527918781829</c:v>
                </c:pt>
                <c:pt idx="466">
                  <c:v>3.6362296650717667</c:v>
                </c:pt>
                <c:pt idx="467">
                  <c:v>3.6072753623188398</c:v>
                </c:pt>
                <c:pt idx="468">
                  <c:v>3.4290204081632667</c:v>
                </c:pt>
                <c:pt idx="469">
                  <c:v>3.4976318407960254</c:v>
                </c:pt>
                <c:pt idx="470">
                  <c:v>3.5834106280193212</c:v>
                </c:pt>
                <c:pt idx="471">
                  <c:v>3.5836601941747444</c:v>
                </c:pt>
                <c:pt idx="472">
                  <c:v>3.6092560386473402</c:v>
                </c:pt>
                <c:pt idx="473">
                  <c:v>3.64161057692308</c:v>
                </c:pt>
                <c:pt idx="474">
                  <c:v>3.6052463768115901</c:v>
                </c:pt>
                <c:pt idx="475">
                  <c:v>3.4385454545454444</c:v>
                </c:pt>
                <c:pt idx="476">
                  <c:v>3.4992885572139301</c:v>
                </c:pt>
                <c:pt idx="477">
                  <c:v>3.6011594202898567</c:v>
                </c:pt>
                <c:pt idx="478">
                  <c:v>3.9187047619047601</c:v>
                </c:pt>
                <c:pt idx="479">
                  <c:v>3.6441238095238102</c:v>
                </c:pt>
                <c:pt idx="480">
                  <c:v>3.6277163461538549</c:v>
                </c:pt>
                <c:pt idx="481">
                  <c:v>3.6192318840579754</c:v>
                </c:pt>
                <c:pt idx="482">
                  <c:v>3.4904749999999987</c:v>
                </c:pt>
                <c:pt idx="483">
                  <c:v>3.4459898989898998</c:v>
                </c:pt>
                <c:pt idx="484">
                  <c:v>3.9595829596412453</c:v>
                </c:pt>
                <c:pt idx="485">
                  <c:v>4.5618735632183895</c:v>
                </c:pt>
                <c:pt idx="486">
                  <c:v>4.5280581395348802</c:v>
                </c:pt>
                <c:pt idx="487">
                  <c:v>4.5140930232558096</c:v>
                </c:pt>
                <c:pt idx="488">
                  <c:v>4.4757480620154997</c:v>
                </c:pt>
                <c:pt idx="489">
                  <c:v>4.5972357414448703</c:v>
                </c:pt>
                <c:pt idx="490">
                  <c:v>5.2900915032679698</c:v>
                </c:pt>
                <c:pt idx="491">
                  <c:v>5.7019185667752259</c:v>
                </c:pt>
                <c:pt idx="492">
                  <c:v>5.8411286549707597</c:v>
                </c:pt>
                <c:pt idx="493">
                  <c:v>5.8757947976878597</c:v>
                </c:pt>
                <c:pt idx="494">
                  <c:v>6.0701148459383765</c:v>
                </c:pt>
                <c:pt idx="495">
                  <c:v>6.6749873096446795</c:v>
                </c:pt>
                <c:pt idx="496">
                  <c:v>6.4737958115183307</c:v>
                </c:pt>
                <c:pt idx="497">
                  <c:v>8.5185622568093642</c:v>
                </c:pt>
                <c:pt idx="498">
                  <c:v>9.0650288288288294</c:v>
                </c:pt>
              </c:numCache>
            </c:numRef>
          </c:yVal>
          <c:smooth val="1"/>
        </c:ser>
        <c:ser>
          <c:idx val="1"/>
          <c:order val="2"/>
          <c:tx>
            <c:v>MRR</c:v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xVal>
            <c:numRef>
              <c:f>DSR_MC_is_a_1!$A$2:$A$500</c:f>
              <c:numCache>
                <c:formatCode>General</c:formatCode>
                <c:ptCount val="499"/>
                <c:pt idx="0">
                  <c:v>99677</c:v>
                </c:pt>
                <c:pt idx="1">
                  <c:v>199119</c:v>
                </c:pt>
                <c:pt idx="2">
                  <c:v>298571</c:v>
                </c:pt>
                <c:pt idx="3">
                  <c:v>398135</c:v>
                </c:pt>
                <c:pt idx="4">
                  <c:v>497600</c:v>
                </c:pt>
                <c:pt idx="5">
                  <c:v>597092</c:v>
                </c:pt>
                <c:pt idx="6">
                  <c:v>696742</c:v>
                </c:pt>
                <c:pt idx="7">
                  <c:v>796233</c:v>
                </c:pt>
                <c:pt idx="8">
                  <c:v>895751</c:v>
                </c:pt>
                <c:pt idx="9">
                  <c:v>995230</c:v>
                </c:pt>
                <c:pt idx="10">
                  <c:v>1094760</c:v>
                </c:pt>
                <c:pt idx="11">
                  <c:v>1194258</c:v>
                </c:pt>
                <c:pt idx="12">
                  <c:v>1293889</c:v>
                </c:pt>
                <c:pt idx="13">
                  <c:v>1393301</c:v>
                </c:pt>
                <c:pt idx="14">
                  <c:v>1492730</c:v>
                </c:pt>
                <c:pt idx="15">
                  <c:v>1592285</c:v>
                </c:pt>
                <c:pt idx="16">
                  <c:v>1691939</c:v>
                </c:pt>
                <c:pt idx="17">
                  <c:v>1791281</c:v>
                </c:pt>
                <c:pt idx="18">
                  <c:v>1890775</c:v>
                </c:pt>
                <c:pt idx="19">
                  <c:v>1990274</c:v>
                </c:pt>
                <c:pt idx="20">
                  <c:v>2089800</c:v>
                </c:pt>
                <c:pt idx="21">
                  <c:v>2189309</c:v>
                </c:pt>
                <c:pt idx="22">
                  <c:v>2288825</c:v>
                </c:pt>
                <c:pt idx="23">
                  <c:v>2388346</c:v>
                </c:pt>
                <c:pt idx="24">
                  <c:v>2487883</c:v>
                </c:pt>
                <c:pt idx="25">
                  <c:v>2587390</c:v>
                </c:pt>
                <c:pt idx="26">
                  <c:v>2686917</c:v>
                </c:pt>
                <c:pt idx="27">
                  <c:v>2786479</c:v>
                </c:pt>
                <c:pt idx="28">
                  <c:v>2885979</c:v>
                </c:pt>
                <c:pt idx="29">
                  <c:v>2985427</c:v>
                </c:pt>
                <c:pt idx="30">
                  <c:v>3084966</c:v>
                </c:pt>
                <c:pt idx="31">
                  <c:v>3184547</c:v>
                </c:pt>
                <c:pt idx="32">
                  <c:v>3283963</c:v>
                </c:pt>
                <c:pt idx="33">
                  <c:v>3383507</c:v>
                </c:pt>
                <c:pt idx="34">
                  <c:v>3483054</c:v>
                </c:pt>
                <c:pt idx="35">
                  <c:v>3582614</c:v>
                </c:pt>
                <c:pt idx="36">
                  <c:v>3682089</c:v>
                </c:pt>
                <c:pt idx="37">
                  <c:v>3781607</c:v>
                </c:pt>
                <c:pt idx="38">
                  <c:v>3881154</c:v>
                </c:pt>
                <c:pt idx="39">
                  <c:v>3980648</c:v>
                </c:pt>
                <c:pt idx="40">
                  <c:v>4080099</c:v>
                </c:pt>
                <c:pt idx="41">
                  <c:v>4179628</c:v>
                </c:pt>
                <c:pt idx="42">
                  <c:v>4279144</c:v>
                </c:pt>
                <c:pt idx="43">
                  <c:v>4378694</c:v>
                </c:pt>
                <c:pt idx="44">
                  <c:v>4478224</c:v>
                </c:pt>
                <c:pt idx="45">
                  <c:v>4577724</c:v>
                </c:pt>
                <c:pt idx="46">
                  <c:v>4677178</c:v>
                </c:pt>
                <c:pt idx="47">
                  <c:v>4776696</c:v>
                </c:pt>
                <c:pt idx="48">
                  <c:v>4876237</c:v>
                </c:pt>
                <c:pt idx="49">
                  <c:v>4975790</c:v>
                </c:pt>
                <c:pt idx="50">
                  <c:v>5075273</c:v>
                </c:pt>
                <c:pt idx="51">
                  <c:v>5174829</c:v>
                </c:pt>
                <c:pt idx="52">
                  <c:v>5274346</c:v>
                </c:pt>
                <c:pt idx="53">
                  <c:v>5373821</c:v>
                </c:pt>
                <c:pt idx="54">
                  <c:v>5473265</c:v>
                </c:pt>
                <c:pt idx="55">
                  <c:v>5572826</c:v>
                </c:pt>
                <c:pt idx="56">
                  <c:v>5672394</c:v>
                </c:pt>
                <c:pt idx="57">
                  <c:v>5771874</c:v>
                </c:pt>
                <c:pt idx="58">
                  <c:v>5871419</c:v>
                </c:pt>
                <c:pt idx="59">
                  <c:v>5970925</c:v>
                </c:pt>
                <c:pt idx="60">
                  <c:v>6070360</c:v>
                </c:pt>
                <c:pt idx="61">
                  <c:v>6169945</c:v>
                </c:pt>
                <c:pt idx="62">
                  <c:v>6269476</c:v>
                </c:pt>
                <c:pt idx="63">
                  <c:v>6368998</c:v>
                </c:pt>
                <c:pt idx="64">
                  <c:v>6468455</c:v>
                </c:pt>
                <c:pt idx="65">
                  <c:v>6567965</c:v>
                </c:pt>
                <c:pt idx="66">
                  <c:v>6667531</c:v>
                </c:pt>
                <c:pt idx="67">
                  <c:v>6766956</c:v>
                </c:pt>
                <c:pt idx="68">
                  <c:v>6866542</c:v>
                </c:pt>
                <c:pt idx="69">
                  <c:v>6966071</c:v>
                </c:pt>
                <c:pt idx="70">
                  <c:v>7065485</c:v>
                </c:pt>
                <c:pt idx="71">
                  <c:v>7165042</c:v>
                </c:pt>
                <c:pt idx="72">
                  <c:v>7264623</c:v>
                </c:pt>
                <c:pt idx="73">
                  <c:v>7364140</c:v>
                </c:pt>
                <c:pt idx="74">
                  <c:v>7463580</c:v>
                </c:pt>
                <c:pt idx="75">
                  <c:v>7563166</c:v>
                </c:pt>
                <c:pt idx="76">
                  <c:v>7662565</c:v>
                </c:pt>
                <c:pt idx="77">
                  <c:v>7762160</c:v>
                </c:pt>
                <c:pt idx="78">
                  <c:v>7861690</c:v>
                </c:pt>
                <c:pt idx="79">
                  <c:v>7961127</c:v>
                </c:pt>
                <c:pt idx="80">
                  <c:v>8060682</c:v>
                </c:pt>
                <c:pt idx="81">
                  <c:v>8160192</c:v>
                </c:pt>
                <c:pt idx="82">
                  <c:v>8259749</c:v>
                </c:pt>
                <c:pt idx="83">
                  <c:v>8359171</c:v>
                </c:pt>
                <c:pt idx="84">
                  <c:v>8458750</c:v>
                </c:pt>
                <c:pt idx="85">
                  <c:v>8558235</c:v>
                </c:pt>
                <c:pt idx="86">
                  <c:v>8657747</c:v>
                </c:pt>
                <c:pt idx="87">
                  <c:v>8757262</c:v>
                </c:pt>
                <c:pt idx="88">
                  <c:v>8856772</c:v>
                </c:pt>
                <c:pt idx="89">
                  <c:v>8956265</c:v>
                </c:pt>
                <c:pt idx="90">
                  <c:v>9055795</c:v>
                </c:pt>
                <c:pt idx="91">
                  <c:v>9155286</c:v>
                </c:pt>
                <c:pt idx="92">
                  <c:v>9254863</c:v>
                </c:pt>
                <c:pt idx="93">
                  <c:v>9354290</c:v>
                </c:pt>
                <c:pt idx="94">
                  <c:v>9453806</c:v>
                </c:pt>
                <c:pt idx="95">
                  <c:v>9553342</c:v>
                </c:pt>
                <c:pt idx="96">
                  <c:v>9652929</c:v>
                </c:pt>
                <c:pt idx="97">
                  <c:v>9752437</c:v>
                </c:pt>
                <c:pt idx="98">
                  <c:v>9851954</c:v>
                </c:pt>
                <c:pt idx="99">
                  <c:v>9951375</c:v>
                </c:pt>
                <c:pt idx="100">
                  <c:v>10050897</c:v>
                </c:pt>
                <c:pt idx="101">
                  <c:v>10150483</c:v>
                </c:pt>
                <c:pt idx="102">
                  <c:v>10250011</c:v>
                </c:pt>
                <c:pt idx="103">
                  <c:v>10349443</c:v>
                </c:pt>
                <c:pt idx="104">
                  <c:v>10449059</c:v>
                </c:pt>
                <c:pt idx="105">
                  <c:v>10548471</c:v>
                </c:pt>
                <c:pt idx="106">
                  <c:v>10648091</c:v>
                </c:pt>
                <c:pt idx="107">
                  <c:v>10747568</c:v>
                </c:pt>
                <c:pt idx="108">
                  <c:v>10847049</c:v>
                </c:pt>
                <c:pt idx="109">
                  <c:v>10946512</c:v>
                </c:pt>
                <c:pt idx="110">
                  <c:v>11046033</c:v>
                </c:pt>
                <c:pt idx="111">
                  <c:v>11145565</c:v>
                </c:pt>
                <c:pt idx="112">
                  <c:v>11245058</c:v>
                </c:pt>
                <c:pt idx="113">
                  <c:v>11344635</c:v>
                </c:pt>
                <c:pt idx="114">
                  <c:v>11444165</c:v>
                </c:pt>
                <c:pt idx="115">
                  <c:v>11543687</c:v>
                </c:pt>
                <c:pt idx="116">
                  <c:v>11643155</c:v>
                </c:pt>
                <c:pt idx="117">
                  <c:v>11742697</c:v>
                </c:pt>
                <c:pt idx="118">
                  <c:v>11842197</c:v>
                </c:pt>
                <c:pt idx="119">
                  <c:v>11941688</c:v>
                </c:pt>
                <c:pt idx="120">
                  <c:v>12041254</c:v>
                </c:pt>
                <c:pt idx="121">
                  <c:v>12140795</c:v>
                </c:pt>
                <c:pt idx="122">
                  <c:v>12240295</c:v>
                </c:pt>
                <c:pt idx="123">
                  <c:v>12339781</c:v>
                </c:pt>
                <c:pt idx="124">
                  <c:v>12439298</c:v>
                </c:pt>
                <c:pt idx="125">
                  <c:v>12538753</c:v>
                </c:pt>
                <c:pt idx="126">
                  <c:v>12638343</c:v>
                </c:pt>
                <c:pt idx="127">
                  <c:v>12737762</c:v>
                </c:pt>
                <c:pt idx="128">
                  <c:v>12837369</c:v>
                </c:pt>
                <c:pt idx="129">
                  <c:v>12936864</c:v>
                </c:pt>
                <c:pt idx="130">
                  <c:v>13036306</c:v>
                </c:pt>
                <c:pt idx="131">
                  <c:v>13135858</c:v>
                </c:pt>
                <c:pt idx="132">
                  <c:v>13235378</c:v>
                </c:pt>
                <c:pt idx="133">
                  <c:v>13334888</c:v>
                </c:pt>
                <c:pt idx="134">
                  <c:v>13434402</c:v>
                </c:pt>
                <c:pt idx="135">
                  <c:v>13533975</c:v>
                </c:pt>
                <c:pt idx="136">
                  <c:v>13633463</c:v>
                </c:pt>
                <c:pt idx="137">
                  <c:v>13732999</c:v>
                </c:pt>
                <c:pt idx="138">
                  <c:v>13832490</c:v>
                </c:pt>
                <c:pt idx="139">
                  <c:v>13932037</c:v>
                </c:pt>
                <c:pt idx="140">
                  <c:v>14031484</c:v>
                </c:pt>
                <c:pt idx="141">
                  <c:v>14131058</c:v>
                </c:pt>
                <c:pt idx="142">
                  <c:v>14230463</c:v>
                </c:pt>
                <c:pt idx="143">
                  <c:v>14330072</c:v>
                </c:pt>
                <c:pt idx="144">
                  <c:v>14429594</c:v>
                </c:pt>
                <c:pt idx="145">
                  <c:v>14529069</c:v>
                </c:pt>
                <c:pt idx="146">
                  <c:v>14628542</c:v>
                </c:pt>
                <c:pt idx="147">
                  <c:v>14728862</c:v>
                </c:pt>
                <c:pt idx="148">
                  <c:v>14827573</c:v>
                </c:pt>
                <c:pt idx="149">
                  <c:v>14927127</c:v>
                </c:pt>
                <c:pt idx="150">
                  <c:v>15026580</c:v>
                </c:pt>
                <c:pt idx="151">
                  <c:v>15126186</c:v>
                </c:pt>
                <c:pt idx="152">
                  <c:v>15225674</c:v>
                </c:pt>
                <c:pt idx="153">
                  <c:v>15325140</c:v>
                </c:pt>
                <c:pt idx="154">
                  <c:v>15424720</c:v>
                </c:pt>
                <c:pt idx="155">
                  <c:v>15524172</c:v>
                </c:pt>
                <c:pt idx="156">
                  <c:v>15623777</c:v>
                </c:pt>
                <c:pt idx="157">
                  <c:v>15723276</c:v>
                </c:pt>
                <c:pt idx="158">
                  <c:v>15822685</c:v>
                </c:pt>
                <c:pt idx="159">
                  <c:v>15922290</c:v>
                </c:pt>
                <c:pt idx="160">
                  <c:v>16021826</c:v>
                </c:pt>
                <c:pt idx="161">
                  <c:v>16121258</c:v>
                </c:pt>
                <c:pt idx="162">
                  <c:v>16220798</c:v>
                </c:pt>
                <c:pt idx="163">
                  <c:v>16320358</c:v>
                </c:pt>
                <c:pt idx="164">
                  <c:v>16419868</c:v>
                </c:pt>
                <c:pt idx="165">
                  <c:v>16519293</c:v>
                </c:pt>
                <c:pt idx="166">
                  <c:v>16618892</c:v>
                </c:pt>
                <c:pt idx="167">
                  <c:v>16718426</c:v>
                </c:pt>
                <c:pt idx="168">
                  <c:v>16817852</c:v>
                </c:pt>
                <c:pt idx="169">
                  <c:v>16917391</c:v>
                </c:pt>
                <c:pt idx="170">
                  <c:v>17016856</c:v>
                </c:pt>
                <c:pt idx="171">
                  <c:v>17116422</c:v>
                </c:pt>
                <c:pt idx="172">
                  <c:v>17215988</c:v>
                </c:pt>
                <c:pt idx="173">
                  <c:v>17315475</c:v>
                </c:pt>
                <c:pt idx="174">
                  <c:v>17414906</c:v>
                </c:pt>
                <c:pt idx="175">
                  <c:v>17514518</c:v>
                </c:pt>
                <c:pt idx="176">
                  <c:v>17613937</c:v>
                </c:pt>
                <c:pt idx="177">
                  <c:v>17713501</c:v>
                </c:pt>
                <c:pt idx="178">
                  <c:v>17812967</c:v>
                </c:pt>
                <c:pt idx="179">
                  <c:v>17912489</c:v>
                </c:pt>
                <c:pt idx="180">
                  <c:v>18012093</c:v>
                </c:pt>
                <c:pt idx="181">
                  <c:v>18111516</c:v>
                </c:pt>
                <c:pt idx="182">
                  <c:v>18211086</c:v>
                </c:pt>
                <c:pt idx="183">
                  <c:v>18310528</c:v>
                </c:pt>
                <c:pt idx="184">
                  <c:v>18410145</c:v>
                </c:pt>
                <c:pt idx="185">
                  <c:v>18509645</c:v>
                </c:pt>
                <c:pt idx="186">
                  <c:v>18609188</c:v>
                </c:pt>
                <c:pt idx="187">
                  <c:v>18708687</c:v>
                </c:pt>
                <c:pt idx="188">
                  <c:v>18808152</c:v>
                </c:pt>
                <c:pt idx="189">
                  <c:v>18907715</c:v>
                </c:pt>
                <c:pt idx="190">
                  <c:v>19007240</c:v>
                </c:pt>
                <c:pt idx="191">
                  <c:v>19106657</c:v>
                </c:pt>
                <c:pt idx="192">
                  <c:v>19206159</c:v>
                </c:pt>
                <c:pt idx="193">
                  <c:v>19305785</c:v>
                </c:pt>
                <c:pt idx="194">
                  <c:v>19405235</c:v>
                </c:pt>
                <c:pt idx="195">
                  <c:v>19504744</c:v>
                </c:pt>
                <c:pt idx="196">
                  <c:v>19604323</c:v>
                </c:pt>
                <c:pt idx="197">
                  <c:v>19703785</c:v>
                </c:pt>
                <c:pt idx="198">
                  <c:v>19803298</c:v>
                </c:pt>
                <c:pt idx="199">
                  <c:v>19902832</c:v>
                </c:pt>
                <c:pt idx="200">
                  <c:v>20002347</c:v>
                </c:pt>
                <c:pt idx="201">
                  <c:v>20101780</c:v>
                </c:pt>
                <c:pt idx="202">
                  <c:v>20201405</c:v>
                </c:pt>
                <c:pt idx="203">
                  <c:v>20300826</c:v>
                </c:pt>
                <c:pt idx="204">
                  <c:v>20400432</c:v>
                </c:pt>
                <c:pt idx="205">
                  <c:v>20499827</c:v>
                </c:pt>
                <c:pt idx="206">
                  <c:v>20599416</c:v>
                </c:pt>
                <c:pt idx="207">
                  <c:v>20698966</c:v>
                </c:pt>
                <c:pt idx="208">
                  <c:v>20798423</c:v>
                </c:pt>
                <c:pt idx="209">
                  <c:v>20897944</c:v>
                </c:pt>
                <c:pt idx="210">
                  <c:v>20997581</c:v>
                </c:pt>
                <c:pt idx="211">
                  <c:v>21097010</c:v>
                </c:pt>
                <c:pt idx="212">
                  <c:v>21196568</c:v>
                </c:pt>
                <c:pt idx="213">
                  <c:v>21295971</c:v>
                </c:pt>
                <c:pt idx="214">
                  <c:v>21395477</c:v>
                </c:pt>
                <c:pt idx="215">
                  <c:v>21495115</c:v>
                </c:pt>
                <c:pt idx="216">
                  <c:v>21594650</c:v>
                </c:pt>
                <c:pt idx="217">
                  <c:v>21694048</c:v>
                </c:pt>
                <c:pt idx="218">
                  <c:v>21793620</c:v>
                </c:pt>
                <c:pt idx="219">
                  <c:v>21893113</c:v>
                </c:pt>
                <c:pt idx="220">
                  <c:v>21992578</c:v>
                </c:pt>
                <c:pt idx="221">
                  <c:v>22092303</c:v>
                </c:pt>
                <c:pt idx="222">
                  <c:v>22191574</c:v>
                </c:pt>
                <c:pt idx="223">
                  <c:v>22291438</c:v>
                </c:pt>
                <c:pt idx="224">
                  <c:v>22390769</c:v>
                </c:pt>
                <c:pt idx="225">
                  <c:v>22490340</c:v>
                </c:pt>
                <c:pt idx="226">
                  <c:v>22589743</c:v>
                </c:pt>
                <c:pt idx="227">
                  <c:v>22689355</c:v>
                </c:pt>
                <c:pt idx="228">
                  <c:v>22788708</c:v>
                </c:pt>
                <c:pt idx="229">
                  <c:v>22888246</c:v>
                </c:pt>
                <c:pt idx="230">
                  <c:v>22987791</c:v>
                </c:pt>
                <c:pt idx="231">
                  <c:v>23087552</c:v>
                </c:pt>
                <c:pt idx="232">
                  <c:v>23186774</c:v>
                </c:pt>
                <c:pt idx="233">
                  <c:v>23286519</c:v>
                </c:pt>
                <c:pt idx="234">
                  <c:v>23385821</c:v>
                </c:pt>
                <c:pt idx="235">
                  <c:v>23485796</c:v>
                </c:pt>
                <c:pt idx="236">
                  <c:v>23584787</c:v>
                </c:pt>
                <c:pt idx="237">
                  <c:v>23684394</c:v>
                </c:pt>
                <c:pt idx="238">
                  <c:v>23784043</c:v>
                </c:pt>
                <c:pt idx="239">
                  <c:v>23883804</c:v>
                </c:pt>
                <c:pt idx="240">
                  <c:v>23983206</c:v>
                </c:pt>
                <c:pt idx="241">
                  <c:v>24082472</c:v>
                </c:pt>
                <c:pt idx="242">
                  <c:v>24182031</c:v>
                </c:pt>
                <c:pt idx="243">
                  <c:v>24281840</c:v>
                </c:pt>
                <c:pt idx="244">
                  <c:v>24381112</c:v>
                </c:pt>
                <c:pt idx="245">
                  <c:v>24480451</c:v>
                </c:pt>
                <c:pt idx="246">
                  <c:v>24579894</c:v>
                </c:pt>
                <c:pt idx="247">
                  <c:v>24679932</c:v>
                </c:pt>
                <c:pt idx="248">
                  <c:v>24778978</c:v>
                </c:pt>
                <c:pt idx="249">
                  <c:v>24878800</c:v>
                </c:pt>
                <c:pt idx="250">
                  <c:v>24978238</c:v>
                </c:pt>
                <c:pt idx="251">
                  <c:v>25077793</c:v>
                </c:pt>
                <c:pt idx="252">
                  <c:v>25177075</c:v>
                </c:pt>
                <c:pt idx="253">
                  <c:v>25276897</c:v>
                </c:pt>
                <c:pt idx="254">
                  <c:v>25376521</c:v>
                </c:pt>
                <c:pt idx="255">
                  <c:v>25475646</c:v>
                </c:pt>
                <c:pt idx="256">
                  <c:v>25575414</c:v>
                </c:pt>
                <c:pt idx="257">
                  <c:v>25674868</c:v>
                </c:pt>
                <c:pt idx="258">
                  <c:v>25774169</c:v>
                </c:pt>
                <c:pt idx="259">
                  <c:v>25873653</c:v>
                </c:pt>
                <c:pt idx="260">
                  <c:v>25973372</c:v>
                </c:pt>
                <c:pt idx="261">
                  <c:v>26072769</c:v>
                </c:pt>
                <c:pt idx="262">
                  <c:v>26172401</c:v>
                </c:pt>
                <c:pt idx="263">
                  <c:v>26271731</c:v>
                </c:pt>
                <c:pt idx="264">
                  <c:v>26371545</c:v>
                </c:pt>
                <c:pt idx="265">
                  <c:v>26470856</c:v>
                </c:pt>
                <c:pt idx="266">
                  <c:v>26570182</c:v>
                </c:pt>
                <c:pt idx="267">
                  <c:v>26669867</c:v>
                </c:pt>
                <c:pt idx="268">
                  <c:v>26769281</c:v>
                </c:pt>
                <c:pt idx="269">
                  <c:v>26868797</c:v>
                </c:pt>
                <c:pt idx="270">
                  <c:v>26968244</c:v>
                </c:pt>
                <c:pt idx="271">
                  <c:v>27067828</c:v>
                </c:pt>
                <c:pt idx="272">
                  <c:v>27167328</c:v>
                </c:pt>
                <c:pt idx="273">
                  <c:v>27266820</c:v>
                </c:pt>
                <c:pt idx="274">
                  <c:v>27366405</c:v>
                </c:pt>
                <c:pt idx="275">
                  <c:v>27465812</c:v>
                </c:pt>
                <c:pt idx="276">
                  <c:v>27565316</c:v>
                </c:pt>
                <c:pt idx="277">
                  <c:v>27664916</c:v>
                </c:pt>
                <c:pt idx="278">
                  <c:v>27764489</c:v>
                </c:pt>
                <c:pt idx="279">
                  <c:v>27863982</c:v>
                </c:pt>
                <c:pt idx="280">
                  <c:v>27963381</c:v>
                </c:pt>
                <c:pt idx="281">
                  <c:v>28062878</c:v>
                </c:pt>
                <c:pt idx="282">
                  <c:v>28162443</c:v>
                </c:pt>
                <c:pt idx="283">
                  <c:v>28261969</c:v>
                </c:pt>
                <c:pt idx="284">
                  <c:v>28361464</c:v>
                </c:pt>
                <c:pt idx="285">
                  <c:v>28461069</c:v>
                </c:pt>
                <c:pt idx="286">
                  <c:v>28560512</c:v>
                </c:pt>
                <c:pt idx="287">
                  <c:v>28659953</c:v>
                </c:pt>
                <c:pt idx="288">
                  <c:v>28759494</c:v>
                </c:pt>
                <c:pt idx="289">
                  <c:v>28859003</c:v>
                </c:pt>
                <c:pt idx="290">
                  <c:v>28958507</c:v>
                </c:pt>
                <c:pt idx="291">
                  <c:v>29058024</c:v>
                </c:pt>
                <c:pt idx="292">
                  <c:v>29157673</c:v>
                </c:pt>
                <c:pt idx="293">
                  <c:v>29257109</c:v>
                </c:pt>
                <c:pt idx="294">
                  <c:v>29356623</c:v>
                </c:pt>
                <c:pt idx="295">
                  <c:v>29456068</c:v>
                </c:pt>
                <c:pt idx="296">
                  <c:v>29555666</c:v>
                </c:pt>
                <c:pt idx="297">
                  <c:v>29655215</c:v>
                </c:pt>
                <c:pt idx="298">
                  <c:v>29754694</c:v>
                </c:pt>
                <c:pt idx="299">
                  <c:v>29854135</c:v>
                </c:pt>
                <c:pt idx="300">
                  <c:v>29953676</c:v>
                </c:pt>
                <c:pt idx="301">
                  <c:v>30053245</c:v>
                </c:pt>
                <c:pt idx="302">
                  <c:v>30152728</c:v>
                </c:pt>
                <c:pt idx="303">
                  <c:v>30252266</c:v>
                </c:pt>
                <c:pt idx="304">
                  <c:v>30351765</c:v>
                </c:pt>
                <c:pt idx="305">
                  <c:v>30451304</c:v>
                </c:pt>
                <c:pt idx="306">
                  <c:v>30550760</c:v>
                </c:pt>
                <c:pt idx="307">
                  <c:v>30650346</c:v>
                </c:pt>
                <c:pt idx="308">
                  <c:v>30749797</c:v>
                </c:pt>
                <c:pt idx="309">
                  <c:v>30849389</c:v>
                </c:pt>
                <c:pt idx="310">
                  <c:v>30948905</c:v>
                </c:pt>
                <c:pt idx="311">
                  <c:v>31048438</c:v>
                </c:pt>
                <c:pt idx="312">
                  <c:v>31147903</c:v>
                </c:pt>
                <c:pt idx="313">
                  <c:v>31247414</c:v>
                </c:pt>
                <c:pt idx="314">
                  <c:v>31346855</c:v>
                </c:pt>
                <c:pt idx="315">
                  <c:v>31446475</c:v>
                </c:pt>
                <c:pt idx="316">
                  <c:v>31545902</c:v>
                </c:pt>
                <c:pt idx="317">
                  <c:v>31645445</c:v>
                </c:pt>
                <c:pt idx="318">
                  <c:v>31744919</c:v>
                </c:pt>
                <c:pt idx="319">
                  <c:v>31844494</c:v>
                </c:pt>
                <c:pt idx="320">
                  <c:v>31943923</c:v>
                </c:pt>
                <c:pt idx="321">
                  <c:v>32043550</c:v>
                </c:pt>
                <c:pt idx="322">
                  <c:v>32143006</c:v>
                </c:pt>
                <c:pt idx="323">
                  <c:v>32242481</c:v>
                </c:pt>
                <c:pt idx="324">
                  <c:v>32342083</c:v>
                </c:pt>
                <c:pt idx="325">
                  <c:v>32441614</c:v>
                </c:pt>
                <c:pt idx="326">
                  <c:v>32541140</c:v>
                </c:pt>
                <c:pt idx="327">
                  <c:v>32640555</c:v>
                </c:pt>
                <c:pt idx="328">
                  <c:v>32740129</c:v>
                </c:pt>
                <c:pt idx="329">
                  <c:v>32839545</c:v>
                </c:pt>
                <c:pt idx="330">
                  <c:v>32939190</c:v>
                </c:pt>
                <c:pt idx="331">
                  <c:v>33038610</c:v>
                </c:pt>
                <c:pt idx="332">
                  <c:v>33138119</c:v>
                </c:pt>
                <c:pt idx="333">
                  <c:v>33237642</c:v>
                </c:pt>
                <c:pt idx="334">
                  <c:v>33337168</c:v>
                </c:pt>
                <c:pt idx="335">
                  <c:v>33436743</c:v>
                </c:pt>
                <c:pt idx="336">
                  <c:v>33536162</c:v>
                </c:pt>
                <c:pt idx="337">
                  <c:v>33635662</c:v>
                </c:pt>
                <c:pt idx="338">
                  <c:v>33735244</c:v>
                </c:pt>
                <c:pt idx="339">
                  <c:v>33834681</c:v>
                </c:pt>
                <c:pt idx="340">
                  <c:v>33934274</c:v>
                </c:pt>
                <c:pt idx="341">
                  <c:v>34033884</c:v>
                </c:pt>
                <c:pt idx="342">
                  <c:v>34133244</c:v>
                </c:pt>
                <c:pt idx="343">
                  <c:v>34232762</c:v>
                </c:pt>
                <c:pt idx="344">
                  <c:v>34332334</c:v>
                </c:pt>
                <c:pt idx="345">
                  <c:v>34431888</c:v>
                </c:pt>
                <c:pt idx="346">
                  <c:v>34531269</c:v>
                </c:pt>
                <c:pt idx="347">
                  <c:v>34630882</c:v>
                </c:pt>
                <c:pt idx="348">
                  <c:v>34730344</c:v>
                </c:pt>
                <c:pt idx="349">
                  <c:v>34829842</c:v>
                </c:pt>
                <c:pt idx="350">
                  <c:v>34929454</c:v>
                </c:pt>
                <c:pt idx="351">
                  <c:v>35028902</c:v>
                </c:pt>
                <c:pt idx="352">
                  <c:v>35128419</c:v>
                </c:pt>
                <c:pt idx="353">
                  <c:v>35228003</c:v>
                </c:pt>
                <c:pt idx="354">
                  <c:v>35327415</c:v>
                </c:pt>
                <c:pt idx="355">
                  <c:v>35426978</c:v>
                </c:pt>
                <c:pt idx="356">
                  <c:v>35526465</c:v>
                </c:pt>
                <c:pt idx="357">
                  <c:v>35625954</c:v>
                </c:pt>
                <c:pt idx="358">
                  <c:v>35725513</c:v>
                </c:pt>
                <c:pt idx="359">
                  <c:v>35825040</c:v>
                </c:pt>
                <c:pt idx="360">
                  <c:v>35924555</c:v>
                </c:pt>
                <c:pt idx="361">
                  <c:v>36024108</c:v>
                </c:pt>
                <c:pt idx="362">
                  <c:v>36123525</c:v>
                </c:pt>
                <c:pt idx="363">
                  <c:v>36223081</c:v>
                </c:pt>
                <c:pt idx="364">
                  <c:v>36322526</c:v>
                </c:pt>
                <c:pt idx="365">
                  <c:v>36422073</c:v>
                </c:pt>
                <c:pt idx="366">
                  <c:v>36521635</c:v>
                </c:pt>
                <c:pt idx="367">
                  <c:v>36621140</c:v>
                </c:pt>
                <c:pt idx="368">
                  <c:v>36720687</c:v>
                </c:pt>
                <c:pt idx="369">
                  <c:v>36820188</c:v>
                </c:pt>
                <c:pt idx="370">
                  <c:v>36919636</c:v>
                </c:pt>
                <c:pt idx="371">
                  <c:v>37019106</c:v>
                </c:pt>
                <c:pt idx="372">
                  <c:v>37118661</c:v>
                </c:pt>
                <c:pt idx="373">
                  <c:v>37218168</c:v>
                </c:pt>
                <c:pt idx="374">
                  <c:v>37319268</c:v>
                </c:pt>
                <c:pt idx="375">
                  <c:v>37417253</c:v>
                </c:pt>
                <c:pt idx="376">
                  <c:v>37516784</c:v>
                </c:pt>
                <c:pt idx="377">
                  <c:v>37616296</c:v>
                </c:pt>
                <c:pt idx="378">
                  <c:v>37715839</c:v>
                </c:pt>
                <c:pt idx="379">
                  <c:v>37815315</c:v>
                </c:pt>
                <c:pt idx="380">
                  <c:v>37914797</c:v>
                </c:pt>
                <c:pt idx="381">
                  <c:v>38014437</c:v>
                </c:pt>
                <c:pt idx="382">
                  <c:v>38114059</c:v>
                </c:pt>
                <c:pt idx="383">
                  <c:v>38213356</c:v>
                </c:pt>
                <c:pt idx="384">
                  <c:v>38312805</c:v>
                </c:pt>
                <c:pt idx="385">
                  <c:v>38412628</c:v>
                </c:pt>
                <c:pt idx="386">
                  <c:v>38512088</c:v>
                </c:pt>
                <c:pt idx="387">
                  <c:v>38611349</c:v>
                </c:pt>
                <c:pt idx="388">
                  <c:v>38710899</c:v>
                </c:pt>
                <c:pt idx="389">
                  <c:v>38810427</c:v>
                </c:pt>
                <c:pt idx="390">
                  <c:v>38910310</c:v>
                </c:pt>
                <c:pt idx="391">
                  <c:v>39009416</c:v>
                </c:pt>
                <c:pt idx="392">
                  <c:v>39109455</c:v>
                </c:pt>
                <c:pt idx="393">
                  <c:v>39208995</c:v>
                </c:pt>
                <c:pt idx="394">
                  <c:v>39308190</c:v>
                </c:pt>
                <c:pt idx="395">
                  <c:v>39407779</c:v>
                </c:pt>
                <c:pt idx="396">
                  <c:v>39507107</c:v>
                </c:pt>
                <c:pt idx="397">
                  <c:v>39607045</c:v>
                </c:pt>
                <c:pt idx="398">
                  <c:v>39706309</c:v>
                </c:pt>
                <c:pt idx="399">
                  <c:v>39805497</c:v>
                </c:pt>
                <c:pt idx="400">
                  <c:v>39905426</c:v>
                </c:pt>
                <c:pt idx="401">
                  <c:v>40004672</c:v>
                </c:pt>
                <c:pt idx="402">
                  <c:v>40104475</c:v>
                </c:pt>
                <c:pt idx="403">
                  <c:v>40204047</c:v>
                </c:pt>
                <c:pt idx="404">
                  <c:v>40303101</c:v>
                </c:pt>
                <c:pt idx="405">
                  <c:v>40402922</c:v>
                </c:pt>
                <c:pt idx="406">
                  <c:v>40502510</c:v>
                </c:pt>
                <c:pt idx="407">
                  <c:v>40601940</c:v>
                </c:pt>
                <c:pt idx="408">
                  <c:v>40701489</c:v>
                </c:pt>
                <c:pt idx="409">
                  <c:v>40800895</c:v>
                </c:pt>
                <c:pt idx="410">
                  <c:v>40900493</c:v>
                </c:pt>
                <c:pt idx="411">
                  <c:v>40999758</c:v>
                </c:pt>
                <c:pt idx="412">
                  <c:v>41099589</c:v>
                </c:pt>
                <c:pt idx="413">
                  <c:v>41198820</c:v>
                </c:pt>
                <c:pt idx="414">
                  <c:v>41298571</c:v>
                </c:pt>
                <c:pt idx="415">
                  <c:v>41397743</c:v>
                </c:pt>
                <c:pt idx="416">
                  <c:v>41497501</c:v>
                </c:pt>
                <c:pt idx="417">
                  <c:v>41596757</c:v>
                </c:pt>
                <c:pt idx="418">
                  <c:v>41696317</c:v>
                </c:pt>
                <c:pt idx="419">
                  <c:v>41795943</c:v>
                </c:pt>
                <c:pt idx="420">
                  <c:v>41895371</c:v>
                </c:pt>
                <c:pt idx="421">
                  <c:v>41995273</c:v>
                </c:pt>
                <c:pt idx="422">
                  <c:v>42094700</c:v>
                </c:pt>
                <c:pt idx="423">
                  <c:v>42194226</c:v>
                </c:pt>
                <c:pt idx="424">
                  <c:v>42293864</c:v>
                </c:pt>
                <c:pt idx="425">
                  <c:v>42393093</c:v>
                </c:pt>
                <c:pt idx="426">
                  <c:v>42492675</c:v>
                </c:pt>
                <c:pt idx="427">
                  <c:v>42592271</c:v>
                </c:pt>
                <c:pt idx="428">
                  <c:v>42691708</c:v>
                </c:pt>
                <c:pt idx="429">
                  <c:v>42790983</c:v>
                </c:pt>
                <c:pt idx="430">
                  <c:v>42890911</c:v>
                </c:pt>
                <c:pt idx="431">
                  <c:v>42990450</c:v>
                </c:pt>
                <c:pt idx="432">
                  <c:v>43089469</c:v>
                </c:pt>
                <c:pt idx="433">
                  <c:v>43189374</c:v>
                </c:pt>
                <c:pt idx="434">
                  <c:v>43288885</c:v>
                </c:pt>
                <c:pt idx="435">
                  <c:v>43388501</c:v>
                </c:pt>
                <c:pt idx="436">
                  <c:v>43487942</c:v>
                </c:pt>
                <c:pt idx="437">
                  <c:v>43587176</c:v>
                </c:pt>
                <c:pt idx="438">
                  <c:v>43686709</c:v>
                </c:pt>
                <c:pt idx="439">
                  <c:v>43786090</c:v>
                </c:pt>
                <c:pt idx="440">
                  <c:v>43886153</c:v>
                </c:pt>
                <c:pt idx="441">
                  <c:v>43985509</c:v>
                </c:pt>
                <c:pt idx="442">
                  <c:v>44084671</c:v>
                </c:pt>
                <c:pt idx="443">
                  <c:v>44184299</c:v>
                </c:pt>
                <c:pt idx="444">
                  <c:v>44283717</c:v>
                </c:pt>
                <c:pt idx="445">
                  <c:v>44383654</c:v>
                </c:pt>
                <c:pt idx="446">
                  <c:v>44483106</c:v>
                </c:pt>
                <c:pt idx="447">
                  <c:v>44582454</c:v>
                </c:pt>
                <c:pt idx="448">
                  <c:v>44681771</c:v>
                </c:pt>
                <c:pt idx="449">
                  <c:v>44781327</c:v>
                </c:pt>
                <c:pt idx="450">
                  <c:v>44880976</c:v>
                </c:pt>
                <c:pt idx="451">
                  <c:v>44980690</c:v>
                </c:pt>
                <c:pt idx="452">
                  <c:v>45080319</c:v>
                </c:pt>
                <c:pt idx="453">
                  <c:v>45179658</c:v>
                </c:pt>
                <c:pt idx="454">
                  <c:v>45279447</c:v>
                </c:pt>
                <c:pt idx="455">
                  <c:v>45378487</c:v>
                </c:pt>
                <c:pt idx="456">
                  <c:v>45477915</c:v>
                </c:pt>
                <c:pt idx="457">
                  <c:v>45577888</c:v>
                </c:pt>
                <c:pt idx="458">
                  <c:v>45677184</c:v>
                </c:pt>
                <c:pt idx="459">
                  <c:v>45776600</c:v>
                </c:pt>
                <c:pt idx="460">
                  <c:v>45876279</c:v>
                </c:pt>
                <c:pt idx="461">
                  <c:v>45975739</c:v>
                </c:pt>
                <c:pt idx="462">
                  <c:v>46075527</c:v>
                </c:pt>
                <c:pt idx="463">
                  <c:v>46174457</c:v>
                </c:pt>
                <c:pt idx="464">
                  <c:v>46274422</c:v>
                </c:pt>
                <c:pt idx="465">
                  <c:v>46373948</c:v>
                </c:pt>
                <c:pt idx="466">
                  <c:v>46473503</c:v>
                </c:pt>
                <c:pt idx="467">
                  <c:v>46572510</c:v>
                </c:pt>
                <c:pt idx="468">
                  <c:v>46672189</c:v>
                </c:pt>
                <c:pt idx="469">
                  <c:v>46772009</c:v>
                </c:pt>
                <c:pt idx="470">
                  <c:v>46871259</c:v>
                </c:pt>
                <c:pt idx="471">
                  <c:v>46971044</c:v>
                </c:pt>
                <c:pt idx="472">
                  <c:v>47070575</c:v>
                </c:pt>
                <c:pt idx="473">
                  <c:v>47169770</c:v>
                </c:pt>
                <c:pt idx="474">
                  <c:v>47269258</c:v>
                </c:pt>
                <c:pt idx="475">
                  <c:v>47368679</c:v>
                </c:pt>
                <c:pt idx="476">
                  <c:v>47468227</c:v>
                </c:pt>
                <c:pt idx="477">
                  <c:v>47567604</c:v>
                </c:pt>
                <c:pt idx="478">
                  <c:v>47667373</c:v>
                </c:pt>
                <c:pt idx="479">
                  <c:v>47766678</c:v>
                </c:pt>
                <c:pt idx="480">
                  <c:v>47866343</c:v>
                </c:pt>
                <c:pt idx="481">
                  <c:v>47965728</c:v>
                </c:pt>
                <c:pt idx="482">
                  <c:v>48065381</c:v>
                </c:pt>
                <c:pt idx="483">
                  <c:v>48165744</c:v>
                </c:pt>
                <c:pt idx="484">
                  <c:v>48264305</c:v>
                </c:pt>
                <c:pt idx="485">
                  <c:v>48363981</c:v>
                </c:pt>
                <c:pt idx="486">
                  <c:v>48463411</c:v>
                </c:pt>
                <c:pt idx="487">
                  <c:v>48562941</c:v>
                </c:pt>
                <c:pt idx="488">
                  <c:v>48662415</c:v>
                </c:pt>
                <c:pt idx="489">
                  <c:v>48761877</c:v>
                </c:pt>
                <c:pt idx="490">
                  <c:v>48861316</c:v>
                </c:pt>
                <c:pt idx="491">
                  <c:v>48960973</c:v>
                </c:pt>
                <c:pt idx="492">
                  <c:v>49060431</c:v>
                </c:pt>
                <c:pt idx="493">
                  <c:v>49159924</c:v>
                </c:pt>
                <c:pt idx="494">
                  <c:v>49259356</c:v>
                </c:pt>
                <c:pt idx="495">
                  <c:v>49359002</c:v>
                </c:pt>
                <c:pt idx="496">
                  <c:v>49458332</c:v>
                </c:pt>
                <c:pt idx="497">
                  <c:v>49557915</c:v>
                </c:pt>
                <c:pt idx="498">
                  <c:v>49657394</c:v>
                </c:pt>
              </c:numCache>
            </c:numRef>
          </c:xVal>
          <c:yVal>
            <c:numRef>
              <c:f>DSR_MC_is_a_1!$B$2:$B$500</c:f>
              <c:numCache>
                <c:formatCode>General</c:formatCode>
                <c:ptCount val="499"/>
                <c:pt idx="0">
                  <c:v>14.3749244532803</c:v>
                </c:pt>
                <c:pt idx="1">
                  <c:v>13.857509838998254</c:v>
                </c:pt>
                <c:pt idx="2">
                  <c:v>14.239700336700302</c:v>
                </c:pt>
                <c:pt idx="3">
                  <c:v>14.076409556314031</c:v>
                </c:pt>
                <c:pt idx="4">
                  <c:v>14.599537096774231</c:v>
                </c:pt>
                <c:pt idx="5">
                  <c:v>14.681305599999998</c:v>
                </c:pt>
                <c:pt idx="6">
                  <c:v>14.243702163061601</c:v>
                </c:pt>
                <c:pt idx="7">
                  <c:v>13.910395644283099</c:v>
                </c:pt>
                <c:pt idx="8">
                  <c:v>14.290030364372498</c:v>
                </c:pt>
                <c:pt idx="9">
                  <c:v>15.730149068323</c:v>
                </c:pt>
                <c:pt idx="10">
                  <c:v>15.953531881804123</c:v>
                </c:pt>
                <c:pt idx="11">
                  <c:v>15.787751582278498</c:v>
                </c:pt>
                <c:pt idx="12">
                  <c:v>15.913265210608404</c:v>
                </c:pt>
                <c:pt idx="13">
                  <c:v>15.8714725274725</c:v>
                </c:pt>
                <c:pt idx="14">
                  <c:v>16.103046296296299</c:v>
                </c:pt>
                <c:pt idx="15">
                  <c:v>14.0044383838384</c:v>
                </c:pt>
                <c:pt idx="16">
                  <c:v>16.540080959520189</c:v>
                </c:pt>
                <c:pt idx="17">
                  <c:v>18.406929049531456</c:v>
                </c:pt>
                <c:pt idx="18">
                  <c:v>19.333883749999998</c:v>
                </c:pt>
                <c:pt idx="19">
                  <c:v>19.251563204004999</c:v>
                </c:pt>
                <c:pt idx="20">
                  <c:v>19.237871410736659</c:v>
                </c:pt>
                <c:pt idx="21">
                  <c:v>19.144825000000051</c:v>
                </c:pt>
                <c:pt idx="22">
                  <c:v>19.091943679599499</c:v>
                </c:pt>
                <c:pt idx="23">
                  <c:v>19.066591989987486</c:v>
                </c:pt>
                <c:pt idx="24">
                  <c:v>18.990957340025087</c:v>
                </c:pt>
                <c:pt idx="25">
                  <c:v>18.977587202007488</c:v>
                </c:pt>
                <c:pt idx="26">
                  <c:v>18.936027638190989</c:v>
                </c:pt>
                <c:pt idx="27">
                  <c:v>18.94224466750304</c:v>
                </c:pt>
                <c:pt idx="28">
                  <c:v>18.922554020100499</c:v>
                </c:pt>
                <c:pt idx="29">
                  <c:v>18.90231320754711</c:v>
                </c:pt>
                <c:pt idx="30">
                  <c:v>18.904876884422102</c:v>
                </c:pt>
                <c:pt idx="31">
                  <c:v>18.917670012546999</c:v>
                </c:pt>
                <c:pt idx="32">
                  <c:v>18.874573047858931</c:v>
                </c:pt>
                <c:pt idx="33">
                  <c:v>18.896492462311599</c:v>
                </c:pt>
                <c:pt idx="34">
                  <c:v>18.896320351758799</c:v>
                </c:pt>
                <c:pt idx="35">
                  <c:v>18.8675056603774</c:v>
                </c:pt>
                <c:pt idx="36">
                  <c:v>18.885332075471609</c:v>
                </c:pt>
                <c:pt idx="37">
                  <c:v>18.8728805031446</c:v>
                </c:pt>
                <c:pt idx="38">
                  <c:v>18.869859119496951</c:v>
                </c:pt>
                <c:pt idx="39">
                  <c:v>18.880075471698131</c:v>
                </c:pt>
                <c:pt idx="40">
                  <c:v>18.888196226415086</c:v>
                </c:pt>
                <c:pt idx="41">
                  <c:v>18.8703962264151</c:v>
                </c:pt>
                <c:pt idx="42">
                  <c:v>18.8780716981132</c:v>
                </c:pt>
                <c:pt idx="43">
                  <c:v>18.315793014230302</c:v>
                </c:pt>
                <c:pt idx="44">
                  <c:v>18.113597080291999</c:v>
                </c:pt>
                <c:pt idx="45">
                  <c:v>18.883671698113186</c:v>
                </c:pt>
                <c:pt idx="46">
                  <c:v>18.891262893081802</c:v>
                </c:pt>
                <c:pt idx="47">
                  <c:v>18.878054088050298</c:v>
                </c:pt>
                <c:pt idx="48">
                  <c:v>18.875418867924488</c:v>
                </c:pt>
                <c:pt idx="49">
                  <c:v>18.892866834170889</c:v>
                </c:pt>
                <c:pt idx="50">
                  <c:v>18.885246540880456</c:v>
                </c:pt>
                <c:pt idx="51">
                  <c:v>18.8678012578617</c:v>
                </c:pt>
                <c:pt idx="52">
                  <c:v>18.877508176100601</c:v>
                </c:pt>
                <c:pt idx="53">
                  <c:v>18.8557619647355</c:v>
                </c:pt>
                <c:pt idx="54">
                  <c:v>18.862336272040217</c:v>
                </c:pt>
                <c:pt idx="55">
                  <c:v>18.861913207547186</c:v>
                </c:pt>
                <c:pt idx="56">
                  <c:v>18.859679245283086</c:v>
                </c:pt>
                <c:pt idx="57">
                  <c:v>18.852488664987401</c:v>
                </c:pt>
                <c:pt idx="58">
                  <c:v>18.860606289308155</c:v>
                </c:pt>
                <c:pt idx="59">
                  <c:v>18.819617906683501</c:v>
                </c:pt>
                <c:pt idx="60">
                  <c:v>18.855978589420701</c:v>
                </c:pt>
                <c:pt idx="61">
                  <c:v>18.825292191435789</c:v>
                </c:pt>
                <c:pt idx="62">
                  <c:v>18.835050377833699</c:v>
                </c:pt>
                <c:pt idx="63">
                  <c:v>18.835730478589344</c:v>
                </c:pt>
                <c:pt idx="64">
                  <c:v>18.846031486146099</c:v>
                </c:pt>
                <c:pt idx="65">
                  <c:v>18.833709068010101</c:v>
                </c:pt>
                <c:pt idx="66">
                  <c:v>18.8210541561713</c:v>
                </c:pt>
                <c:pt idx="67">
                  <c:v>18.824844892812131</c:v>
                </c:pt>
                <c:pt idx="68">
                  <c:v>18.840389937106856</c:v>
                </c:pt>
                <c:pt idx="69">
                  <c:v>18.8273085642317</c:v>
                </c:pt>
                <c:pt idx="70">
                  <c:v>18.821505674653199</c:v>
                </c:pt>
                <c:pt idx="71">
                  <c:v>18.8173060453401</c:v>
                </c:pt>
                <c:pt idx="72">
                  <c:v>18.811677581864</c:v>
                </c:pt>
                <c:pt idx="73">
                  <c:v>18.8232103274559</c:v>
                </c:pt>
                <c:pt idx="74">
                  <c:v>18.808282471626686</c:v>
                </c:pt>
                <c:pt idx="75">
                  <c:v>18.8048602015113</c:v>
                </c:pt>
                <c:pt idx="76">
                  <c:v>18.796779040403944</c:v>
                </c:pt>
                <c:pt idx="77">
                  <c:v>18.782863808322755</c:v>
                </c:pt>
                <c:pt idx="78">
                  <c:v>17.974821150855451</c:v>
                </c:pt>
                <c:pt idx="79">
                  <c:v>18.8069356872636</c:v>
                </c:pt>
                <c:pt idx="80">
                  <c:v>18.810589420654935</c:v>
                </c:pt>
                <c:pt idx="81">
                  <c:v>18.816547858942087</c:v>
                </c:pt>
                <c:pt idx="82">
                  <c:v>18.805423173803486</c:v>
                </c:pt>
                <c:pt idx="83">
                  <c:v>18.805398486759199</c:v>
                </c:pt>
                <c:pt idx="84">
                  <c:v>18.800897984886731</c:v>
                </c:pt>
                <c:pt idx="85">
                  <c:v>18.794055485498163</c:v>
                </c:pt>
                <c:pt idx="86">
                  <c:v>18.8149445843829</c:v>
                </c:pt>
                <c:pt idx="87">
                  <c:v>18.812488664987399</c:v>
                </c:pt>
                <c:pt idx="88">
                  <c:v>18.815698992443288</c:v>
                </c:pt>
                <c:pt idx="89">
                  <c:v>18.8225453400504</c:v>
                </c:pt>
                <c:pt idx="90">
                  <c:v>18.810623425692746</c:v>
                </c:pt>
                <c:pt idx="91">
                  <c:v>18.818575566750631</c:v>
                </c:pt>
                <c:pt idx="92">
                  <c:v>18.827769811320756</c:v>
                </c:pt>
                <c:pt idx="93">
                  <c:v>18.811432534678499</c:v>
                </c:pt>
                <c:pt idx="94">
                  <c:v>18.814486146095735</c:v>
                </c:pt>
                <c:pt idx="95">
                  <c:v>18.814906801007631</c:v>
                </c:pt>
                <c:pt idx="96">
                  <c:v>18.8294427672956</c:v>
                </c:pt>
                <c:pt idx="97">
                  <c:v>18.824196473551702</c:v>
                </c:pt>
                <c:pt idx="98">
                  <c:v>18.821012594458505</c:v>
                </c:pt>
                <c:pt idx="99">
                  <c:v>18.815118537200501</c:v>
                </c:pt>
                <c:pt idx="100">
                  <c:v>18.820363979848899</c:v>
                </c:pt>
                <c:pt idx="101">
                  <c:v>18.811476070528986</c:v>
                </c:pt>
                <c:pt idx="102">
                  <c:v>18.826700251889189</c:v>
                </c:pt>
                <c:pt idx="103">
                  <c:v>18.822006305170152</c:v>
                </c:pt>
                <c:pt idx="104">
                  <c:v>18.835522012578586</c:v>
                </c:pt>
                <c:pt idx="105">
                  <c:v>18.851774559193988</c:v>
                </c:pt>
                <c:pt idx="106">
                  <c:v>18.840543396226355</c:v>
                </c:pt>
                <c:pt idx="107">
                  <c:v>18.868212578616344</c:v>
                </c:pt>
                <c:pt idx="108">
                  <c:v>18.872001257861687</c:v>
                </c:pt>
                <c:pt idx="109">
                  <c:v>18.873569811320756</c:v>
                </c:pt>
                <c:pt idx="110">
                  <c:v>18.867187421383701</c:v>
                </c:pt>
                <c:pt idx="111">
                  <c:v>18.863983647798801</c:v>
                </c:pt>
                <c:pt idx="112">
                  <c:v>18.828905422446482</c:v>
                </c:pt>
                <c:pt idx="113">
                  <c:v>18.097511254019299</c:v>
                </c:pt>
                <c:pt idx="114">
                  <c:v>18.897257537688446</c:v>
                </c:pt>
                <c:pt idx="115">
                  <c:v>18.876919496855301</c:v>
                </c:pt>
                <c:pt idx="116">
                  <c:v>18.889366037735751</c:v>
                </c:pt>
                <c:pt idx="117">
                  <c:v>18.924820577164333</c:v>
                </c:pt>
                <c:pt idx="118">
                  <c:v>18.905175879396989</c:v>
                </c:pt>
                <c:pt idx="119">
                  <c:v>18.886671698113187</c:v>
                </c:pt>
                <c:pt idx="120">
                  <c:v>18.8971206030151</c:v>
                </c:pt>
                <c:pt idx="121">
                  <c:v>18.899933417085435</c:v>
                </c:pt>
                <c:pt idx="122">
                  <c:v>18.9090577889447</c:v>
                </c:pt>
                <c:pt idx="123">
                  <c:v>18.890904402515705</c:v>
                </c:pt>
                <c:pt idx="124">
                  <c:v>18.908510050251255</c:v>
                </c:pt>
                <c:pt idx="125">
                  <c:v>18.901298113207531</c:v>
                </c:pt>
                <c:pt idx="126">
                  <c:v>18.898630653266256</c:v>
                </c:pt>
                <c:pt idx="127">
                  <c:v>18.9109295597484</c:v>
                </c:pt>
                <c:pt idx="128">
                  <c:v>18.922288582183118</c:v>
                </c:pt>
                <c:pt idx="129">
                  <c:v>18.9183040201005</c:v>
                </c:pt>
                <c:pt idx="130">
                  <c:v>18.928286432160721</c:v>
                </c:pt>
                <c:pt idx="131">
                  <c:v>18.931278544542</c:v>
                </c:pt>
                <c:pt idx="132">
                  <c:v>18.914177135678447</c:v>
                </c:pt>
                <c:pt idx="133">
                  <c:v>18.917963567839205</c:v>
                </c:pt>
                <c:pt idx="134">
                  <c:v>18.916707286432189</c:v>
                </c:pt>
                <c:pt idx="135">
                  <c:v>18.928200752823052</c:v>
                </c:pt>
                <c:pt idx="136">
                  <c:v>18.9261959798995</c:v>
                </c:pt>
                <c:pt idx="137">
                  <c:v>18.915194723618143</c:v>
                </c:pt>
                <c:pt idx="138">
                  <c:v>18.924182160804001</c:v>
                </c:pt>
                <c:pt idx="139">
                  <c:v>18.912581658291501</c:v>
                </c:pt>
                <c:pt idx="140">
                  <c:v>18.907841509434</c:v>
                </c:pt>
                <c:pt idx="141">
                  <c:v>18.932707653701318</c:v>
                </c:pt>
                <c:pt idx="142">
                  <c:v>18.91562389937101</c:v>
                </c:pt>
                <c:pt idx="143">
                  <c:v>18.9042613065327</c:v>
                </c:pt>
                <c:pt idx="144">
                  <c:v>18.890671698113199</c:v>
                </c:pt>
                <c:pt idx="145">
                  <c:v>18.900096855345833</c:v>
                </c:pt>
                <c:pt idx="146">
                  <c:v>18.92051130653266</c:v>
                </c:pt>
                <c:pt idx="147">
                  <c:v>18.398234104046299</c:v>
                </c:pt>
                <c:pt idx="148">
                  <c:v>18.761972037283599</c:v>
                </c:pt>
                <c:pt idx="149">
                  <c:v>18.930016311166856</c:v>
                </c:pt>
                <c:pt idx="150">
                  <c:v>18.900408805031489</c:v>
                </c:pt>
                <c:pt idx="151">
                  <c:v>18.921293601003686</c:v>
                </c:pt>
                <c:pt idx="152">
                  <c:v>18.893979874213802</c:v>
                </c:pt>
                <c:pt idx="153">
                  <c:v>18.922631909547633</c:v>
                </c:pt>
                <c:pt idx="154">
                  <c:v>18.897963567839231</c:v>
                </c:pt>
                <c:pt idx="155">
                  <c:v>18.893485534591189</c:v>
                </c:pt>
                <c:pt idx="156">
                  <c:v>18.887190954773889</c:v>
                </c:pt>
                <c:pt idx="157">
                  <c:v>18.882188679245289</c:v>
                </c:pt>
                <c:pt idx="158">
                  <c:v>18.895950943396201</c:v>
                </c:pt>
                <c:pt idx="159">
                  <c:v>18.862192452830186</c:v>
                </c:pt>
                <c:pt idx="160">
                  <c:v>18.868877987421389</c:v>
                </c:pt>
                <c:pt idx="161">
                  <c:v>18.864201511334986</c:v>
                </c:pt>
                <c:pt idx="162">
                  <c:v>18.867919496855301</c:v>
                </c:pt>
                <c:pt idx="163">
                  <c:v>18.863106918238987</c:v>
                </c:pt>
                <c:pt idx="164">
                  <c:v>18.8675672955975</c:v>
                </c:pt>
                <c:pt idx="165">
                  <c:v>18.863202770780756</c:v>
                </c:pt>
                <c:pt idx="166">
                  <c:v>18.850539622641499</c:v>
                </c:pt>
                <c:pt idx="167">
                  <c:v>18.858070440251598</c:v>
                </c:pt>
                <c:pt idx="168">
                  <c:v>18.858011335012598</c:v>
                </c:pt>
                <c:pt idx="169">
                  <c:v>18.853011320754735</c:v>
                </c:pt>
                <c:pt idx="170">
                  <c:v>18.841869017632298</c:v>
                </c:pt>
                <c:pt idx="171">
                  <c:v>18.848520754716986</c:v>
                </c:pt>
                <c:pt idx="172">
                  <c:v>18.846613836477918</c:v>
                </c:pt>
                <c:pt idx="173">
                  <c:v>18.840054156171288</c:v>
                </c:pt>
                <c:pt idx="174">
                  <c:v>18.846853904282131</c:v>
                </c:pt>
                <c:pt idx="175">
                  <c:v>18.8353874213837</c:v>
                </c:pt>
                <c:pt idx="176">
                  <c:v>18.822184110970987</c:v>
                </c:pt>
                <c:pt idx="177">
                  <c:v>18.816516372795956</c:v>
                </c:pt>
                <c:pt idx="178">
                  <c:v>18.835505037783356</c:v>
                </c:pt>
                <c:pt idx="179">
                  <c:v>18.824241813602001</c:v>
                </c:pt>
                <c:pt idx="180">
                  <c:v>18.857286432160802</c:v>
                </c:pt>
                <c:pt idx="181">
                  <c:v>18.792938131313086</c:v>
                </c:pt>
                <c:pt idx="182">
                  <c:v>18.006370769230831</c:v>
                </c:pt>
                <c:pt idx="183">
                  <c:v>18.836886649874131</c:v>
                </c:pt>
                <c:pt idx="184">
                  <c:v>18.832208805031389</c:v>
                </c:pt>
                <c:pt idx="185">
                  <c:v>18.831117128463543</c:v>
                </c:pt>
                <c:pt idx="186">
                  <c:v>18.820539042821117</c:v>
                </c:pt>
                <c:pt idx="187">
                  <c:v>18.8271725440806</c:v>
                </c:pt>
                <c:pt idx="188">
                  <c:v>18.838763224181356</c:v>
                </c:pt>
                <c:pt idx="189">
                  <c:v>18.8154471032746</c:v>
                </c:pt>
                <c:pt idx="190">
                  <c:v>18.825381612090698</c:v>
                </c:pt>
                <c:pt idx="191">
                  <c:v>18.826436317780587</c:v>
                </c:pt>
                <c:pt idx="192">
                  <c:v>18.83325314861467</c:v>
                </c:pt>
                <c:pt idx="193">
                  <c:v>18.856576633165844</c:v>
                </c:pt>
                <c:pt idx="194">
                  <c:v>18.8433979848867</c:v>
                </c:pt>
                <c:pt idx="195">
                  <c:v>18.857733333333233</c:v>
                </c:pt>
                <c:pt idx="196">
                  <c:v>18.841802515723252</c:v>
                </c:pt>
                <c:pt idx="197">
                  <c:v>18.722926489226889</c:v>
                </c:pt>
                <c:pt idx="198">
                  <c:v>18.741831645569587</c:v>
                </c:pt>
                <c:pt idx="199">
                  <c:v>18.6023711734694</c:v>
                </c:pt>
                <c:pt idx="200">
                  <c:v>18.420608247422656</c:v>
                </c:pt>
                <c:pt idx="201">
                  <c:v>18.253104166666731</c:v>
                </c:pt>
                <c:pt idx="202">
                  <c:v>18.050643421052605</c:v>
                </c:pt>
                <c:pt idx="203">
                  <c:v>17.817818181818282</c:v>
                </c:pt>
                <c:pt idx="204">
                  <c:v>17.609208108108131</c:v>
                </c:pt>
                <c:pt idx="205">
                  <c:v>17.643682432432389</c:v>
                </c:pt>
                <c:pt idx="206">
                  <c:v>17.2043130193906</c:v>
                </c:pt>
                <c:pt idx="207">
                  <c:v>17.121072423398331</c:v>
                </c:pt>
                <c:pt idx="208">
                  <c:v>16.635593390804601</c:v>
                </c:pt>
                <c:pt idx="209">
                  <c:v>15.191349683544299</c:v>
                </c:pt>
                <c:pt idx="210">
                  <c:v>14.057975791433901</c:v>
                </c:pt>
                <c:pt idx="211">
                  <c:v>14.440332220367306</c:v>
                </c:pt>
                <c:pt idx="212">
                  <c:v>14.559395041322302</c:v>
                </c:pt>
                <c:pt idx="213">
                  <c:v>14.238617346938781</c:v>
                </c:pt>
                <c:pt idx="214">
                  <c:v>12.392007889546331</c:v>
                </c:pt>
                <c:pt idx="215">
                  <c:v>11.273514099783119</c:v>
                </c:pt>
                <c:pt idx="216">
                  <c:v>9.5968097686375309</c:v>
                </c:pt>
                <c:pt idx="217">
                  <c:v>8.3710087976539604</c:v>
                </c:pt>
                <c:pt idx="218">
                  <c:v>8.3898859649122794</c:v>
                </c:pt>
                <c:pt idx="219">
                  <c:v>6.4642867924528398</c:v>
                </c:pt>
                <c:pt idx="220">
                  <c:v>6.4405643939393924</c:v>
                </c:pt>
                <c:pt idx="221">
                  <c:v>6.4938614232209808</c:v>
                </c:pt>
                <c:pt idx="222">
                  <c:v>6.4947443609022475</c:v>
                </c:pt>
                <c:pt idx="223">
                  <c:v>5.2880805687203765</c:v>
                </c:pt>
                <c:pt idx="224">
                  <c:v>4.8532272727272696</c:v>
                </c:pt>
                <c:pt idx="225">
                  <c:v>4.8160277777777765</c:v>
                </c:pt>
                <c:pt idx="226">
                  <c:v>4.86952261306533</c:v>
                </c:pt>
                <c:pt idx="227">
                  <c:v>5.0752296650717819</c:v>
                </c:pt>
                <c:pt idx="228">
                  <c:v>4.7465927835051636</c:v>
                </c:pt>
                <c:pt idx="229">
                  <c:v>4.8567236180904496</c:v>
                </c:pt>
                <c:pt idx="230">
                  <c:v>4.8160253807106708</c:v>
                </c:pt>
                <c:pt idx="231">
                  <c:v>5.3365205479451889</c:v>
                </c:pt>
                <c:pt idx="232">
                  <c:v>4.8424292929292898</c:v>
                </c:pt>
                <c:pt idx="233">
                  <c:v>4.8176834170854255</c:v>
                </c:pt>
                <c:pt idx="234">
                  <c:v>5.1950471698113203</c:v>
                </c:pt>
                <c:pt idx="235">
                  <c:v>5.0689038461538445</c:v>
                </c:pt>
                <c:pt idx="236">
                  <c:v>4.8789095477386955</c:v>
                </c:pt>
                <c:pt idx="237">
                  <c:v>6.3770271317829499</c:v>
                </c:pt>
                <c:pt idx="238">
                  <c:v>4.9867485380117014</c:v>
                </c:pt>
                <c:pt idx="239">
                  <c:v>4.538898395721934</c:v>
                </c:pt>
                <c:pt idx="240">
                  <c:v>5.0143333333333304</c:v>
                </c:pt>
                <c:pt idx="241">
                  <c:v>4.8504974619289296</c:v>
                </c:pt>
                <c:pt idx="242">
                  <c:v>5.0302146341463398</c:v>
                </c:pt>
                <c:pt idx="243">
                  <c:v>4.5633064516129096</c:v>
                </c:pt>
                <c:pt idx="244">
                  <c:v>4.8164512820512799</c:v>
                </c:pt>
                <c:pt idx="245">
                  <c:v>4.6805291005290997</c:v>
                </c:pt>
                <c:pt idx="246">
                  <c:v>4.4196033519553124</c:v>
                </c:pt>
                <c:pt idx="247">
                  <c:v>4.4229333333333303</c:v>
                </c:pt>
                <c:pt idx="248">
                  <c:v>4.4206966292134799</c:v>
                </c:pt>
                <c:pt idx="249">
                  <c:v>4.4150167597765275</c:v>
                </c:pt>
                <c:pt idx="250">
                  <c:v>4.4071629213483101</c:v>
                </c:pt>
                <c:pt idx="251">
                  <c:v>4.4001348314606696</c:v>
                </c:pt>
                <c:pt idx="252">
                  <c:v>4.5932771739130507</c:v>
                </c:pt>
                <c:pt idx="253">
                  <c:v>4.7744236111111134</c:v>
                </c:pt>
                <c:pt idx="254">
                  <c:v>4.1889053254437885</c:v>
                </c:pt>
                <c:pt idx="255">
                  <c:v>4.85001015228426</c:v>
                </c:pt>
                <c:pt idx="256">
                  <c:v>5.2316221198156896</c:v>
                </c:pt>
                <c:pt idx="257">
                  <c:v>5.6257682403433495</c:v>
                </c:pt>
                <c:pt idx="258">
                  <c:v>6.0688941176470479</c:v>
                </c:pt>
                <c:pt idx="259">
                  <c:v>6.4965867158671697</c:v>
                </c:pt>
                <c:pt idx="260">
                  <c:v>6.475329629629643</c:v>
                </c:pt>
                <c:pt idx="261">
                  <c:v>7.1532558139534785</c:v>
                </c:pt>
                <c:pt idx="262">
                  <c:v>7.0589093959731608</c:v>
                </c:pt>
                <c:pt idx="263">
                  <c:v>8.4945840220385591</c:v>
                </c:pt>
                <c:pt idx="264">
                  <c:v>8.0735264705882592</c:v>
                </c:pt>
                <c:pt idx="265">
                  <c:v>10.001117782909898</c:v>
                </c:pt>
                <c:pt idx="266">
                  <c:v>10.3491929046563</c:v>
                </c:pt>
                <c:pt idx="267">
                  <c:v>10.981617336152199</c:v>
                </c:pt>
                <c:pt idx="268">
                  <c:v>12.796183044316001</c:v>
                </c:pt>
                <c:pt idx="269">
                  <c:v>13.482042553191519</c:v>
                </c:pt>
                <c:pt idx="270">
                  <c:v>13.519990228013</c:v>
                </c:pt>
                <c:pt idx="271">
                  <c:v>13.497148692810498</c:v>
                </c:pt>
                <c:pt idx="272">
                  <c:v>14.144010835913299</c:v>
                </c:pt>
                <c:pt idx="273">
                  <c:v>14.344937212863721</c:v>
                </c:pt>
                <c:pt idx="274">
                  <c:v>14.552478260869625</c:v>
                </c:pt>
                <c:pt idx="275">
                  <c:v>14.4486939393939</c:v>
                </c:pt>
                <c:pt idx="276">
                  <c:v>14.41363221884505</c:v>
                </c:pt>
                <c:pt idx="277">
                  <c:v>14.454694402420623</c:v>
                </c:pt>
                <c:pt idx="278">
                  <c:v>14.2870535987749</c:v>
                </c:pt>
                <c:pt idx="279">
                  <c:v>14.227602167182701</c:v>
                </c:pt>
                <c:pt idx="280">
                  <c:v>14.359077862595402</c:v>
                </c:pt>
                <c:pt idx="281">
                  <c:v>14.402483282674806</c:v>
                </c:pt>
                <c:pt idx="282">
                  <c:v>14.5348843843844</c:v>
                </c:pt>
                <c:pt idx="283">
                  <c:v>14.282126153846219</c:v>
                </c:pt>
                <c:pt idx="284">
                  <c:v>14.540175675675698</c:v>
                </c:pt>
                <c:pt idx="285">
                  <c:v>14.246602465331298</c:v>
                </c:pt>
                <c:pt idx="286">
                  <c:v>14.330661042944801</c:v>
                </c:pt>
                <c:pt idx="287">
                  <c:v>14.432039453717804</c:v>
                </c:pt>
                <c:pt idx="288">
                  <c:v>14.385073059360719</c:v>
                </c:pt>
                <c:pt idx="289">
                  <c:v>14.447084848484925</c:v>
                </c:pt>
                <c:pt idx="290">
                  <c:v>14.490604826546029</c:v>
                </c:pt>
                <c:pt idx="291">
                  <c:v>14.319365030674801</c:v>
                </c:pt>
                <c:pt idx="292">
                  <c:v>13.896384030418323</c:v>
                </c:pt>
                <c:pt idx="293">
                  <c:v>14.183645510835923</c:v>
                </c:pt>
                <c:pt idx="294">
                  <c:v>14.370102446483223</c:v>
                </c:pt>
                <c:pt idx="295">
                  <c:v>14.466022658610306</c:v>
                </c:pt>
                <c:pt idx="296">
                  <c:v>14.286503067484604</c:v>
                </c:pt>
                <c:pt idx="297">
                  <c:v>14.455490166414506</c:v>
                </c:pt>
                <c:pt idx="298">
                  <c:v>14.2188361669243</c:v>
                </c:pt>
                <c:pt idx="299">
                  <c:v>14.442814871016704</c:v>
                </c:pt>
                <c:pt idx="300">
                  <c:v>14.300668711656501</c:v>
                </c:pt>
                <c:pt idx="301">
                  <c:v>14.167232919254706</c:v>
                </c:pt>
                <c:pt idx="302">
                  <c:v>14.436472727272699</c:v>
                </c:pt>
                <c:pt idx="303">
                  <c:v>14.350059724349231</c:v>
                </c:pt>
                <c:pt idx="304">
                  <c:v>14.465299093655629</c:v>
                </c:pt>
                <c:pt idx="305">
                  <c:v>14.470328290469</c:v>
                </c:pt>
                <c:pt idx="306">
                  <c:v>14.348613149847099</c:v>
                </c:pt>
                <c:pt idx="307">
                  <c:v>14.359837672281829</c:v>
                </c:pt>
                <c:pt idx="308">
                  <c:v>14.4349893939394</c:v>
                </c:pt>
                <c:pt idx="309">
                  <c:v>14.222033898305106</c:v>
                </c:pt>
                <c:pt idx="310">
                  <c:v>14.2127503875969</c:v>
                </c:pt>
                <c:pt idx="311">
                  <c:v>14.2460370942813</c:v>
                </c:pt>
                <c:pt idx="312">
                  <c:v>14.304662576687123</c:v>
                </c:pt>
                <c:pt idx="313">
                  <c:v>14.278269230769199</c:v>
                </c:pt>
                <c:pt idx="314">
                  <c:v>14.114638230647719</c:v>
                </c:pt>
                <c:pt idx="315">
                  <c:v>14.4911265060241</c:v>
                </c:pt>
                <c:pt idx="316">
                  <c:v>14.095003241491099</c:v>
                </c:pt>
                <c:pt idx="317">
                  <c:v>13.7027132352941</c:v>
                </c:pt>
                <c:pt idx="318">
                  <c:v>14.504737951807229</c:v>
                </c:pt>
                <c:pt idx="319">
                  <c:v>14.552755622188929</c:v>
                </c:pt>
                <c:pt idx="320">
                  <c:v>14.387835616438421</c:v>
                </c:pt>
                <c:pt idx="321">
                  <c:v>14.368260670731701</c:v>
                </c:pt>
                <c:pt idx="322">
                  <c:v>14.316751533742323</c:v>
                </c:pt>
                <c:pt idx="323">
                  <c:v>14.436816388467404</c:v>
                </c:pt>
                <c:pt idx="324">
                  <c:v>14.474396681749599</c:v>
                </c:pt>
                <c:pt idx="325">
                  <c:v>14.556719640179899</c:v>
                </c:pt>
                <c:pt idx="326">
                  <c:v>14.326820276497704</c:v>
                </c:pt>
                <c:pt idx="327">
                  <c:v>14.481373111782498</c:v>
                </c:pt>
                <c:pt idx="328">
                  <c:v>14.492849397590406</c:v>
                </c:pt>
                <c:pt idx="329">
                  <c:v>14.212</c:v>
                </c:pt>
                <c:pt idx="330">
                  <c:v>14.248563271605001</c:v>
                </c:pt>
                <c:pt idx="331">
                  <c:v>14.200241057542801</c:v>
                </c:pt>
                <c:pt idx="332">
                  <c:v>14.3310520673813</c:v>
                </c:pt>
                <c:pt idx="333">
                  <c:v>14.4604084720121</c:v>
                </c:pt>
                <c:pt idx="334">
                  <c:v>14.536746246246329</c:v>
                </c:pt>
                <c:pt idx="335">
                  <c:v>14.3912846270928</c:v>
                </c:pt>
                <c:pt idx="336">
                  <c:v>14.442720789074398</c:v>
                </c:pt>
                <c:pt idx="337">
                  <c:v>14.4105114155251</c:v>
                </c:pt>
                <c:pt idx="338">
                  <c:v>14.304303215926502</c:v>
                </c:pt>
                <c:pt idx="339">
                  <c:v>14.102634796238229</c:v>
                </c:pt>
                <c:pt idx="340">
                  <c:v>14.5096781954887</c:v>
                </c:pt>
                <c:pt idx="341">
                  <c:v>13.414034951456319</c:v>
                </c:pt>
                <c:pt idx="342">
                  <c:v>14.1056411856474</c:v>
                </c:pt>
                <c:pt idx="343">
                  <c:v>14.302676380368119</c:v>
                </c:pt>
                <c:pt idx="344">
                  <c:v>14.516175939849619</c:v>
                </c:pt>
                <c:pt idx="345">
                  <c:v>14.445270801815401</c:v>
                </c:pt>
                <c:pt idx="346">
                  <c:v>14.438995447648001</c:v>
                </c:pt>
                <c:pt idx="347">
                  <c:v>14.454987915407939</c:v>
                </c:pt>
                <c:pt idx="348">
                  <c:v>14.2663020030817</c:v>
                </c:pt>
                <c:pt idx="349">
                  <c:v>14.351888379204931</c:v>
                </c:pt>
                <c:pt idx="350">
                  <c:v>14.4511616314199</c:v>
                </c:pt>
                <c:pt idx="351">
                  <c:v>14.425758725341399</c:v>
                </c:pt>
                <c:pt idx="352">
                  <c:v>14.2549876160991</c:v>
                </c:pt>
                <c:pt idx="353">
                  <c:v>14.345305343511498</c:v>
                </c:pt>
                <c:pt idx="354">
                  <c:v>14.306335889570599</c:v>
                </c:pt>
                <c:pt idx="355">
                  <c:v>14.300293394777302</c:v>
                </c:pt>
                <c:pt idx="356">
                  <c:v>14.192485271317931</c:v>
                </c:pt>
                <c:pt idx="357">
                  <c:v>14.546515060240999</c:v>
                </c:pt>
                <c:pt idx="358">
                  <c:v>14.6069895209581</c:v>
                </c:pt>
                <c:pt idx="359">
                  <c:v>14.3316707503829</c:v>
                </c:pt>
                <c:pt idx="360">
                  <c:v>14.5924257871065</c:v>
                </c:pt>
                <c:pt idx="361">
                  <c:v>14.1883390357698</c:v>
                </c:pt>
                <c:pt idx="362">
                  <c:v>14.449099236641235</c:v>
                </c:pt>
                <c:pt idx="363">
                  <c:v>14.512850678733002</c:v>
                </c:pt>
                <c:pt idx="364">
                  <c:v>14.2762313664596</c:v>
                </c:pt>
                <c:pt idx="365">
                  <c:v>14.1843167701863</c:v>
                </c:pt>
                <c:pt idx="366">
                  <c:v>14.524490166414498</c:v>
                </c:pt>
                <c:pt idx="367">
                  <c:v>14.3327654320988</c:v>
                </c:pt>
                <c:pt idx="368">
                  <c:v>14.267081916537904</c:v>
                </c:pt>
                <c:pt idx="369">
                  <c:v>14.406717987804919</c:v>
                </c:pt>
                <c:pt idx="370">
                  <c:v>14.488538577912319</c:v>
                </c:pt>
                <c:pt idx="371">
                  <c:v>14.430732824427519</c:v>
                </c:pt>
                <c:pt idx="372">
                  <c:v>14.297053929121699</c:v>
                </c:pt>
                <c:pt idx="373">
                  <c:v>14.478886535552231</c:v>
                </c:pt>
                <c:pt idx="374">
                  <c:v>14.552833841463423</c:v>
                </c:pt>
                <c:pt idx="375">
                  <c:v>13.703295412844</c:v>
                </c:pt>
                <c:pt idx="376">
                  <c:v>14.4613951367781</c:v>
                </c:pt>
                <c:pt idx="377">
                  <c:v>14.2871402157165</c:v>
                </c:pt>
                <c:pt idx="378">
                  <c:v>14.146976635513999</c:v>
                </c:pt>
                <c:pt idx="379">
                  <c:v>12.3803424124514</c:v>
                </c:pt>
                <c:pt idx="380">
                  <c:v>7.7103869969040302</c:v>
                </c:pt>
                <c:pt idx="381">
                  <c:v>7.4619331210191104</c:v>
                </c:pt>
                <c:pt idx="382">
                  <c:v>7.3616850649350685</c:v>
                </c:pt>
                <c:pt idx="383">
                  <c:v>8.35622636103151</c:v>
                </c:pt>
                <c:pt idx="384">
                  <c:v>7.5083482428114996</c:v>
                </c:pt>
                <c:pt idx="385">
                  <c:v>6.9911168384879581</c:v>
                </c:pt>
                <c:pt idx="386">
                  <c:v>5.89533613445378</c:v>
                </c:pt>
                <c:pt idx="387">
                  <c:v>5.0934226190476197</c:v>
                </c:pt>
                <c:pt idx="388">
                  <c:v>4.5062204301075397</c:v>
                </c:pt>
                <c:pt idx="389">
                  <c:v>4.2988863636363686</c:v>
                </c:pt>
                <c:pt idx="390">
                  <c:v>3.8114240506329153</c:v>
                </c:pt>
                <c:pt idx="391">
                  <c:v>4.3675111111111065</c:v>
                </c:pt>
                <c:pt idx="392">
                  <c:v>4.0246526946107801</c:v>
                </c:pt>
                <c:pt idx="393">
                  <c:v>3.8886521739130329</c:v>
                </c:pt>
                <c:pt idx="394">
                  <c:v>3.9697607361963212</c:v>
                </c:pt>
                <c:pt idx="395">
                  <c:v>4.0652814371257389</c:v>
                </c:pt>
                <c:pt idx="396">
                  <c:v>4.2458</c:v>
                </c:pt>
                <c:pt idx="397">
                  <c:v>3.6796797385620899</c:v>
                </c:pt>
                <c:pt idx="398">
                  <c:v>3.6941118421052659</c:v>
                </c:pt>
                <c:pt idx="399">
                  <c:v>3.8591949685534601</c:v>
                </c:pt>
                <c:pt idx="400">
                  <c:v>3.9298404907975377</c:v>
                </c:pt>
                <c:pt idx="401">
                  <c:v>3.8877125000000001</c:v>
                </c:pt>
                <c:pt idx="402">
                  <c:v>4.5127622377622396</c:v>
                </c:pt>
                <c:pt idx="403">
                  <c:v>4.1813895348837198</c:v>
                </c:pt>
                <c:pt idx="404">
                  <c:v>4.0297710843373524</c:v>
                </c:pt>
                <c:pt idx="405">
                  <c:v>3.6834575163398702</c:v>
                </c:pt>
                <c:pt idx="406">
                  <c:v>3.7374258064516201</c:v>
                </c:pt>
                <c:pt idx="407">
                  <c:v>3.8430628930817567</c:v>
                </c:pt>
                <c:pt idx="408">
                  <c:v>3.8670312500000059</c:v>
                </c:pt>
                <c:pt idx="409">
                  <c:v>3.8801125000000001</c:v>
                </c:pt>
                <c:pt idx="410">
                  <c:v>4.0807485029940134</c:v>
                </c:pt>
                <c:pt idx="411">
                  <c:v>4.2859886363636397</c:v>
                </c:pt>
                <c:pt idx="412">
                  <c:v>3.6743594771241797</c:v>
                </c:pt>
                <c:pt idx="413">
                  <c:v>3.6761842105263254</c:v>
                </c:pt>
                <c:pt idx="414">
                  <c:v>3.8453937500000048</c:v>
                </c:pt>
                <c:pt idx="415">
                  <c:v>3.85171698113207</c:v>
                </c:pt>
                <c:pt idx="416">
                  <c:v>3.9260552147239167</c:v>
                </c:pt>
                <c:pt idx="417">
                  <c:v>4.8774925373134295</c:v>
                </c:pt>
                <c:pt idx="418">
                  <c:v>6.3777816593886465</c:v>
                </c:pt>
                <c:pt idx="419">
                  <c:v>6.0755793650793599</c:v>
                </c:pt>
                <c:pt idx="420">
                  <c:v>5.1271767441860279</c:v>
                </c:pt>
                <c:pt idx="421">
                  <c:v>4.4572139037433134</c:v>
                </c:pt>
                <c:pt idx="422">
                  <c:v>4.2498707865168504</c:v>
                </c:pt>
                <c:pt idx="423">
                  <c:v>4.1453872832369845</c:v>
                </c:pt>
                <c:pt idx="424">
                  <c:v>3.7733057324840802</c:v>
                </c:pt>
                <c:pt idx="425">
                  <c:v>3.6605592105263254</c:v>
                </c:pt>
                <c:pt idx="426">
                  <c:v>3.9904329268292633</c:v>
                </c:pt>
                <c:pt idx="427">
                  <c:v>3.9365304878048777</c:v>
                </c:pt>
                <c:pt idx="428">
                  <c:v>4.000084337349386</c:v>
                </c:pt>
                <c:pt idx="429">
                  <c:v>3.9334233128834399</c:v>
                </c:pt>
                <c:pt idx="430">
                  <c:v>3.8825925925925899</c:v>
                </c:pt>
                <c:pt idx="431">
                  <c:v>3.8683540372670802</c:v>
                </c:pt>
                <c:pt idx="432">
                  <c:v>4.6624444444444455</c:v>
                </c:pt>
                <c:pt idx="433">
                  <c:v>3.8594720496894377</c:v>
                </c:pt>
                <c:pt idx="434">
                  <c:v>3.7646794871794902</c:v>
                </c:pt>
                <c:pt idx="435">
                  <c:v>3.6981948051948099</c:v>
                </c:pt>
                <c:pt idx="436">
                  <c:v>3.7874620253164499</c:v>
                </c:pt>
                <c:pt idx="437">
                  <c:v>3.8621242236024802</c:v>
                </c:pt>
                <c:pt idx="438">
                  <c:v>3.7792499999999967</c:v>
                </c:pt>
                <c:pt idx="439">
                  <c:v>3.7530880503144699</c:v>
                </c:pt>
                <c:pt idx="440">
                  <c:v>3.735525</c:v>
                </c:pt>
                <c:pt idx="441">
                  <c:v>3.74429559748428</c:v>
                </c:pt>
                <c:pt idx="442">
                  <c:v>3.90065644171779</c:v>
                </c:pt>
                <c:pt idx="443">
                  <c:v>3.7378025477707002</c:v>
                </c:pt>
                <c:pt idx="444">
                  <c:v>3.6036797385620978</c:v>
                </c:pt>
                <c:pt idx="445">
                  <c:v>3.7757453416149098</c:v>
                </c:pt>
                <c:pt idx="446">
                  <c:v>3.7536125</c:v>
                </c:pt>
                <c:pt idx="447">
                  <c:v>3.7539937500000087</c:v>
                </c:pt>
                <c:pt idx="448">
                  <c:v>3.9491437125748501</c:v>
                </c:pt>
                <c:pt idx="449">
                  <c:v>4.1809699248120324</c:v>
                </c:pt>
                <c:pt idx="450">
                  <c:v>3.8653963414634211</c:v>
                </c:pt>
                <c:pt idx="451">
                  <c:v>3.8139509202453987</c:v>
                </c:pt>
                <c:pt idx="452">
                  <c:v>3.7655217391304379</c:v>
                </c:pt>
                <c:pt idx="453">
                  <c:v>3.6731923076923207</c:v>
                </c:pt>
                <c:pt idx="454">
                  <c:v>3.5888376623376659</c:v>
                </c:pt>
                <c:pt idx="455">
                  <c:v>3.7344528301886739</c:v>
                </c:pt>
                <c:pt idx="456">
                  <c:v>3.7672236024844779</c:v>
                </c:pt>
                <c:pt idx="457">
                  <c:v>3.87582424242424</c:v>
                </c:pt>
                <c:pt idx="458">
                  <c:v>3.7794099378881967</c:v>
                </c:pt>
                <c:pt idx="459">
                  <c:v>3.75826875</c:v>
                </c:pt>
                <c:pt idx="460">
                  <c:v>3.73465625</c:v>
                </c:pt>
                <c:pt idx="461">
                  <c:v>3.8125185185185178</c:v>
                </c:pt>
                <c:pt idx="462">
                  <c:v>3.6246709677419449</c:v>
                </c:pt>
                <c:pt idx="463">
                  <c:v>3.5494105960264899</c:v>
                </c:pt>
                <c:pt idx="464">
                  <c:v>3.6544522292993578</c:v>
                </c:pt>
                <c:pt idx="465">
                  <c:v>4.5747346938775495</c:v>
                </c:pt>
                <c:pt idx="466">
                  <c:v>3.7503375000000059</c:v>
                </c:pt>
                <c:pt idx="467">
                  <c:v>3.7458616352201277</c:v>
                </c:pt>
                <c:pt idx="468">
                  <c:v>3.7486250000000001</c:v>
                </c:pt>
                <c:pt idx="469">
                  <c:v>3.8322699386503043</c:v>
                </c:pt>
                <c:pt idx="470">
                  <c:v>3.7565345911949759</c:v>
                </c:pt>
                <c:pt idx="471">
                  <c:v>3.755245283018859</c:v>
                </c:pt>
                <c:pt idx="472">
                  <c:v>3.6054013157894702</c:v>
                </c:pt>
                <c:pt idx="473">
                  <c:v>4.6532694300518207</c:v>
                </c:pt>
                <c:pt idx="474">
                  <c:v>5.2118153153153095</c:v>
                </c:pt>
                <c:pt idx="475">
                  <c:v>5.3568917748917801</c:v>
                </c:pt>
                <c:pt idx="476">
                  <c:v>5.3136288209606999</c:v>
                </c:pt>
                <c:pt idx="477">
                  <c:v>6.5295791366906499</c:v>
                </c:pt>
                <c:pt idx="478">
                  <c:v>6.9933300000000003</c:v>
                </c:pt>
                <c:pt idx="479">
                  <c:v>7.120895424836589</c:v>
                </c:pt>
                <c:pt idx="480">
                  <c:v>6.766634146341449</c:v>
                </c:pt>
                <c:pt idx="481">
                  <c:v>7.3292888888888896</c:v>
                </c:pt>
                <c:pt idx="482">
                  <c:v>7.1335947712418299</c:v>
                </c:pt>
                <c:pt idx="483">
                  <c:v>7.1385481727574795</c:v>
                </c:pt>
                <c:pt idx="484">
                  <c:v>6.9760038610038597</c:v>
                </c:pt>
                <c:pt idx="485">
                  <c:v>7.1580516129032299</c:v>
                </c:pt>
                <c:pt idx="486">
                  <c:v>8.2295084745762601</c:v>
                </c:pt>
                <c:pt idx="487">
                  <c:v>7.8221077844311404</c:v>
                </c:pt>
                <c:pt idx="488">
                  <c:v>8.3998861111111225</c:v>
                </c:pt>
                <c:pt idx="489">
                  <c:v>8.5876112600536185</c:v>
                </c:pt>
                <c:pt idx="490">
                  <c:v>7.9359246376811603</c:v>
                </c:pt>
                <c:pt idx="491">
                  <c:v>8.0009597701149406</c:v>
                </c:pt>
                <c:pt idx="492">
                  <c:v>7.8386388059701524</c:v>
                </c:pt>
                <c:pt idx="493">
                  <c:v>8.8325820105820458</c:v>
                </c:pt>
                <c:pt idx="494">
                  <c:v>9.290799504950499</c:v>
                </c:pt>
                <c:pt idx="495">
                  <c:v>9.1242842639593906</c:v>
                </c:pt>
                <c:pt idx="496">
                  <c:v>9.5276504854369009</c:v>
                </c:pt>
                <c:pt idx="497">
                  <c:v>13.667885483870998</c:v>
                </c:pt>
                <c:pt idx="498">
                  <c:v>13.883388272583229</c:v>
                </c:pt>
              </c:numCache>
            </c:numRef>
          </c:yVal>
          <c:smooth val="1"/>
        </c:ser>
        <c:ser>
          <c:idx val="0"/>
          <c:order val="3"/>
          <c:tx>
            <c:v>RR</c:v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xVal>
            <c:numRef>
              <c:f>DSR_UC_is_a_1!$A$2:$A$500</c:f>
              <c:numCache>
                <c:formatCode>General</c:formatCode>
                <c:ptCount val="499"/>
                <c:pt idx="0">
                  <c:v>110829</c:v>
                </c:pt>
                <c:pt idx="1">
                  <c:v>221394</c:v>
                </c:pt>
                <c:pt idx="2">
                  <c:v>331983</c:v>
                </c:pt>
                <c:pt idx="3">
                  <c:v>442697</c:v>
                </c:pt>
                <c:pt idx="4">
                  <c:v>553349</c:v>
                </c:pt>
                <c:pt idx="5">
                  <c:v>664009</c:v>
                </c:pt>
                <c:pt idx="6">
                  <c:v>774603</c:v>
                </c:pt>
                <c:pt idx="7">
                  <c:v>885764</c:v>
                </c:pt>
                <c:pt idx="8">
                  <c:v>995837</c:v>
                </c:pt>
                <c:pt idx="9">
                  <c:v>1106583</c:v>
                </c:pt>
                <c:pt idx="10">
                  <c:v>1217154</c:v>
                </c:pt>
                <c:pt idx="11">
                  <c:v>1327911</c:v>
                </c:pt>
                <c:pt idx="12">
                  <c:v>1438450</c:v>
                </c:pt>
                <c:pt idx="13">
                  <c:v>1549152</c:v>
                </c:pt>
                <c:pt idx="14">
                  <c:v>1659869</c:v>
                </c:pt>
                <c:pt idx="15">
                  <c:v>1770487</c:v>
                </c:pt>
                <c:pt idx="16">
                  <c:v>1880993</c:v>
                </c:pt>
                <c:pt idx="17">
                  <c:v>1991716</c:v>
                </c:pt>
                <c:pt idx="18">
                  <c:v>2102309</c:v>
                </c:pt>
                <c:pt idx="19">
                  <c:v>2212983</c:v>
                </c:pt>
                <c:pt idx="20">
                  <c:v>2323564</c:v>
                </c:pt>
                <c:pt idx="21">
                  <c:v>2434331</c:v>
                </c:pt>
                <c:pt idx="22">
                  <c:v>2544921</c:v>
                </c:pt>
                <c:pt idx="23">
                  <c:v>2655520</c:v>
                </c:pt>
                <c:pt idx="24">
                  <c:v>2766219</c:v>
                </c:pt>
                <c:pt idx="25">
                  <c:v>2876906</c:v>
                </c:pt>
                <c:pt idx="26">
                  <c:v>2987551</c:v>
                </c:pt>
                <c:pt idx="27">
                  <c:v>3098169</c:v>
                </c:pt>
                <c:pt idx="28">
                  <c:v>3208728</c:v>
                </c:pt>
                <c:pt idx="29">
                  <c:v>3319445</c:v>
                </c:pt>
                <c:pt idx="30">
                  <c:v>3430025</c:v>
                </c:pt>
                <c:pt idx="31">
                  <c:v>3540715</c:v>
                </c:pt>
                <c:pt idx="32">
                  <c:v>3651371</c:v>
                </c:pt>
                <c:pt idx="33">
                  <c:v>3762095</c:v>
                </c:pt>
                <c:pt idx="34">
                  <c:v>3872665</c:v>
                </c:pt>
                <c:pt idx="35">
                  <c:v>3983307</c:v>
                </c:pt>
                <c:pt idx="36">
                  <c:v>4093969</c:v>
                </c:pt>
                <c:pt idx="37">
                  <c:v>4204599</c:v>
                </c:pt>
                <c:pt idx="38">
                  <c:v>4315239</c:v>
                </c:pt>
                <c:pt idx="39">
                  <c:v>4425942</c:v>
                </c:pt>
                <c:pt idx="40">
                  <c:v>4536555</c:v>
                </c:pt>
                <c:pt idx="41">
                  <c:v>4647184</c:v>
                </c:pt>
                <c:pt idx="42">
                  <c:v>4757799</c:v>
                </c:pt>
                <c:pt idx="43">
                  <c:v>4868464</c:v>
                </c:pt>
                <c:pt idx="44">
                  <c:v>4979149</c:v>
                </c:pt>
                <c:pt idx="45">
                  <c:v>5089793</c:v>
                </c:pt>
                <c:pt idx="46">
                  <c:v>5200468</c:v>
                </c:pt>
                <c:pt idx="47">
                  <c:v>5311112</c:v>
                </c:pt>
                <c:pt idx="48">
                  <c:v>5421702</c:v>
                </c:pt>
                <c:pt idx="49">
                  <c:v>5532328</c:v>
                </c:pt>
                <c:pt idx="50">
                  <c:v>5643025</c:v>
                </c:pt>
                <c:pt idx="51">
                  <c:v>5753619</c:v>
                </c:pt>
                <c:pt idx="52">
                  <c:v>5864245</c:v>
                </c:pt>
                <c:pt idx="53">
                  <c:v>5974947</c:v>
                </c:pt>
                <c:pt idx="54">
                  <c:v>6085596</c:v>
                </c:pt>
                <c:pt idx="55">
                  <c:v>6196268</c:v>
                </c:pt>
                <c:pt idx="56">
                  <c:v>6306830</c:v>
                </c:pt>
                <c:pt idx="57">
                  <c:v>6417558</c:v>
                </c:pt>
                <c:pt idx="58">
                  <c:v>6528127</c:v>
                </c:pt>
                <c:pt idx="59">
                  <c:v>6638809</c:v>
                </c:pt>
                <c:pt idx="60">
                  <c:v>6749462</c:v>
                </c:pt>
                <c:pt idx="61">
                  <c:v>6860037</c:v>
                </c:pt>
                <c:pt idx="62">
                  <c:v>6970697</c:v>
                </c:pt>
                <c:pt idx="63">
                  <c:v>7081450</c:v>
                </c:pt>
                <c:pt idx="64">
                  <c:v>7191981</c:v>
                </c:pt>
                <c:pt idx="65">
                  <c:v>7302699</c:v>
                </c:pt>
                <c:pt idx="66">
                  <c:v>7413288</c:v>
                </c:pt>
                <c:pt idx="67">
                  <c:v>7524020</c:v>
                </c:pt>
                <c:pt idx="68">
                  <c:v>7634601</c:v>
                </c:pt>
                <c:pt idx="69">
                  <c:v>7745249</c:v>
                </c:pt>
                <c:pt idx="70">
                  <c:v>7855912</c:v>
                </c:pt>
                <c:pt idx="71">
                  <c:v>7966599</c:v>
                </c:pt>
                <c:pt idx="72">
                  <c:v>8077258</c:v>
                </c:pt>
                <c:pt idx="73">
                  <c:v>8187909</c:v>
                </c:pt>
                <c:pt idx="74">
                  <c:v>8298479</c:v>
                </c:pt>
                <c:pt idx="75">
                  <c:v>8409081</c:v>
                </c:pt>
                <c:pt idx="76">
                  <c:v>8519738</c:v>
                </c:pt>
                <c:pt idx="77">
                  <c:v>8630435</c:v>
                </c:pt>
                <c:pt idx="78">
                  <c:v>8741056</c:v>
                </c:pt>
                <c:pt idx="79">
                  <c:v>8851800</c:v>
                </c:pt>
                <c:pt idx="80">
                  <c:v>8962441</c:v>
                </c:pt>
                <c:pt idx="81">
                  <c:v>9072968</c:v>
                </c:pt>
                <c:pt idx="82">
                  <c:v>9183709</c:v>
                </c:pt>
                <c:pt idx="83">
                  <c:v>9294346</c:v>
                </c:pt>
                <c:pt idx="84">
                  <c:v>9404913</c:v>
                </c:pt>
                <c:pt idx="85">
                  <c:v>9515567</c:v>
                </c:pt>
                <c:pt idx="86">
                  <c:v>9626213</c:v>
                </c:pt>
                <c:pt idx="87">
                  <c:v>9736863</c:v>
                </c:pt>
                <c:pt idx="88">
                  <c:v>9847505</c:v>
                </c:pt>
                <c:pt idx="89">
                  <c:v>9958243</c:v>
                </c:pt>
                <c:pt idx="90">
                  <c:v>10068893</c:v>
                </c:pt>
                <c:pt idx="91">
                  <c:v>10179482</c:v>
                </c:pt>
                <c:pt idx="92">
                  <c:v>10290081</c:v>
                </c:pt>
                <c:pt idx="93">
                  <c:v>10400821</c:v>
                </c:pt>
                <c:pt idx="94">
                  <c:v>10511386</c:v>
                </c:pt>
                <c:pt idx="95">
                  <c:v>10622095</c:v>
                </c:pt>
                <c:pt idx="96">
                  <c:v>10732679</c:v>
                </c:pt>
                <c:pt idx="97">
                  <c:v>10843337</c:v>
                </c:pt>
                <c:pt idx="98">
                  <c:v>10953974</c:v>
                </c:pt>
                <c:pt idx="99">
                  <c:v>11064649</c:v>
                </c:pt>
                <c:pt idx="100">
                  <c:v>11175347</c:v>
                </c:pt>
                <c:pt idx="101">
                  <c:v>11285964</c:v>
                </c:pt>
                <c:pt idx="102">
                  <c:v>11396594</c:v>
                </c:pt>
                <c:pt idx="103">
                  <c:v>11507249</c:v>
                </c:pt>
                <c:pt idx="104">
                  <c:v>11617853</c:v>
                </c:pt>
                <c:pt idx="105">
                  <c:v>11728465</c:v>
                </c:pt>
                <c:pt idx="106">
                  <c:v>11839115</c:v>
                </c:pt>
                <c:pt idx="107">
                  <c:v>11949807</c:v>
                </c:pt>
                <c:pt idx="108">
                  <c:v>12060424</c:v>
                </c:pt>
                <c:pt idx="109">
                  <c:v>12171102</c:v>
                </c:pt>
                <c:pt idx="110">
                  <c:v>12281815</c:v>
                </c:pt>
                <c:pt idx="111">
                  <c:v>12392395</c:v>
                </c:pt>
                <c:pt idx="112">
                  <c:v>12503056</c:v>
                </c:pt>
                <c:pt idx="113">
                  <c:v>12613734</c:v>
                </c:pt>
                <c:pt idx="114">
                  <c:v>12724287</c:v>
                </c:pt>
                <c:pt idx="115">
                  <c:v>12835013</c:v>
                </c:pt>
                <c:pt idx="116">
                  <c:v>12945568</c:v>
                </c:pt>
                <c:pt idx="117">
                  <c:v>13056219</c:v>
                </c:pt>
                <c:pt idx="118">
                  <c:v>13166943</c:v>
                </c:pt>
                <c:pt idx="119">
                  <c:v>13277594</c:v>
                </c:pt>
                <c:pt idx="120">
                  <c:v>13388260</c:v>
                </c:pt>
                <c:pt idx="121">
                  <c:v>13498836</c:v>
                </c:pt>
                <c:pt idx="122">
                  <c:v>13609446</c:v>
                </c:pt>
                <c:pt idx="123">
                  <c:v>13720171</c:v>
                </c:pt>
                <c:pt idx="124">
                  <c:v>13830813</c:v>
                </c:pt>
                <c:pt idx="125">
                  <c:v>13941386</c:v>
                </c:pt>
                <c:pt idx="126">
                  <c:v>14052068</c:v>
                </c:pt>
                <c:pt idx="127">
                  <c:v>14162780</c:v>
                </c:pt>
                <c:pt idx="128">
                  <c:v>14273397</c:v>
                </c:pt>
                <c:pt idx="129">
                  <c:v>14383959</c:v>
                </c:pt>
                <c:pt idx="130">
                  <c:v>14494672</c:v>
                </c:pt>
                <c:pt idx="131">
                  <c:v>14605350</c:v>
                </c:pt>
                <c:pt idx="132">
                  <c:v>14715983</c:v>
                </c:pt>
                <c:pt idx="133">
                  <c:v>14826630</c:v>
                </c:pt>
                <c:pt idx="134">
                  <c:v>14937218</c:v>
                </c:pt>
                <c:pt idx="135">
                  <c:v>15047911</c:v>
                </c:pt>
                <c:pt idx="136">
                  <c:v>15158521</c:v>
                </c:pt>
                <c:pt idx="137">
                  <c:v>15269119</c:v>
                </c:pt>
                <c:pt idx="138">
                  <c:v>15379761</c:v>
                </c:pt>
                <c:pt idx="139">
                  <c:v>15490447</c:v>
                </c:pt>
                <c:pt idx="140">
                  <c:v>15601163</c:v>
                </c:pt>
                <c:pt idx="141">
                  <c:v>15711766</c:v>
                </c:pt>
                <c:pt idx="142">
                  <c:v>15822353</c:v>
                </c:pt>
                <c:pt idx="143">
                  <c:v>15933107</c:v>
                </c:pt>
                <c:pt idx="144">
                  <c:v>16043670</c:v>
                </c:pt>
                <c:pt idx="145">
                  <c:v>16154388</c:v>
                </c:pt>
                <c:pt idx="146">
                  <c:v>16264933</c:v>
                </c:pt>
                <c:pt idx="147">
                  <c:v>16375619</c:v>
                </c:pt>
                <c:pt idx="148">
                  <c:v>16486322</c:v>
                </c:pt>
                <c:pt idx="149">
                  <c:v>16596970</c:v>
                </c:pt>
                <c:pt idx="150">
                  <c:v>16707545</c:v>
                </c:pt>
                <c:pt idx="151">
                  <c:v>16818202</c:v>
                </c:pt>
                <c:pt idx="152">
                  <c:v>16928917</c:v>
                </c:pt>
                <c:pt idx="153">
                  <c:v>17039470</c:v>
                </c:pt>
                <c:pt idx="154">
                  <c:v>17150123</c:v>
                </c:pt>
                <c:pt idx="155">
                  <c:v>17260766</c:v>
                </c:pt>
                <c:pt idx="156">
                  <c:v>17371414</c:v>
                </c:pt>
                <c:pt idx="157">
                  <c:v>17482105</c:v>
                </c:pt>
                <c:pt idx="158">
                  <c:v>17592815</c:v>
                </c:pt>
                <c:pt idx="159">
                  <c:v>17703386</c:v>
                </c:pt>
                <c:pt idx="160">
                  <c:v>17814009</c:v>
                </c:pt>
                <c:pt idx="161">
                  <c:v>17924691</c:v>
                </c:pt>
                <c:pt idx="162">
                  <c:v>18035357</c:v>
                </c:pt>
                <c:pt idx="163">
                  <c:v>18145938</c:v>
                </c:pt>
                <c:pt idx="164">
                  <c:v>18256642</c:v>
                </c:pt>
                <c:pt idx="165">
                  <c:v>18367336</c:v>
                </c:pt>
                <c:pt idx="166">
                  <c:v>18477889</c:v>
                </c:pt>
                <c:pt idx="167">
                  <c:v>18588506</c:v>
                </c:pt>
                <c:pt idx="168">
                  <c:v>18699267</c:v>
                </c:pt>
                <c:pt idx="169">
                  <c:v>18809915</c:v>
                </c:pt>
                <c:pt idx="170">
                  <c:v>18920427</c:v>
                </c:pt>
                <c:pt idx="171">
                  <c:v>19031168</c:v>
                </c:pt>
                <c:pt idx="172">
                  <c:v>19141805</c:v>
                </c:pt>
                <c:pt idx="173">
                  <c:v>19252371</c:v>
                </c:pt>
                <c:pt idx="174">
                  <c:v>19363115</c:v>
                </c:pt>
                <c:pt idx="175">
                  <c:v>19473687</c:v>
                </c:pt>
                <c:pt idx="176">
                  <c:v>19584387</c:v>
                </c:pt>
                <c:pt idx="177">
                  <c:v>19695006</c:v>
                </c:pt>
                <c:pt idx="178">
                  <c:v>19805644</c:v>
                </c:pt>
                <c:pt idx="179">
                  <c:v>19916339</c:v>
                </c:pt>
                <c:pt idx="180">
                  <c:v>20026977</c:v>
                </c:pt>
                <c:pt idx="181">
                  <c:v>20137540</c:v>
                </c:pt>
                <c:pt idx="182">
                  <c:v>20248196</c:v>
                </c:pt>
                <c:pt idx="183">
                  <c:v>20358941</c:v>
                </c:pt>
                <c:pt idx="184">
                  <c:v>20469593</c:v>
                </c:pt>
                <c:pt idx="185">
                  <c:v>20580209</c:v>
                </c:pt>
                <c:pt idx="186">
                  <c:v>20690780</c:v>
                </c:pt>
                <c:pt idx="187">
                  <c:v>20801463</c:v>
                </c:pt>
                <c:pt idx="188">
                  <c:v>20912124</c:v>
                </c:pt>
                <c:pt idx="189">
                  <c:v>21022721</c:v>
                </c:pt>
                <c:pt idx="190">
                  <c:v>21133468</c:v>
                </c:pt>
                <c:pt idx="191">
                  <c:v>21244039</c:v>
                </c:pt>
                <c:pt idx="192">
                  <c:v>21354739</c:v>
                </c:pt>
                <c:pt idx="193">
                  <c:v>21465336</c:v>
                </c:pt>
                <c:pt idx="194">
                  <c:v>21576014</c:v>
                </c:pt>
                <c:pt idx="195">
                  <c:v>21686581</c:v>
                </c:pt>
                <c:pt idx="196">
                  <c:v>21797259</c:v>
                </c:pt>
                <c:pt idx="197">
                  <c:v>21907940</c:v>
                </c:pt>
                <c:pt idx="198">
                  <c:v>22018637</c:v>
                </c:pt>
                <c:pt idx="199">
                  <c:v>22129262</c:v>
                </c:pt>
                <c:pt idx="200">
                  <c:v>22239848</c:v>
                </c:pt>
                <c:pt idx="201">
                  <c:v>22350453</c:v>
                </c:pt>
                <c:pt idx="202">
                  <c:v>22461146</c:v>
                </c:pt>
                <c:pt idx="203">
                  <c:v>22571878</c:v>
                </c:pt>
                <c:pt idx="204">
                  <c:v>22682415</c:v>
                </c:pt>
                <c:pt idx="205">
                  <c:v>22793099</c:v>
                </c:pt>
                <c:pt idx="206">
                  <c:v>22903809</c:v>
                </c:pt>
                <c:pt idx="207">
                  <c:v>23014395</c:v>
                </c:pt>
                <c:pt idx="208">
                  <c:v>23125109</c:v>
                </c:pt>
                <c:pt idx="209">
                  <c:v>23235732</c:v>
                </c:pt>
                <c:pt idx="210">
                  <c:v>23346270</c:v>
                </c:pt>
                <c:pt idx="211">
                  <c:v>23456971</c:v>
                </c:pt>
                <c:pt idx="212">
                  <c:v>23567712</c:v>
                </c:pt>
                <c:pt idx="213">
                  <c:v>23678342</c:v>
                </c:pt>
                <c:pt idx="214">
                  <c:v>23788922</c:v>
                </c:pt>
                <c:pt idx="215">
                  <c:v>23899604</c:v>
                </c:pt>
                <c:pt idx="216">
                  <c:v>24010238</c:v>
                </c:pt>
                <c:pt idx="217">
                  <c:v>24120815</c:v>
                </c:pt>
                <c:pt idx="218">
                  <c:v>24231624</c:v>
                </c:pt>
                <c:pt idx="219">
                  <c:v>24342326</c:v>
                </c:pt>
                <c:pt idx="220">
                  <c:v>24452957</c:v>
                </c:pt>
                <c:pt idx="221">
                  <c:v>24563632</c:v>
                </c:pt>
                <c:pt idx="222">
                  <c:v>24674220</c:v>
                </c:pt>
                <c:pt idx="223">
                  <c:v>24784971</c:v>
                </c:pt>
                <c:pt idx="224">
                  <c:v>24895440</c:v>
                </c:pt>
                <c:pt idx="225">
                  <c:v>25005952</c:v>
                </c:pt>
                <c:pt idx="226">
                  <c:v>25117001</c:v>
                </c:pt>
                <c:pt idx="227">
                  <c:v>25227741</c:v>
                </c:pt>
                <c:pt idx="228">
                  <c:v>25337902</c:v>
                </c:pt>
                <c:pt idx="229">
                  <c:v>25448934</c:v>
                </c:pt>
                <c:pt idx="230">
                  <c:v>25559395</c:v>
                </c:pt>
                <c:pt idx="231">
                  <c:v>25670140</c:v>
                </c:pt>
                <c:pt idx="232">
                  <c:v>25780494</c:v>
                </c:pt>
                <c:pt idx="233">
                  <c:v>25891171</c:v>
                </c:pt>
                <c:pt idx="234">
                  <c:v>26002012</c:v>
                </c:pt>
                <c:pt idx="235">
                  <c:v>26112488</c:v>
                </c:pt>
                <c:pt idx="236">
                  <c:v>26223072</c:v>
                </c:pt>
                <c:pt idx="237">
                  <c:v>26333790</c:v>
                </c:pt>
                <c:pt idx="238">
                  <c:v>26444668</c:v>
                </c:pt>
                <c:pt idx="239">
                  <c:v>26555261</c:v>
                </c:pt>
                <c:pt idx="240">
                  <c:v>26666046</c:v>
                </c:pt>
                <c:pt idx="241">
                  <c:v>26776836</c:v>
                </c:pt>
                <c:pt idx="242">
                  <c:v>26887286</c:v>
                </c:pt>
                <c:pt idx="243">
                  <c:v>26997996</c:v>
                </c:pt>
                <c:pt idx="244">
                  <c:v>27108660</c:v>
                </c:pt>
                <c:pt idx="245">
                  <c:v>27219294</c:v>
                </c:pt>
                <c:pt idx="246">
                  <c:v>27329890</c:v>
                </c:pt>
                <c:pt idx="247">
                  <c:v>27440295</c:v>
                </c:pt>
                <c:pt idx="248">
                  <c:v>27550877</c:v>
                </c:pt>
                <c:pt idx="249">
                  <c:v>27661555</c:v>
                </c:pt>
                <c:pt idx="250">
                  <c:v>27772210</c:v>
                </c:pt>
                <c:pt idx="251">
                  <c:v>27883009</c:v>
                </c:pt>
                <c:pt idx="252">
                  <c:v>27993639</c:v>
                </c:pt>
                <c:pt idx="253">
                  <c:v>28104238</c:v>
                </c:pt>
                <c:pt idx="254">
                  <c:v>28214863</c:v>
                </c:pt>
                <c:pt idx="255">
                  <c:v>28325703</c:v>
                </c:pt>
                <c:pt idx="256">
                  <c:v>28436015</c:v>
                </c:pt>
                <c:pt idx="257">
                  <c:v>28547081</c:v>
                </c:pt>
                <c:pt idx="258">
                  <c:v>28657546</c:v>
                </c:pt>
                <c:pt idx="259">
                  <c:v>28768391</c:v>
                </c:pt>
                <c:pt idx="260">
                  <c:v>28879104</c:v>
                </c:pt>
                <c:pt idx="261">
                  <c:v>28989709</c:v>
                </c:pt>
                <c:pt idx="262">
                  <c:v>29100070</c:v>
                </c:pt>
                <c:pt idx="263">
                  <c:v>29210809</c:v>
                </c:pt>
                <c:pt idx="264">
                  <c:v>29321309</c:v>
                </c:pt>
                <c:pt idx="265">
                  <c:v>29431936</c:v>
                </c:pt>
                <c:pt idx="266">
                  <c:v>29542771</c:v>
                </c:pt>
                <c:pt idx="267">
                  <c:v>29653153</c:v>
                </c:pt>
                <c:pt idx="268">
                  <c:v>29763771</c:v>
                </c:pt>
                <c:pt idx="269">
                  <c:v>29874378</c:v>
                </c:pt>
                <c:pt idx="270">
                  <c:v>29985243</c:v>
                </c:pt>
                <c:pt idx="271">
                  <c:v>30095780</c:v>
                </c:pt>
                <c:pt idx="272">
                  <c:v>30206339</c:v>
                </c:pt>
                <c:pt idx="273">
                  <c:v>30317079</c:v>
                </c:pt>
                <c:pt idx="274">
                  <c:v>30427597</c:v>
                </c:pt>
                <c:pt idx="275">
                  <c:v>30538424</c:v>
                </c:pt>
                <c:pt idx="276">
                  <c:v>30648919</c:v>
                </c:pt>
                <c:pt idx="277">
                  <c:v>30759553</c:v>
                </c:pt>
                <c:pt idx="278">
                  <c:v>30870368</c:v>
                </c:pt>
                <c:pt idx="279">
                  <c:v>30980923</c:v>
                </c:pt>
                <c:pt idx="280">
                  <c:v>31091647</c:v>
                </c:pt>
                <c:pt idx="281">
                  <c:v>31202131</c:v>
                </c:pt>
                <c:pt idx="282">
                  <c:v>31312854</c:v>
                </c:pt>
                <c:pt idx="283">
                  <c:v>31423543</c:v>
                </c:pt>
                <c:pt idx="284">
                  <c:v>31534262</c:v>
                </c:pt>
                <c:pt idx="285">
                  <c:v>31644721</c:v>
                </c:pt>
                <c:pt idx="286">
                  <c:v>31755496</c:v>
                </c:pt>
                <c:pt idx="287">
                  <c:v>31866114</c:v>
                </c:pt>
                <c:pt idx="288">
                  <c:v>31976660</c:v>
                </c:pt>
                <c:pt idx="289">
                  <c:v>32087480</c:v>
                </c:pt>
                <c:pt idx="290">
                  <c:v>32198077</c:v>
                </c:pt>
                <c:pt idx="291">
                  <c:v>32308610</c:v>
                </c:pt>
                <c:pt idx="292">
                  <c:v>32419450</c:v>
                </c:pt>
                <c:pt idx="293">
                  <c:v>32530043</c:v>
                </c:pt>
                <c:pt idx="294">
                  <c:v>32640715</c:v>
                </c:pt>
                <c:pt idx="295">
                  <c:v>32751245</c:v>
                </c:pt>
                <c:pt idx="296">
                  <c:v>32861829</c:v>
                </c:pt>
                <c:pt idx="297">
                  <c:v>32972628</c:v>
                </c:pt>
                <c:pt idx="298">
                  <c:v>33083120</c:v>
                </c:pt>
                <c:pt idx="299">
                  <c:v>33193737</c:v>
                </c:pt>
                <c:pt idx="300">
                  <c:v>33304619</c:v>
                </c:pt>
                <c:pt idx="301">
                  <c:v>33415210</c:v>
                </c:pt>
                <c:pt idx="302">
                  <c:v>33525892</c:v>
                </c:pt>
                <c:pt idx="303">
                  <c:v>33636417</c:v>
                </c:pt>
                <c:pt idx="304">
                  <c:v>33747085</c:v>
                </c:pt>
                <c:pt idx="305">
                  <c:v>33857707</c:v>
                </c:pt>
                <c:pt idx="306">
                  <c:v>33968432</c:v>
                </c:pt>
                <c:pt idx="307">
                  <c:v>34078968</c:v>
                </c:pt>
                <c:pt idx="308">
                  <c:v>34189745</c:v>
                </c:pt>
                <c:pt idx="309">
                  <c:v>34300222</c:v>
                </c:pt>
                <c:pt idx="310">
                  <c:v>34410960</c:v>
                </c:pt>
                <c:pt idx="311">
                  <c:v>34521677</c:v>
                </c:pt>
                <c:pt idx="312">
                  <c:v>34632288</c:v>
                </c:pt>
                <c:pt idx="313">
                  <c:v>34742854</c:v>
                </c:pt>
                <c:pt idx="314">
                  <c:v>34853545</c:v>
                </c:pt>
                <c:pt idx="315">
                  <c:v>34964294</c:v>
                </c:pt>
                <c:pt idx="316">
                  <c:v>35074812</c:v>
                </c:pt>
                <c:pt idx="317">
                  <c:v>35185398</c:v>
                </c:pt>
                <c:pt idx="318">
                  <c:v>35296062</c:v>
                </c:pt>
                <c:pt idx="319">
                  <c:v>35406774</c:v>
                </c:pt>
                <c:pt idx="320">
                  <c:v>35517339</c:v>
                </c:pt>
                <c:pt idx="321">
                  <c:v>35628103</c:v>
                </c:pt>
                <c:pt idx="322">
                  <c:v>35738756</c:v>
                </c:pt>
                <c:pt idx="323">
                  <c:v>35849240</c:v>
                </c:pt>
                <c:pt idx="324">
                  <c:v>35959917</c:v>
                </c:pt>
                <c:pt idx="325">
                  <c:v>36070767</c:v>
                </c:pt>
                <c:pt idx="326">
                  <c:v>36181202</c:v>
                </c:pt>
                <c:pt idx="327">
                  <c:v>36291946</c:v>
                </c:pt>
                <c:pt idx="328">
                  <c:v>36402644</c:v>
                </c:pt>
                <c:pt idx="329">
                  <c:v>36513422</c:v>
                </c:pt>
                <c:pt idx="330">
                  <c:v>36623918</c:v>
                </c:pt>
                <c:pt idx="331">
                  <c:v>36734550</c:v>
                </c:pt>
                <c:pt idx="332">
                  <c:v>36845196</c:v>
                </c:pt>
                <c:pt idx="333">
                  <c:v>36955789</c:v>
                </c:pt>
                <c:pt idx="334">
                  <c:v>37066478</c:v>
                </c:pt>
                <c:pt idx="335">
                  <c:v>37177035</c:v>
                </c:pt>
                <c:pt idx="336">
                  <c:v>37287860</c:v>
                </c:pt>
                <c:pt idx="337">
                  <c:v>37398457</c:v>
                </c:pt>
                <c:pt idx="338">
                  <c:v>37508945</c:v>
                </c:pt>
                <c:pt idx="339">
                  <c:v>37619711</c:v>
                </c:pt>
                <c:pt idx="340">
                  <c:v>37730444</c:v>
                </c:pt>
                <c:pt idx="341">
                  <c:v>37840993</c:v>
                </c:pt>
                <c:pt idx="342">
                  <c:v>37951503</c:v>
                </c:pt>
                <c:pt idx="343">
                  <c:v>38062252</c:v>
                </c:pt>
                <c:pt idx="344">
                  <c:v>38173016</c:v>
                </c:pt>
                <c:pt idx="345">
                  <c:v>38283527</c:v>
                </c:pt>
                <c:pt idx="346">
                  <c:v>38394319</c:v>
                </c:pt>
                <c:pt idx="347">
                  <c:v>38504906</c:v>
                </c:pt>
                <c:pt idx="348">
                  <c:v>38615535</c:v>
                </c:pt>
                <c:pt idx="349">
                  <c:v>38726033</c:v>
                </c:pt>
                <c:pt idx="350">
                  <c:v>38836793</c:v>
                </c:pt>
                <c:pt idx="351">
                  <c:v>38947354</c:v>
                </c:pt>
                <c:pt idx="352">
                  <c:v>39058183</c:v>
                </c:pt>
                <c:pt idx="353">
                  <c:v>39168811</c:v>
                </c:pt>
                <c:pt idx="354">
                  <c:v>39279372</c:v>
                </c:pt>
                <c:pt idx="355">
                  <c:v>39390126</c:v>
                </c:pt>
                <c:pt idx="356">
                  <c:v>39500709</c:v>
                </c:pt>
                <c:pt idx="357">
                  <c:v>39611336</c:v>
                </c:pt>
                <c:pt idx="358">
                  <c:v>39721992</c:v>
                </c:pt>
                <c:pt idx="359">
                  <c:v>39832657</c:v>
                </c:pt>
                <c:pt idx="360">
                  <c:v>39943304</c:v>
                </c:pt>
                <c:pt idx="361">
                  <c:v>40053867</c:v>
                </c:pt>
                <c:pt idx="362">
                  <c:v>40164479</c:v>
                </c:pt>
                <c:pt idx="363">
                  <c:v>40275244</c:v>
                </c:pt>
                <c:pt idx="364">
                  <c:v>40385925</c:v>
                </c:pt>
                <c:pt idx="365">
                  <c:v>40496576</c:v>
                </c:pt>
                <c:pt idx="366">
                  <c:v>40607131</c:v>
                </c:pt>
                <c:pt idx="367">
                  <c:v>40717774</c:v>
                </c:pt>
                <c:pt idx="368">
                  <c:v>40828381</c:v>
                </c:pt>
                <c:pt idx="369">
                  <c:v>40939094</c:v>
                </c:pt>
                <c:pt idx="370">
                  <c:v>41049662</c:v>
                </c:pt>
                <c:pt idx="371">
                  <c:v>41160426</c:v>
                </c:pt>
                <c:pt idx="372">
                  <c:v>41271017</c:v>
                </c:pt>
                <c:pt idx="373">
                  <c:v>41381549</c:v>
                </c:pt>
                <c:pt idx="374">
                  <c:v>41492289</c:v>
                </c:pt>
                <c:pt idx="375">
                  <c:v>41602927</c:v>
                </c:pt>
                <c:pt idx="376">
                  <c:v>41713680</c:v>
                </c:pt>
                <c:pt idx="377">
                  <c:v>41824114</c:v>
                </c:pt>
                <c:pt idx="378">
                  <c:v>41934790</c:v>
                </c:pt>
                <c:pt idx="379">
                  <c:v>42045523</c:v>
                </c:pt>
                <c:pt idx="380">
                  <c:v>42156329</c:v>
                </c:pt>
                <c:pt idx="381">
                  <c:v>42266753</c:v>
                </c:pt>
                <c:pt idx="382">
                  <c:v>42377691</c:v>
                </c:pt>
                <c:pt idx="383">
                  <c:v>42488545</c:v>
                </c:pt>
                <c:pt idx="384">
                  <c:v>42598904</c:v>
                </c:pt>
                <c:pt idx="385">
                  <c:v>42709577</c:v>
                </c:pt>
                <c:pt idx="386">
                  <c:v>42820052</c:v>
                </c:pt>
                <c:pt idx="387">
                  <c:v>42930805</c:v>
                </c:pt>
                <c:pt idx="388">
                  <c:v>43041389</c:v>
                </c:pt>
                <c:pt idx="389">
                  <c:v>43151868</c:v>
                </c:pt>
                <c:pt idx="390">
                  <c:v>43262958</c:v>
                </c:pt>
                <c:pt idx="391">
                  <c:v>43373498</c:v>
                </c:pt>
                <c:pt idx="392">
                  <c:v>43484385</c:v>
                </c:pt>
                <c:pt idx="393">
                  <c:v>43594574</c:v>
                </c:pt>
                <c:pt idx="394">
                  <c:v>43705696</c:v>
                </c:pt>
                <c:pt idx="395">
                  <c:v>43815734</c:v>
                </c:pt>
                <c:pt idx="396">
                  <c:v>43929543</c:v>
                </c:pt>
                <c:pt idx="397">
                  <c:v>44037429</c:v>
                </c:pt>
                <c:pt idx="398">
                  <c:v>44148263</c:v>
                </c:pt>
                <c:pt idx="399">
                  <c:v>44258507</c:v>
                </c:pt>
                <c:pt idx="400">
                  <c:v>44369121</c:v>
                </c:pt>
                <c:pt idx="401">
                  <c:v>44480020</c:v>
                </c:pt>
                <c:pt idx="402">
                  <c:v>44590531</c:v>
                </c:pt>
                <c:pt idx="403">
                  <c:v>44700892</c:v>
                </c:pt>
                <c:pt idx="404">
                  <c:v>44811694</c:v>
                </c:pt>
                <c:pt idx="405">
                  <c:v>44922466</c:v>
                </c:pt>
                <c:pt idx="406">
                  <c:v>45033517</c:v>
                </c:pt>
                <c:pt idx="407">
                  <c:v>45143490</c:v>
                </c:pt>
                <c:pt idx="408">
                  <c:v>45254143</c:v>
                </c:pt>
                <c:pt idx="409">
                  <c:v>45364812</c:v>
                </c:pt>
                <c:pt idx="410">
                  <c:v>45475654</c:v>
                </c:pt>
                <c:pt idx="411">
                  <c:v>45586491</c:v>
                </c:pt>
                <c:pt idx="412">
                  <c:v>45700129</c:v>
                </c:pt>
                <c:pt idx="413">
                  <c:v>45807569</c:v>
                </c:pt>
                <c:pt idx="414">
                  <c:v>45918137</c:v>
                </c:pt>
                <c:pt idx="415">
                  <c:v>46029046</c:v>
                </c:pt>
                <c:pt idx="416">
                  <c:v>46139537</c:v>
                </c:pt>
                <c:pt idx="417">
                  <c:v>46250013</c:v>
                </c:pt>
                <c:pt idx="418">
                  <c:v>46360760</c:v>
                </c:pt>
                <c:pt idx="419">
                  <c:v>46471453</c:v>
                </c:pt>
                <c:pt idx="420">
                  <c:v>46582017</c:v>
                </c:pt>
                <c:pt idx="421">
                  <c:v>46692856</c:v>
                </c:pt>
                <c:pt idx="422">
                  <c:v>46803594</c:v>
                </c:pt>
                <c:pt idx="423">
                  <c:v>46914017</c:v>
                </c:pt>
                <c:pt idx="424">
                  <c:v>47025043</c:v>
                </c:pt>
                <c:pt idx="425">
                  <c:v>47135212</c:v>
                </c:pt>
                <c:pt idx="426">
                  <c:v>47246107</c:v>
                </c:pt>
                <c:pt idx="427">
                  <c:v>47356512</c:v>
                </c:pt>
                <c:pt idx="428">
                  <c:v>47467108</c:v>
                </c:pt>
                <c:pt idx="429">
                  <c:v>47578237</c:v>
                </c:pt>
                <c:pt idx="430">
                  <c:v>47688701</c:v>
                </c:pt>
                <c:pt idx="431">
                  <c:v>47799063</c:v>
                </c:pt>
                <c:pt idx="432">
                  <c:v>47910236</c:v>
                </c:pt>
                <c:pt idx="433">
                  <c:v>48020730</c:v>
                </c:pt>
                <c:pt idx="434">
                  <c:v>48131224</c:v>
                </c:pt>
                <c:pt idx="435">
                  <c:v>48241729</c:v>
                </c:pt>
                <c:pt idx="436">
                  <c:v>48352621</c:v>
                </c:pt>
                <c:pt idx="437">
                  <c:v>48463524</c:v>
                </c:pt>
                <c:pt idx="438">
                  <c:v>48573519</c:v>
                </c:pt>
                <c:pt idx="439">
                  <c:v>48684822</c:v>
                </c:pt>
                <c:pt idx="440">
                  <c:v>48795078</c:v>
                </c:pt>
                <c:pt idx="441">
                  <c:v>48905890</c:v>
                </c:pt>
                <c:pt idx="442">
                  <c:v>49016727</c:v>
                </c:pt>
                <c:pt idx="443">
                  <c:v>49126917</c:v>
                </c:pt>
                <c:pt idx="444">
                  <c:v>49238029</c:v>
                </c:pt>
                <c:pt idx="445">
                  <c:v>49348678</c:v>
                </c:pt>
                <c:pt idx="446">
                  <c:v>49458933</c:v>
                </c:pt>
                <c:pt idx="447">
                  <c:v>49569894</c:v>
                </c:pt>
                <c:pt idx="448">
                  <c:v>49680619</c:v>
                </c:pt>
                <c:pt idx="449">
                  <c:v>49791053</c:v>
                </c:pt>
                <c:pt idx="450">
                  <c:v>49901592</c:v>
                </c:pt>
                <c:pt idx="451">
                  <c:v>50012147</c:v>
                </c:pt>
                <c:pt idx="452">
                  <c:v>50122847</c:v>
                </c:pt>
                <c:pt idx="453">
                  <c:v>50233249</c:v>
                </c:pt>
                <c:pt idx="454">
                  <c:v>50344284</c:v>
                </c:pt>
                <c:pt idx="455">
                  <c:v>50454823</c:v>
                </c:pt>
                <c:pt idx="456">
                  <c:v>50565746</c:v>
                </c:pt>
                <c:pt idx="457">
                  <c:v>50676027</c:v>
                </c:pt>
                <c:pt idx="458">
                  <c:v>50786979</c:v>
                </c:pt>
                <c:pt idx="459">
                  <c:v>50897504</c:v>
                </c:pt>
                <c:pt idx="460">
                  <c:v>51007882</c:v>
                </c:pt>
                <c:pt idx="461">
                  <c:v>51118687</c:v>
                </c:pt>
                <c:pt idx="462">
                  <c:v>51229340</c:v>
                </c:pt>
                <c:pt idx="463">
                  <c:v>51339930</c:v>
                </c:pt>
                <c:pt idx="464">
                  <c:v>51450481</c:v>
                </c:pt>
                <c:pt idx="465">
                  <c:v>51560935</c:v>
                </c:pt>
                <c:pt idx="466">
                  <c:v>51671637</c:v>
                </c:pt>
                <c:pt idx="467">
                  <c:v>51782369</c:v>
                </c:pt>
                <c:pt idx="468">
                  <c:v>51893381</c:v>
                </c:pt>
                <c:pt idx="469">
                  <c:v>52003726</c:v>
                </c:pt>
                <c:pt idx="470">
                  <c:v>52114638</c:v>
                </c:pt>
                <c:pt idx="471">
                  <c:v>52224878</c:v>
                </c:pt>
                <c:pt idx="472">
                  <c:v>52335730</c:v>
                </c:pt>
                <c:pt idx="473">
                  <c:v>52446620</c:v>
                </c:pt>
                <c:pt idx="474">
                  <c:v>52557420</c:v>
                </c:pt>
                <c:pt idx="475">
                  <c:v>52667804</c:v>
                </c:pt>
                <c:pt idx="476">
                  <c:v>52778144</c:v>
                </c:pt>
                <c:pt idx="477">
                  <c:v>52888697</c:v>
                </c:pt>
                <c:pt idx="478">
                  <c:v>52999500</c:v>
                </c:pt>
                <c:pt idx="479">
                  <c:v>53110059</c:v>
                </c:pt>
                <c:pt idx="480">
                  <c:v>53220793</c:v>
                </c:pt>
                <c:pt idx="481">
                  <c:v>53331441</c:v>
                </c:pt>
                <c:pt idx="482">
                  <c:v>53442327</c:v>
                </c:pt>
                <c:pt idx="483">
                  <c:v>53553081</c:v>
                </c:pt>
                <c:pt idx="484">
                  <c:v>53663354</c:v>
                </c:pt>
                <c:pt idx="485">
                  <c:v>53773896</c:v>
                </c:pt>
                <c:pt idx="486">
                  <c:v>53884612</c:v>
                </c:pt>
                <c:pt idx="487">
                  <c:v>53995149</c:v>
                </c:pt>
                <c:pt idx="488">
                  <c:v>54105900</c:v>
                </c:pt>
                <c:pt idx="489">
                  <c:v>54216426</c:v>
                </c:pt>
                <c:pt idx="490">
                  <c:v>54327686</c:v>
                </c:pt>
                <c:pt idx="491">
                  <c:v>54437735</c:v>
                </c:pt>
                <c:pt idx="492">
                  <c:v>54548523</c:v>
                </c:pt>
                <c:pt idx="493">
                  <c:v>54659372</c:v>
                </c:pt>
                <c:pt idx="494">
                  <c:v>54769909</c:v>
                </c:pt>
                <c:pt idx="495">
                  <c:v>54880535</c:v>
                </c:pt>
                <c:pt idx="496">
                  <c:v>54991017</c:v>
                </c:pt>
                <c:pt idx="497">
                  <c:v>55101830</c:v>
                </c:pt>
                <c:pt idx="498">
                  <c:v>55212374</c:v>
                </c:pt>
              </c:numCache>
            </c:numRef>
          </c:xVal>
          <c:yVal>
            <c:numRef>
              <c:f>DSR_UC_is_a_1!$B$2:$B$500</c:f>
              <c:numCache>
                <c:formatCode>General</c:formatCode>
                <c:ptCount val="499"/>
                <c:pt idx="0">
                  <c:v>13.234992110453572</c:v>
                </c:pt>
                <c:pt idx="1">
                  <c:v>12.516833030853</c:v>
                </c:pt>
                <c:pt idx="2">
                  <c:v>13.4709251170047</c:v>
                </c:pt>
                <c:pt idx="3">
                  <c:v>13.350894154818329</c:v>
                </c:pt>
                <c:pt idx="4">
                  <c:v>13.5107900466563</c:v>
                </c:pt>
                <c:pt idx="5">
                  <c:v>13.525187888198706</c:v>
                </c:pt>
                <c:pt idx="6">
                  <c:v>13.278707278481004</c:v>
                </c:pt>
                <c:pt idx="7">
                  <c:v>12.2235833333333</c:v>
                </c:pt>
                <c:pt idx="8">
                  <c:v>13.537176656151399</c:v>
                </c:pt>
                <c:pt idx="9">
                  <c:v>14.0964641148325</c:v>
                </c:pt>
                <c:pt idx="10">
                  <c:v>14.507266871165704</c:v>
                </c:pt>
                <c:pt idx="11">
                  <c:v>14.365364341085323</c:v>
                </c:pt>
                <c:pt idx="12">
                  <c:v>14.637477996965099</c:v>
                </c:pt>
                <c:pt idx="13">
                  <c:v>14.6191367781155</c:v>
                </c:pt>
                <c:pt idx="14">
                  <c:v>14.393365740740698</c:v>
                </c:pt>
                <c:pt idx="15">
                  <c:v>13.4171693693694</c:v>
                </c:pt>
                <c:pt idx="16">
                  <c:v>14.733897435897401</c:v>
                </c:pt>
                <c:pt idx="17">
                  <c:v>17.336089195979888</c:v>
                </c:pt>
                <c:pt idx="18">
                  <c:v>17.320608260325333</c:v>
                </c:pt>
                <c:pt idx="19">
                  <c:v>17.254052565707099</c:v>
                </c:pt>
                <c:pt idx="20">
                  <c:v>17.226379999999956</c:v>
                </c:pt>
                <c:pt idx="21">
                  <c:v>17.140399249061318</c:v>
                </c:pt>
                <c:pt idx="22">
                  <c:v>17.074173366834231</c:v>
                </c:pt>
                <c:pt idx="23">
                  <c:v>17.0239597484277</c:v>
                </c:pt>
                <c:pt idx="24">
                  <c:v>16.9932050314465</c:v>
                </c:pt>
                <c:pt idx="25">
                  <c:v>16.982303144654086</c:v>
                </c:pt>
                <c:pt idx="26">
                  <c:v>16.9518136020151</c:v>
                </c:pt>
                <c:pt idx="27">
                  <c:v>16.949455919395501</c:v>
                </c:pt>
                <c:pt idx="28">
                  <c:v>16.9292244640605</c:v>
                </c:pt>
                <c:pt idx="29">
                  <c:v>16.9002244640605</c:v>
                </c:pt>
                <c:pt idx="30">
                  <c:v>16.918494325346799</c:v>
                </c:pt>
                <c:pt idx="31">
                  <c:v>16.920712846347513</c:v>
                </c:pt>
                <c:pt idx="32">
                  <c:v>16.884729797979755</c:v>
                </c:pt>
                <c:pt idx="33">
                  <c:v>16.890388398486831</c:v>
                </c:pt>
                <c:pt idx="34">
                  <c:v>16.9133656998739</c:v>
                </c:pt>
                <c:pt idx="35">
                  <c:v>16.900770491803289</c:v>
                </c:pt>
                <c:pt idx="36">
                  <c:v>16.89917402269867</c:v>
                </c:pt>
                <c:pt idx="37">
                  <c:v>16.901007566204299</c:v>
                </c:pt>
                <c:pt idx="38">
                  <c:v>16.9228664987405</c:v>
                </c:pt>
                <c:pt idx="39">
                  <c:v>16.890680958385889</c:v>
                </c:pt>
                <c:pt idx="40">
                  <c:v>16.88568434343426</c:v>
                </c:pt>
                <c:pt idx="41">
                  <c:v>16.859533501896287</c:v>
                </c:pt>
                <c:pt idx="42">
                  <c:v>16.595979434447287</c:v>
                </c:pt>
                <c:pt idx="43">
                  <c:v>12.781994059405921</c:v>
                </c:pt>
                <c:pt idx="44">
                  <c:v>16.866117424242447</c:v>
                </c:pt>
                <c:pt idx="45">
                  <c:v>16.858978508217451</c:v>
                </c:pt>
                <c:pt idx="46">
                  <c:v>16.856008849557501</c:v>
                </c:pt>
                <c:pt idx="47">
                  <c:v>16.8580796460177</c:v>
                </c:pt>
                <c:pt idx="48">
                  <c:v>16.866501896333652</c:v>
                </c:pt>
                <c:pt idx="49">
                  <c:v>16.859949431099899</c:v>
                </c:pt>
                <c:pt idx="50">
                  <c:v>16.869934343434299</c:v>
                </c:pt>
                <c:pt idx="51">
                  <c:v>16.8042246192893</c:v>
                </c:pt>
                <c:pt idx="52">
                  <c:v>16.855247787610601</c:v>
                </c:pt>
                <c:pt idx="53">
                  <c:v>16.826954430379701</c:v>
                </c:pt>
                <c:pt idx="54">
                  <c:v>16.811769328263601</c:v>
                </c:pt>
                <c:pt idx="55">
                  <c:v>16.826083544303756</c:v>
                </c:pt>
                <c:pt idx="56">
                  <c:v>16.844567088607601</c:v>
                </c:pt>
                <c:pt idx="57">
                  <c:v>16.838538558786286</c:v>
                </c:pt>
                <c:pt idx="58">
                  <c:v>16.818897338403001</c:v>
                </c:pt>
                <c:pt idx="59">
                  <c:v>16.75830241423116</c:v>
                </c:pt>
                <c:pt idx="60">
                  <c:v>16.779903553299501</c:v>
                </c:pt>
                <c:pt idx="61">
                  <c:v>16.712475765306131</c:v>
                </c:pt>
                <c:pt idx="62">
                  <c:v>16.714918471337601</c:v>
                </c:pt>
                <c:pt idx="63">
                  <c:v>16.761190355329855</c:v>
                </c:pt>
                <c:pt idx="64">
                  <c:v>16.790402284263909</c:v>
                </c:pt>
                <c:pt idx="65">
                  <c:v>16.827750948166887</c:v>
                </c:pt>
                <c:pt idx="66">
                  <c:v>16.824083544303789</c:v>
                </c:pt>
                <c:pt idx="67">
                  <c:v>16.739433290978344</c:v>
                </c:pt>
                <c:pt idx="68">
                  <c:v>16.780463197969489</c:v>
                </c:pt>
                <c:pt idx="69">
                  <c:v>16.812062025316539</c:v>
                </c:pt>
                <c:pt idx="70">
                  <c:v>16.867698612862501</c:v>
                </c:pt>
                <c:pt idx="71">
                  <c:v>16.843550505050501</c:v>
                </c:pt>
                <c:pt idx="72">
                  <c:v>16.843492424242399</c:v>
                </c:pt>
                <c:pt idx="73">
                  <c:v>16.850176767676835</c:v>
                </c:pt>
                <c:pt idx="74">
                  <c:v>16.840115044247799</c:v>
                </c:pt>
                <c:pt idx="75">
                  <c:v>16.851948232323156</c:v>
                </c:pt>
                <c:pt idx="76">
                  <c:v>16.8221972187105</c:v>
                </c:pt>
                <c:pt idx="77">
                  <c:v>16.717676844783689</c:v>
                </c:pt>
                <c:pt idx="78">
                  <c:v>15.629028124999998</c:v>
                </c:pt>
                <c:pt idx="79">
                  <c:v>16.805637168141587</c:v>
                </c:pt>
                <c:pt idx="80">
                  <c:v>16.844345959596001</c:v>
                </c:pt>
                <c:pt idx="81">
                  <c:v>16.838134007585289</c:v>
                </c:pt>
                <c:pt idx="82">
                  <c:v>16.785900000000002</c:v>
                </c:pt>
                <c:pt idx="83">
                  <c:v>16.758317258883189</c:v>
                </c:pt>
                <c:pt idx="84">
                  <c:v>16.767965736040651</c:v>
                </c:pt>
                <c:pt idx="85">
                  <c:v>16.797168354430447</c:v>
                </c:pt>
                <c:pt idx="86">
                  <c:v>16.84130681818176</c:v>
                </c:pt>
                <c:pt idx="87">
                  <c:v>16.836598484848551</c:v>
                </c:pt>
                <c:pt idx="88">
                  <c:v>16.861965952080752</c:v>
                </c:pt>
                <c:pt idx="89">
                  <c:v>16.826199494949499</c:v>
                </c:pt>
                <c:pt idx="90">
                  <c:v>16.818403286978487</c:v>
                </c:pt>
                <c:pt idx="91">
                  <c:v>16.870020176544799</c:v>
                </c:pt>
                <c:pt idx="92">
                  <c:v>16.848372474747489</c:v>
                </c:pt>
                <c:pt idx="93">
                  <c:v>16.848974779319001</c:v>
                </c:pt>
                <c:pt idx="94">
                  <c:v>16.8529861111111</c:v>
                </c:pt>
                <c:pt idx="95">
                  <c:v>16.854984867591451</c:v>
                </c:pt>
                <c:pt idx="96">
                  <c:v>16.8317522123894</c:v>
                </c:pt>
                <c:pt idx="97">
                  <c:v>16.842415404040388</c:v>
                </c:pt>
                <c:pt idx="98">
                  <c:v>16.844474747474731</c:v>
                </c:pt>
                <c:pt idx="99">
                  <c:v>16.843118686868699</c:v>
                </c:pt>
                <c:pt idx="100">
                  <c:v>16.8597540983607</c:v>
                </c:pt>
                <c:pt idx="101">
                  <c:v>16.829450063211105</c:v>
                </c:pt>
                <c:pt idx="102">
                  <c:v>16.827010113779988</c:v>
                </c:pt>
                <c:pt idx="103">
                  <c:v>16.786855513308005</c:v>
                </c:pt>
                <c:pt idx="104">
                  <c:v>16.795811153358731</c:v>
                </c:pt>
                <c:pt idx="105">
                  <c:v>16.796797211660255</c:v>
                </c:pt>
                <c:pt idx="106">
                  <c:v>16.76902284263954</c:v>
                </c:pt>
                <c:pt idx="107">
                  <c:v>16.851053030303</c:v>
                </c:pt>
                <c:pt idx="108">
                  <c:v>16.862369949494987</c:v>
                </c:pt>
                <c:pt idx="109">
                  <c:v>16.829127686472788</c:v>
                </c:pt>
                <c:pt idx="110">
                  <c:v>16.789723700887151</c:v>
                </c:pt>
                <c:pt idx="111">
                  <c:v>16.825097468354443</c:v>
                </c:pt>
                <c:pt idx="112">
                  <c:v>16.632454545454635</c:v>
                </c:pt>
                <c:pt idx="113">
                  <c:v>15.73825316455696</c:v>
                </c:pt>
                <c:pt idx="114">
                  <c:v>16.879707070706989</c:v>
                </c:pt>
                <c:pt idx="115">
                  <c:v>16.876778058007631</c:v>
                </c:pt>
                <c:pt idx="116">
                  <c:v>16.883017676767633</c:v>
                </c:pt>
                <c:pt idx="117">
                  <c:v>16.888759142496799</c:v>
                </c:pt>
                <c:pt idx="118">
                  <c:v>16.922900628930787</c:v>
                </c:pt>
                <c:pt idx="119">
                  <c:v>16.890462799495605</c:v>
                </c:pt>
                <c:pt idx="120">
                  <c:v>16.914700251889187</c:v>
                </c:pt>
                <c:pt idx="121">
                  <c:v>16.903383354350588</c:v>
                </c:pt>
                <c:pt idx="122">
                  <c:v>16.880404040403956</c:v>
                </c:pt>
                <c:pt idx="123">
                  <c:v>16.902172544080589</c:v>
                </c:pt>
                <c:pt idx="124">
                  <c:v>16.8917200504414</c:v>
                </c:pt>
                <c:pt idx="125">
                  <c:v>16.9069331651955</c:v>
                </c:pt>
                <c:pt idx="126">
                  <c:v>16.888116015132333</c:v>
                </c:pt>
                <c:pt idx="127">
                  <c:v>16.866744949494986</c:v>
                </c:pt>
                <c:pt idx="128">
                  <c:v>16.840527848101129</c:v>
                </c:pt>
                <c:pt idx="129">
                  <c:v>16.847298734177187</c:v>
                </c:pt>
                <c:pt idx="130">
                  <c:v>16.829540506329018</c:v>
                </c:pt>
                <c:pt idx="131">
                  <c:v>16.851953223767399</c:v>
                </c:pt>
                <c:pt idx="132">
                  <c:v>16.857458912768635</c:v>
                </c:pt>
                <c:pt idx="133">
                  <c:v>16.878063131313102</c:v>
                </c:pt>
                <c:pt idx="134">
                  <c:v>16.866810366624531</c:v>
                </c:pt>
                <c:pt idx="135">
                  <c:v>16.8963644388399</c:v>
                </c:pt>
                <c:pt idx="136">
                  <c:v>16.8645082174463</c:v>
                </c:pt>
                <c:pt idx="137">
                  <c:v>16.888199494949486</c:v>
                </c:pt>
                <c:pt idx="138">
                  <c:v>16.879286616161586</c:v>
                </c:pt>
                <c:pt idx="139">
                  <c:v>16.870148989899</c:v>
                </c:pt>
                <c:pt idx="140">
                  <c:v>16.850819216182099</c:v>
                </c:pt>
                <c:pt idx="141">
                  <c:v>16.863410872313455</c:v>
                </c:pt>
                <c:pt idx="142">
                  <c:v>16.8688849557522</c:v>
                </c:pt>
                <c:pt idx="143">
                  <c:v>16.862780303030256</c:v>
                </c:pt>
                <c:pt idx="144">
                  <c:v>16.832427122940388</c:v>
                </c:pt>
                <c:pt idx="145">
                  <c:v>16.830716455696201</c:v>
                </c:pt>
                <c:pt idx="146">
                  <c:v>16.855165822784805</c:v>
                </c:pt>
                <c:pt idx="147">
                  <c:v>16.814211660329505</c:v>
                </c:pt>
                <c:pt idx="148">
                  <c:v>15.909437774524127</c:v>
                </c:pt>
                <c:pt idx="149">
                  <c:v>16.855716814159244</c:v>
                </c:pt>
                <c:pt idx="150">
                  <c:v>16.889148989898999</c:v>
                </c:pt>
                <c:pt idx="151">
                  <c:v>16.853228824273099</c:v>
                </c:pt>
                <c:pt idx="152">
                  <c:v>16.843848293299601</c:v>
                </c:pt>
                <c:pt idx="153">
                  <c:v>16.782959339262955</c:v>
                </c:pt>
                <c:pt idx="154">
                  <c:v>16.810081115335901</c:v>
                </c:pt>
                <c:pt idx="155">
                  <c:v>16.793208121827401</c:v>
                </c:pt>
                <c:pt idx="156">
                  <c:v>16.832812658227887</c:v>
                </c:pt>
                <c:pt idx="157">
                  <c:v>16.822791139240501</c:v>
                </c:pt>
                <c:pt idx="158">
                  <c:v>16.824565822784798</c:v>
                </c:pt>
                <c:pt idx="159">
                  <c:v>16.797700507614199</c:v>
                </c:pt>
                <c:pt idx="160">
                  <c:v>16.853639696586587</c:v>
                </c:pt>
                <c:pt idx="161">
                  <c:v>16.88271752837321</c:v>
                </c:pt>
                <c:pt idx="162">
                  <c:v>16.841314791403299</c:v>
                </c:pt>
                <c:pt idx="163">
                  <c:v>16.805205323193899</c:v>
                </c:pt>
                <c:pt idx="164">
                  <c:v>16.8352667509482</c:v>
                </c:pt>
                <c:pt idx="165">
                  <c:v>16.833974715549935</c:v>
                </c:pt>
                <c:pt idx="166">
                  <c:v>16.790190355329855</c:v>
                </c:pt>
                <c:pt idx="167">
                  <c:v>16.755447268106689</c:v>
                </c:pt>
                <c:pt idx="168">
                  <c:v>16.799655696202535</c:v>
                </c:pt>
                <c:pt idx="169">
                  <c:v>16.811517721519031</c:v>
                </c:pt>
                <c:pt idx="170">
                  <c:v>16.809830164765501</c:v>
                </c:pt>
                <c:pt idx="171">
                  <c:v>16.798140506329009</c:v>
                </c:pt>
                <c:pt idx="172">
                  <c:v>16.788419518377601</c:v>
                </c:pt>
                <c:pt idx="173">
                  <c:v>16.818358227848151</c:v>
                </c:pt>
                <c:pt idx="174">
                  <c:v>16.812452591656101</c:v>
                </c:pt>
                <c:pt idx="175">
                  <c:v>16.813317721519031</c:v>
                </c:pt>
                <c:pt idx="176">
                  <c:v>16.817828065739651</c:v>
                </c:pt>
                <c:pt idx="177">
                  <c:v>16.806246835442956</c:v>
                </c:pt>
                <c:pt idx="178">
                  <c:v>16.825269279393144</c:v>
                </c:pt>
                <c:pt idx="179">
                  <c:v>16.815581542351499</c:v>
                </c:pt>
                <c:pt idx="180">
                  <c:v>16.8466931818182</c:v>
                </c:pt>
                <c:pt idx="181">
                  <c:v>16.833060682680198</c:v>
                </c:pt>
                <c:pt idx="182">
                  <c:v>16.77620025348536</c:v>
                </c:pt>
                <c:pt idx="183">
                  <c:v>15.825578369906006</c:v>
                </c:pt>
                <c:pt idx="184">
                  <c:v>16.843757575757589</c:v>
                </c:pt>
                <c:pt idx="185">
                  <c:v>16.822116308470289</c:v>
                </c:pt>
                <c:pt idx="186">
                  <c:v>16.80854050632901</c:v>
                </c:pt>
                <c:pt idx="187">
                  <c:v>16.837731060606131</c:v>
                </c:pt>
                <c:pt idx="188">
                  <c:v>16.837991161616202</c:v>
                </c:pt>
                <c:pt idx="189">
                  <c:v>16.826747155499401</c:v>
                </c:pt>
                <c:pt idx="190">
                  <c:v>16.869251889168787</c:v>
                </c:pt>
                <c:pt idx="191">
                  <c:v>16.832716814159255</c:v>
                </c:pt>
                <c:pt idx="192">
                  <c:v>16.856499369483</c:v>
                </c:pt>
                <c:pt idx="193">
                  <c:v>16.872616645649355</c:v>
                </c:pt>
                <c:pt idx="194">
                  <c:v>16.819476611883701</c:v>
                </c:pt>
                <c:pt idx="195">
                  <c:v>16.831981036662551</c:v>
                </c:pt>
                <c:pt idx="196">
                  <c:v>16.819604298356531</c:v>
                </c:pt>
                <c:pt idx="197">
                  <c:v>16.781171102661599</c:v>
                </c:pt>
                <c:pt idx="198">
                  <c:v>16.736354510800531</c:v>
                </c:pt>
                <c:pt idx="199">
                  <c:v>16.768649746192818</c:v>
                </c:pt>
                <c:pt idx="200">
                  <c:v>16.7371806615776</c:v>
                </c:pt>
                <c:pt idx="201">
                  <c:v>16.733741730279856</c:v>
                </c:pt>
                <c:pt idx="202">
                  <c:v>16.70345605095536</c:v>
                </c:pt>
                <c:pt idx="203">
                  <c:v>16.718674300254399</c:v>
                </c:pt>
                <c:pt idx="204">
                  <c:v>16.788366751268956</c:v>
                </c:pt>
                <c:pt idx="205">
                  <c:v>16.7303180661578</c:v>
                </c:pt>
                <c:pt idx="206">
                  <c:v>16.745537484116852</c:v>
                </c:pt>
                <c:pt idx="207">
                  <c:v>16.784083756345186</c:v>
                </c:pt>
                <c:pt idx="208">
                  <c:v>16.811975949367131</c:v>
                </c:pt>
                <c:pt idx="209">
                  <c:v>16.7774911167513</c:v>
                </c:pt>
                <c:pt idx="210">
                  <c:v>16.756694656488605</c:v>
                </c:pt>
                <c:pt idx="211">
                  <c:v>16.354714843749989</c:v>
                </c:pt>
                <c:pt idx="212">
                  <c:v>15.226164325842699</c:v>
                </c:pt>
                <c:pt idx="213">
                  <c:v>13.21851129032258</c:v>
                </c:pt>
                <c:pt idx="214">
                  <c:v>12.183459507042231</c:v>
                </c:pt>
                <c:pt idx="215">
                  <c:v>10.449623456790098</c:v>
                </c:pt>
                <c:pt idx="216">
                  <c:v>8.379983516483545</c:v>
                </c:pt>
                <c:pt idx="217">
                  <c:v>8.7347885572139408</c:v>
                </c:pt>
                <c:pt idx="218">
                  <c:v>6.3498664383561598</c:v>
                </c:pt>
                <c:pt idx="219">
                  <c:v>5.0951158798283132</c:v>
                </c:pt>
                <c:pt idx="220">
                  <c:v>5.0219781659388714</c:v>
                </c:pt>
                <c:pt idx="221">
                  <c:v>5.0523956521739075</c:v>
                </c:pt>
                <c:pt idx="222">
                  <c:v>5.1029482758620697</c:v>
                </c:pt>
                <c:pt idx="223">
                  <c:v>5.1530170212765878</c:v>
                </c:pt>
                <c:pt idx="224">
                  <c:v>5.2024641350211107</c:v>
                </c:pt>
                <c:pt idx="225">
                  <c:v>5.2677958333333397</c:v>
                </c:pt>
                <c:pt idx="226">
                  <c:v>5.3243114754098295</c:v>
                </c:pt>
                <c:pt idx="227">
                  <c:v>4.9924292035398308</c:v>
                </c:pt>
                <c:pt idx="228">
                  <c:v>4.6749669811320702</c:v>
                </c:pt>
                <c:pt idx="229">
                  <c:v>4.89740624999998</c:v>
                </c:pt>
                <c:pt idx="230">
                  <c:v>5.1360213675213702</c:v>
                </c:pt>
                <c:pt idx="231">
                  <c:v>4.9974790697674365</c:v>
                </c:pt>
                <c:pt idx="232">
                  <c:v>4.90530088495575</c:v>
                </c:pt>
                <c:pt idx="233">
                  <c:v>4.7995540540540498</c:v>
                </c:pt>
                <c:pt idx="234">
                  <c:v>5.0338841201716802</c:v>
                </c:pt>
                <c:pt idx="235">
                  <c:v>6.1050602836879495</c:v>
                </c:pt>
                <c:pt idx="236">
                  <c:v>5.1936958333333303</c:v>
                </c:pt>
                <c:pt idx="237">
                  <c:v>4.8547212389380379</c:v>
                </c:pt>
                <c:pt idx="238">
                  <c:v>4.8549330357142795</c:v>
                </c:pt>
                <c:pt idx="239">
                  <c:v>4.9391548672566365</c:v>
                </c:pt>
                <c:pt idx="240">
                  <c:v>5.0163056768558878</c:v>
                </c:pt>
                <c:pt idx="241">
                  <c:v>4.0645454545454358</c:v>
                </c:pt>
                <c:pt idx="242">
                  <c:v>4.380837837837829</c:v>
                </c:pt>
                <c:pt idx="243">
                  <c:v>4.2586891191709899</c:v>
                </c:pt>
                <c:pt idx="244">
                  <c:v>4.10888235294117</c:v>
                </c:pt>
                <c:pt idx="245">
                  <c:v>4.1849417989417885</c:v>
                </c:pt>
                <c:pt idx="246">
                  <c:v>4.2742590673575096</c:v>
                </c:pt>
                <c:pt idx="247">
                  <c:v>4.2972216494845403</c:v>
                </c:pt>
                <c:pt idx="248">
                  <c:v>4.2310680628272408</c:v>
                </c:pt>
                <c:pt idx="249">
                  <c:v>4.1378449197860858</c:v>
                </c:pt>
                <c:pt idx="250">
                  <c:v>4.4000753768844145</c:v>
                </c:pt>
                <c:pt idx="251">
                  <c:v>4.2875051546391703</c:v>
                </c:pt>
                <c:pt idx="252">
                  <c:v>4.0887891891891934</c:v>
                </c:pt>
                <c:pt idx="253">
                  <c:v>4.0998216216216319</c:v>
                </c:pt>
                <c:pt idx="254">
                  <c:v>4.1050756756756765</c:v>
                </c:pt>
                <c:pt idx="255">
                  <c:v>4.0981297297297301</c:v>
                </c:pt>
                <c:pt idx="256">
                  <c:v>4.1941010638297769</c:v>
                </c:pt>
                <c:pt idx="257">
                  <c:v>4.2336647727272734</c:v>
                </c:pt>
                <c:pt idx="258">
                  <c:v>3.8840514285714298</c:v>
                </c:pt>
                <c:pt idx="259">
                  <c:v>3.8644799999999977</c:v>
                </c:pt>
                <c:pt idx="260">
                  <c:v>3.87838285714286</c:v>
                </c:pt>
                <c:pt idx="261">
                  <c:v>3.8830914285714369</c:v>
                </c:pt>
                <c:pt idx="262">
                  <c:v>3.8705862068965549</c:v>
                </c:pt>
                <c:pt idx="263">
                  <c:v>3.8759085714285653</c:v>
                </c:pt>
                <c:pt idx="264">
                  <c:v>4.0010222222222307</c:v>
                </c:pt>
                <c:pt idx="265">
                  <c:v>4.9247433628318698</c:v>
                </c:pt>
                <c:pt idx="266">
                  <c:v>5.0917288135593308</c:v>
                </c:pt>
                <c:pt idx="267">
                  <c:v>5.926042402826873</c:v>
                </c:pt>
                <c:pt idx="268">
                  <c:v>6.6960244648318001</c:v>
                </c:pt>
                <c:pt idx="269">
                  <c:v>7.1536638418079095</c:v>
                </c:pt>
                <c:pt idx="270">
                  <c:v>8.4201066350710896</c:v>
                </c:pt>
                <c:pt idx="271">
                  <c:v>8.3498129675810393</c:v>
                </c:pt>
                <c:pt idx="272">
                  <c:v>8.5969518348623808</c:v>
                </c:pt>
                <c:pt idx="273">
                  <c:v>8.7520831460674202</c:v>
                </c:pt>
                <c:pt idx="274">
                  <c:v>8.8982317880794639</c:v>
                </c:pt>
                <c:pt idx="275">
                  <c:v>8.8945286343612207</c:v>
                </c:pt>
                <c:pt idx="276">
                  <c:v>8.8978741721854302</c:v>
                </c:pt>
                <c:pt idx="277">
                  <c:v>8.9052863436123513</c:v>
                </c:pt>
                <c:pt idx="278">
                  <c:v>8.8471042128603248</c:v>
                </c:pt>
                <c:pt idx="279">
                  <c:v>8.9106497797356798</c:v>
                </c:pt>
                <c:pt idx="280">
                  <c:v>8.8372844444444407</c:v>
                </c:pt>
                <c:pt idx="281">
                  <c:v>8.9002671081677693</c:v>
                </c:pt>
                <c:pt idx="282">
                  <c:v>8.8998348017621414</c:v>
                </c:pt>
                <c:pt idx="283">
                  <c:v>8.8220111358574709</c:v>
                </c:pt>
                <c:pt idx="284">
                  <c:v>8.8556097560975768</c:v>
                </c:pt>
                <c:pt idx="285">
                  <c:v>8.8825420353982736</c:v>
                </c:pt>
                <c:pt idx="286">
                  <c:v>8.8964713656387691</c:v>
                </c:pt>
                <c:pt idx="287">
                  <c:v>8.8368822222222576</c:v>
                </c:pt>
                <c:pt idx="288">
                  <c:v>8.7527432432432644</c:v>
                </c:pt>
                <c:pt idx="289">
                  <c:v>8.9101142857142897</c:v>
                </c:pt>
                <c:pt idx="290">
                  <c:v>8.9087731277532889</c:v>
                </c:pt>
                <c:pt idx="291">
                  <c:v>8.8456822222222584</c:v>
                </c:pt>
                <c:pt idx="292">
                  <c:v>8.8753311258278096</c:v>
                </c:pt>
                <c:pt idx="293">
                  <c:v>8.7525485327314012</c:v>
                </c:pt>
                <c:pt idx="294">
                  <c:v>8.6843159090909019</c:v>
                </c:pt>
                <c:pt idx="295">
                  <c:v>8.7485778781038483</c:v>
                </c:pt>
                <c:pt idx="296">
                  <c:v>8.9102004405286408</c:v>
                </c:pt>
                <c:pt idx="297">
                  <c:v>9.0010588235294193</c:v>
                </c:pt>
                <c:pt idx="298">
                  <c:v>8.5752569269521395</c:v>
                </c:pt>
                <c:pt idx="299">
                  <c:v>8.8871059602649094</c:v>
                </c:pt>
                <c:pt idx="300">
                  <c:v>8.8734856512141533</c:v>
                </c:pt>
                <c:pt idx="301">
                  <c:v>8.9065000000000207</c:v>
                </c:pt>
                <c:pt idx="302">
                  <c:v>8.8554988913525623</c:v>
                </c:pt>
                <c:pt idx="303">
                  <c:v>8.8474933333333396</c:v>
                </c:pt>
                <c:pt idx="304">
                  <c:v>8.7755627802690608</c:v>
                </c:pt>
                <c:pt idx="305">
                  <c:v>8.8041498881431792</c:v>
                </c:pt>
                <c:pt idx="306">
                  <c:v>8.8720641592920568</c:v>
                </c:pt>
                <c:pt idx="307">
                  <c:v>8.865334811530003</c:v>
                </c:pt>
                <c:pt idx="308">
                  <c:v>8.8847549668874297</c:v>
                </c:pt>
                <c:pt idx="309">
                  <c:v>8.8510044444444524</c:v>
                </c:pt>
                <c:pt idx="310">
                  <c:v>8.866674057649707</c:v>
                </c:pt>
                <c:pt idx="311">
                  <c:v>8.9161604395604517</c:v>
                </c:pt>
                <c:pt idx="312">
                  <c:v>8.8267416481069212</c:v>
                </c:pt>
                <c:pt idx="313">
                  <c:v>8.8337126948775104</c:v>
                </c:pt>
                <c:pt idx="314">
                  <c:v>8.8374810690423207</c:v>
                </c:pt>
                <c:pt idx="315">
                  <c:v>8.8826291390728507</c:v>
                </c:pt>
                <c:pt idx="316">
                  <c:v>8.9128215859030906</c:v>
                </c:pt>
                <c:pt idx="317">
                  <c:v>8.8622505543237615</c:v>
                </c:pt>
                <c:pt idx="318">
                  <c:v>8.9045572687224794</c:v>
                </c:pt>
                <c:pt idx="319">
                  <c:v>8.8676615044247793</c:v>
                </c:pt>
                <c:pt idx="320">
                  <c:v>8.909720264317178</c:v>
                </c:pt>
                <c:pt idx="321">
                  <c:v>8.9148000000000014</c:v>
                </c:pt>
                <c:pt idx="322">
                  <c:v>8.7856331096197025</c:v>
                </c:pt>
                <c:pt idx="323">
                  <c:v>8.9178171806167175</c:v>
                </c:pt>
                <c:pt idx="324">
                  <c:v>8.8487600000000004</c:v>
                </c:pt>
                <c:pt idx="325">
                  <c:v>8.7586900000000014</c:v>
                </c:pt>
                <c:pt idx="326">
                  <c:v>8.8404855233853343</c:v>
                </c:pt>
                <c:pt idx="327">
                  <c:v>8.8487006651884759</c:v>
                </c:pt>
                <c:pt idx="328">
                  <c:v>8.7962729306487688</c:v>
                </c:pt>
                <c:pt idx="329">
                  <c:v>8.9023458149780073</c:v>
                </c:pt>
                <c:pt idx="330">
                  <c:v>8.8818672566371717</c:v>
                </c:pt>
                <c:pt idx="331">
                  <c:v>8.8699269911504501</c:v>
                </c:pt>
                <c:pt idx="332">
                  <c:v>8.8924657836644592</c:v>
                </c:pt>
                <c:pt idx="333">
                  <c:v>8.7904394618834107</c:v>
                </c:pt>
                <c:pt idx="334">
                  <c:v>8.8829293598234234</c:v>
                </c:pt>
                <c:pt idx="335">
                  <c:v>8.7218781038374349</c:v>
                </c:pt>
                <c:pt idx="336">
                  <c:v>8.8167505567928792</c:v>
                </c:pt>
                <c:pt idx="337">
                  <c:v>8.7855627802690606</c:v>
                </c:pt>
                <c:pt idx="338">
                  <c:v>8.9160550660793003</c:v>
                </c:pt>
                <c:pt idx="339">
                  <c:v>8.8329287305122399</c:v>
                </c:pt>
                <c:pt idx="340">
                  <c:v>8.8479822616407908</c:v>
                </c:pt>
                <c:pt idx="341">
                  <c:v>8.9117026431717985</c:v>
                </c:pt>
                <c:pt idx="342">
                  <c:v>8.8205334821428494</c:v>
                </c:pt>
                <c:pt idx="343">
                  <c:v>8.8846909492273767</c:v>
                </c:pt>
                <c:pt idx="344">
                  <c:v>8.9139054945054994</c:v>
                </c:pt>
                <c:pt idx="345">
                  <c:v>8.9150770925110194</c:v>
                </c:pt>
                <c:pt idx="346">
                  <c:v>8.8319488888888902</c:v>
                </c:pt>
                <c:pt idx="347">
                  <c:v>8.7826584269663002</c:v>
                </c:pt>
                <c:pt idx="348">
                  <c:v>8.6700318906605904</c:v>
                </c:pt>
                <c:pt idx="349">
                  <c:v>8.9165881057268805</c:v>
                </c:pt>
                <c:pt idx="350">
                  <c:v>8.8627721238938104</c:v>
                </c:pt>
                <c:pt idx="351">
                  <c:v>8.7027431818181693</c:v>
                </c:pt>
                <c:pt idx="352">
                  <c:v>8.6474362745098272</c:v>
                </c:pt>
                <c:pt idx="353">
                  <c:v>8.8154776785714297</c:v>
                </c:pt>
                <c:pt idx="354">
                  <c:v>8.94576211453745</c:v>
                </c:pt>
                <c:pt idx="355">
                  <c:v>9.0519804772234203</c:v>
                </c:pt>
                <c:pt idx="356">
                  <c:v>8.8967422222222421</c:v>
                </c:pt>
                <c:pt idx="357">
                  <c:v>8.9977724288840193</c:v>
                </c:pt>
                <c:pt idx="358">
                  <c:v>8.9328874172185504</c:v>
                </c:pt>
                <c:pt idx="359">
                  <c:v>8.9633450549450568</c:v>
                </c:pt>
                <c:pt idx="360">
                  <c:v>8.9957368421053037</c:v>
                </c:pt>
                <c:pt idx="361">
                  <c:v>9.021314410480338</c:v>
                </c:pt>
                <c:pt idx="362">
                  <c:v>8.9232345132743536</c:v>
                </c:pt>
                <c:pt idx="363">
                  <c:v>8.9966855895196733</c:v>
                </c:pt>
                <c:pt idx="364">
                  <c:v>9.0261198257080597</c:v>
                </c:pt>
                <c:pt idx="365">
                  <c:v>8.9644659340659576</c:v>
                </c:pt>
                <c:pt idx="366">
                  <c:v>9.0533478260869735</c:v>
                </c:pt>
                <c:pt idx="367">
                  <c:v>9.0106746724891007</c:v>
                </c:pt>
                <c:pt idx="368">
                  <c:v>9.031028322440056</c:v>
                </c:pt>
                <c:pt idx="369">
                  <c:v>9.057665943600858</c:v>
                </c:pt>
                <c:pt idx="370">
                  <c:v>8.9837675438596527</c:v>
                </c:pt>
                <c:pt idx="371">
                  <c:v>8.9943894967177194</c:v>
                </c:pt>
                <c:pt idx="372">
                  <c:v>8.8640000000000008</c:v>
                </c:pt>
                <c:pt idx="373">
                  <c:v>8.8636093750000313</c:v>
                </c:pt>
                <c:pt idx="374">
                  <c:v>8.8620000000000143</c:v>
                </c:pt>
                <c:pt idx="375">
                  <c:v>9.0645184381778687</c:v>
                </c:pt>
                <c:pt idx="376">
                  <c:v>8.9635934065934126</c:v>
                </c:pt>
                <c:pt idx="377">
                  <c:v>8.9216518847006707</c:v>
                </c:pt>
                <c:pt idx="378">
                  <c:v>8.9060672645739896</c:v>
                </c:pt>
                <c:pt idx="379">
                  <c:v>7.2325471124620098</c:v>
                </c:pt>
                <c:pt idx="380">
                  <c:v>5.864597826086924</c:v>
                </c:pt>
                <c:pt idx="381">
                  <c:v>6.0844946996466485</c:v>
                </c:pt>
                <c:pt idx="382">
                  <c:v>6.11182867132867</c:v>
                </c:pt>
                <c:pt idx="383">
                  <c:v>6.4142668918918924</c:v>
                </c:pt>
                <c:pt idx="384">
                  <c:v>6.1914403292181097</c:v>
                </c:pt>
                <c:pt idx="385">
                  <c:v>5.9013818181818198</c:v>
                </c:pt>
                <c:pt idx="386">
                  <c:v>5.7089204545454555</c:v>
                </c:pt>
                <c:pt idx="387">
                  <c:v>5.3770645161290265</c:v>
                </c:pt>
                <c:pt idx="388">
                  <c:v>3.8795505617977502</c:v>
                </c:pt>
                <c:pt idx="389">
                  <c:v>3.6065688622754499</c:v>
                </c:pt>
                <c:pt idx="390">
                  <c:v>4.0626631016042918</c:v>
                </c:pt>
                <c:pt idx="391">
                  <c:v>4.0278054054053989</c:v>
                </c:pt>
                <c:pt idx="392">
                  <c:v>3.4419056603773601</c:v>
                </c:pt>
                <c:pt idx="393">
                  <c:v>3.5191543209876501</c:v>
                </c:pt>
                <c:pt idx="394">
                  <c:v>3.6361666666666701</c:v>
                </c:pt>
                <c:pt idx="395">
                  <c:v>3.6084606060606101</c:v>
                </c:pt>
                <c:pt idx="396">
                  <c:v>3.8670779220779212</c:v>
                </c:pt>
                <c:pt idx="397">
                  <c:v>3.8311676646706587</c:v>
                </c:pt>
                <c:pt idx="398">
                  <c:v>3.7541034482758602</c:v>
                </c:pt>
                <c:pt idx="399">
                  <c:v>3.3732580645161243</c:v>
                </c:pt>
                <c:pt idx="400">
                  <c:v>3.4324367088607599</c:v>
                </c:pt>
                <c:pt idx="401">
                  <c:v>3.6158922155688549</c:v>
                </c:pt>
                <c:pt idx="402">
                  <c:v>3.61689156626506</c:v>
                </c:pt>
                <c:pt idx="403">
                  <c:v>3.5670548780487801</c:v>
                </c:pt>
                <c:pt idx="404">
                  <c:v>3.5716909090909077</c:v>
                </c:pt>
                <c:pt idx="405">
                  <c:v>3.7536127167630098</c:v>
                </c:pt>
                <c:pt idx="406">
                  <c:v>3.4236962025316569</c:v>
                </c:pt>
                <c:pt idx="407">
                  <c:v>3.3564805194805167</c:v>
                </c:pt>
                <c:pt idx="408">
                  <c:v>3.4864658385093077</c:v>
                </c:pt>
                <c:pt idx="409">
                  <c:v>3.4882111801242277</c:v>
                </c:pt>
                <c:pt idx="410">
                  <c:v>3.6208373493975978</c:v>
                </c:pt>
                <c:pt idx="411">
                  <c:v>3.5097407407407402</c:v>
                </c:pt>
                <c:pt idx="412">
                  <c:v>4.2522316384180785</c:v>
                </c:pt>
                <c:pt idx="413">
                  <c:v>3.5127777777777802</c:v>
                </c:pt>
                <c:pt idx="414">
                  <c:v>3.2462450331125767</c:v>
                </c:pt>
                <c:pt idx="415">
                  <c:v>3.3399161290322539</c:v>
                </c:pt>
                <c:pt idx="416">
                  <c:v>3.4355471698113198</c:v>
                </c:pt>
                <c:pt idx="417">
                  <c:v>3.4502955974842777</c:v>
                </c:pt>
                <c:pt idx="418">
                  <c:v>3.7244418604651202</c:v>
                </c:pt>
                <c:pt idx="419">
                  <c:v>4.0809100529100455</c:v>
                </c:pt>
                <c:pt idx="420">
                  <c:v>4.9486217391304423</c:v>
                </c:pt>
                <c:pt idx="421">
                  <c:v>4.67228440366973</c:v>
                </c:pt>
                <c:pt idx="422">
                  <c:v>4.2834975124378101</c:v>
                </c:pt>
                <c:pt idx="423">
                  <c:v>4.0112352941176423</c:v>
                </c:pt>
                <c:pt idx="424">
                  <c:v>3.6586666666666701</c:v>
                </c:pt>
                <c:pt idx="425">
                  <c:v>3.6374082840236643</c:v>
                </c:pt>
                <c:pt idx="426">
                  <c:v>3.7803542857142953</c:v>
                </c:pt>
                <c:pt idx="427">
                  <c:v>4.0124399999999945</c:v>
                </c:pt>
                <c:pt idx="428">
                  <c:v>3.3379032258064498</c:v>
                </c:pt>
                <c:pt idx="429">
                  <c:v>3.4542795031055853</c:v>
                </c:pt>
                <c:pt idx="430">
                  <c:v>3.4360628930817509</c:v>
                </c:pt>
                <c:pt idx="431">
                  <c:v>3.4680993788819978</c:v>
                </c:pt>
                <c:pt idx="432">
                  <c:v>3.4856975308641998</c:v>
                </c:pt>
                <c:pt idx="433">
                  <c:v>3.4659378881987601</c:v>
                </c:pt>
                <c:pt idx="434">
                  <c:v>3.4928086419753077</c:v>
                </c:pt>
                <c:pt idx="435">
                  <c:v>3.4165375</c:v>
                </c:pt>
                <c:pt idx="436">
                  <c:v>3.3959245283018902</c:v>
                </c:pt>
                <c:pt idx="437">
                  <c:v>3.2427615894039699</c:v>
                </c:pt>
                <c:pt idx="438">
                  <c:v>3.2428533333333243</c:v>
                </c:pt>
                <c:pt idx="439">
                  <c:v>3.4137437500000001</c:v>
                </c:pt>
                <c:pt idx="440">
                  <c:v>3.3378343949044598</c:v>
                </c:pt>
                <c:pt idx="441">
                  <c:v>3.3264810126582267</c:v>
                </c:pt>
                <c:pt idx="442">
                  <c:v>3.48825609756098</c:v>
                </c:pt>
                <c:pt idx="443">
                  <c:v>3.6471764705882399</c:v>
                </c:pt>
                <c:pt idx="444">
                  <c:v>3.7992565789473778</c:v>
                </c:pt>
                <c:pt idx="445">
                  <c:v>3.4493231707317098</c:v>
                </c:pt>
                <c:pt idx="446">
                  <c:v>3.3617044025157199</c:v>
                </c:pt>
                <c:pt idx="447">
                  <c:v>3.3409433962264101</c:v>
                </c:pt>
                <c:pt idx="448">
                  <c:v>3.4011111111111099</c:v>
                </c:pt>
                <c:pt idx="449">
                  <c:v>3.4497195121951201</c:v>
                </c:pt>
                <c:pt idx="450">
                  <c:v>3.5169580838323387</c:v>
                </c:pt>
                <c:pt idx="451">
                  <c:v>3.5050662650602398</c:v>
                </c:pt>
                <c:pt idx="452">
                  <c:v>3.4725454545454424</c:v>
                </c:pt>
                <c:pt idx="453">
                  <c:v>3.4578658536585367</c:v>
                </c:pt>
                <c:pt idx="454">
                  <c:v>3.4802650602409599</c:v>
                </c:pt>
                <c:pt idx="455">
                  <c:v>3.3925403726708043</c:v>
                </c:pt>
                <c:pt idx="456">
                  <c:v>3.2878025477707054</c:v>
                </c:pt>
                <c:pt idx="457">
                  <c:v>3.4493312883435654</c:v>
                </c:pt>
                <c:pt idx="458">
                  <c:v>3.4391036585365899</c:v>
                </c:pt>
                <c:pt idx="459">
                  <c:v>3.4785333333333277</c:v>
                </c:pt>
                <c:pt idx="460">
                  <c:v>3.9242649006622501</c:v>
                </c:pt>
                <c:pt idx="461">
                  <c:v>3.3920493827160443</c:v>
                </c:pt>
                <c:pt idx="462">
                  <c:v>3.4262760736196243</c:v>
                </c:pt>
                <c:pt idx="463">
                  <c:v>3.43017791411043</c:v>
                </c:pt>
                <c:pt idx="464">
                  <c:v>3.3638124999999977</c:v>
                </c:pt>
                <c:pt idx="465">
                  <c:v>3.3165605095541348</c:v>
                </c:pt>
                <c:pt idx="466">
                  <c:v>3.2962420382165587</c:v>
                </c:pt>
                <c:pt idx="467">
                  <c:v>3.4066419753086339</c:v>
                </c:pt>
                <c:pt idx="468">
                  <c:v>3.4000185185185199</c:v>
                </c:pt>
                <c:pt idx="469">
                  <c:v>3.4025279503105601</c:v>
                </c:pt>
                <c:pt idx="470">
                  <c:v>3.412790123456781</c:v>
                </c:pt>
                <c:pt idx="471">
                  <c:v>3.4220434782608633</c:v>
                </c:pt>
                <c:pt idx="472">
                  <c:v>3.3922981366459548</c:v>
                </c:pt>
                <c:pt idx="473">
                  <c:v>3.4421049382716098</c:v>
                </c:pt>
                <c:pt idx="474">
                  <c:v>3.2482222222222212</c:v>
                </c:pt>
                <c:pt idx="475">
                  <c:v>3.5442891566265153</c:v>
                </c:pt>
                <c:pt idx="476">
                  <c:v>4.3698042328042295</c:v>
                </c:pt>
                <c:pt idx="477">
                  <c:v>4.1679497487437089</c:v>
                </c:pt>
                <c:pt idx="478">
                  <c:v>4.1077244897959098</c:v>
                </c:pt>
                <c:pt idx="479">
                  <c:v>4.7765021834061256</c:v>
                </c:pt>
                <c:pt idx="480">
                  <c:v>5.0470655737704799</c:v>
                </c:pt>
                <c:pt idx="481">
                  <c:v>5.0247468879668045</c:v>
                </c:pt>
                <c:pt idx="482">
                  <c:v>5.1714159999999945</c:v>
                </c:pt>
                <c:pt idx="483">
                  <c:v>5.09528629032258</c:v>
                </c:pt>
                <c:pt idx="484">
                  <c:v>4.9536066945606896</c:v>
                </c:pt>
                <c:pt idx="485">
                  <c:v>5.0940120967741898</c:v>
                </c:pt>
                <c:pt idx="486">
                  <c:v>5.49297014925373</c:v>
                </c:pt>
                <c:pt idx="487">
                  <c:v>5.2840714285714299</c:v>
                </c:pt>
                <c:pt idx="488">
                  <c:v>5.2366150793650785</c:v>
                </c:pt>
                <c:pt idx="489">
                  <c:v>5.5222201492537302</c:v>
                </c:pt>
                <c:pt idx="490">
                  <c:v>5.34883461538461</c:v>
                </c:pt>
                <c:pt idx="491">
                  <c:v>5.5251115241635675</c:v>
                </c:pt>
                <c:pt idx="492">
                  <c:v>5.5591771217712198</c:v>
                </c:pt>
                <c:pt idx="493">
                  <c:v>5.1509156626505801</c:v>
                </c:pt>
                <c:pt idx="494">
                  <c:v>5.5977137681159288</c:v>
                </c:pt>
                <c:pt idx="495">
                  <c:v>6.06249666666666</c:v>
                </c:pt>
                <c:pt idx="496">
                  <c:v>6.5518025078369799</c:v>
                </c:pt>
                <c:pt idx="497">
                  <c:v>8.5628479262673185</c:v>
                </c:pt>
                <c:pt idx="498">
                  <c:v>8.8280513392857092</c:v>
                </c:pt>
              </c:numCache>
            </c:numRef>
          </c:yVal>
          <c:smooth val="1"/>
        </c:ser>
        <c:axId val="43173376"/>
        <c:axId val="43175296"/>
      </c:scatterChart>
      <c:valAx>
        <c:axId val="43173376"/>
        <c:scaling>
          <c:orientation val="minMax"/>
          <c:max val="70000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Execution Time (cycles)</a:t>
                </a:r>
              </a:p>
            </c:rich>
          </c:tx>
        </c:title>
        <c:numFmt formatCode="00\ E+00" sourceLinked="0"/>
        <c:tickLblPos val="nextTo"/>
        <c:crossAx val="43175296"/>
        <c:crosses val="autoZero"/>
        <c:crossBetween val="midCat"/>
      </c:valAx>
      <c:valAx>
        <c:axId val="431752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Accepted load (flits/cycle)</a:t>
                </a:r>
              </a:p>
            </c:rich>
          </c:tx>
        </c:title>
        <c:numFmt formatCode="General" sourceLinked="1"/>
        <c:tickLblPos val="nextTo"/>
        <c:crossAx val="43173376"/>
        <c:crosses val="autoZero"/>
        <c:crossBetween val="midCat"/>
      </c:valAx>
      <c:spPr>
        <a:noFill/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76972162425026214"/>
          <c:y val="4.3529884496378887E-2"/>
          <c:w val="0.16746712838631891"/>
          <c:h val="0.20783238078418106"/>
        </c:manualLayout>
      </c:layout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6.8421447319085116E-2"/>
          <c:y val="4.0677966101694885E-2"/>
          <c:w val="0.92319764716910602"/>
          <c:h val="0.6796610169491577"/>
        </c:manualLayout>
      </c:layout>
      <c:barChart>
        <c:barDir val="col"/>
        <c:grouping val="stacked"/>
        <c:ser>
          <c:idx val="0"/>
          <c:order val="0"/>
          <c:tx>
            <c:v>PROB=5%</c:v>
          </c:tx>
          <c:spPr>
            <a:solidFill>
              <a:schemeClr val="tx1"/>
            </a:solidFill>
          </c:spPr>
          <c:cat>
            <c:strRef>
              <c:f>'[present-LATENCIA.xlsx]LENGTH-8'!$A$1,'[present-LATENCIA.xlsx]LENGTH-8'!$F$1,'[present-LATENCIA.xlsx]LENGTH-8'!$K$1,'[present-LATENCIA.xlsx]LENGTH-8'!$P$1,'[present-LATENCIA.xlsx]LENGTH-8'!$O$1,'[present-LATENCIA.xlsx]LENGTH-8'!$A$7,'[present-LATENCIA.xlsx]LENGTH-8'!$F$7,'[present-LATENCIA.xlsx]LENGTH-8'!$K$7,'[present-LATENCIA.xlsx]LENGTH-8'!$P$7,'[present-LATENCIA.xlsx]LENGTH-8'!$O$8,'[present-LATENCIA.xlsx]LENGTH-8'!$A$13,'[present-LATENCIA.xlsx]LENGTH-8'!$F$13,'[present-LATENCIA.xlsx]LENGTH-8'!$K$13,'[present-LATENCIA.xlsx]LENGTH-8'!$P$13,'[present-LATENCIA.xlsx]LENGTH-8'!$O$14,'[present-LATENCIA.xlsx]LENGTH-8'!$A$19,'[present-LATENCIA.xlsx]LENGTH-8'!$F$19,'[present-LATENCIA.xlsx]LENGTH-8'!$K$19,'[present-LATENCIA.xlsx]LENGTH-8'!$P$19,'[present-LATENCIA.xlsx]LENGTH-8'!$O$20,'[present-LATENCIA.xlsx]LENGTH-8'!$A$25,'[present-LATENCIA.xlsx]LENGTH-8'!$F$25,'[present-LATENCIA.xlsx]LENGTH-8'!$K$25,'[present-LATENCIA.xlsx]LENGTH-8'!$P$25</c:f>
              <c:strCache>
                <c:ptCount val="24"/>
                <c:pt idx="0">
                  <c:v>BASE</c:v>
                </c:pt>
                <c:pt idx="1">
                  <c:v>RR</c:v>
                </c:pt>
                <c:pt idx="2">
                  <c:v>BASE-MC</c:v>
                </c:pt>
                <c:pt idx="3">
                  <c:v>MRR</c:v>
                </c:pt>
                <c:pt idx="5">
                  <c:v>BASE</c:v>
                </c:pt>
                <c:pt idx="6">
                  <c:v>RR</c:v>
                </c:pt>
                <c:pt idx="7">
                  <c:v>BASE-MC</c:v>
                </c:pt>
                <c:pt idx="8">
                  <c:v>MRR</c:v>
                </c:pt>
                <c:pt idx="10">
                  <c:v>BASE</c:v>
                </c:pt>
                <c:pt idx="11">
                  <c:v>RR</c:v>
                </c:pt>
                <c:pt idx="12">
                  <c:v>BASE-MC</c:v>
                </c:pt>
                <c:pt idx="13">
                  <c:v>MRR</c:v>
                </c:pt>
                <c:pt idx="15">
                  <c:v>BASE</c:v>
                </c:pt>
                <c:pt idx="16">
                  <c:v>RR</c:v>
                </c:pt>
                <c:pt idx="17">
                  <c:v>BASE-MC</c:v>
                </c:pt>
                <c:pt idx="18">
                  <c:v>MRR</c:v>
                </c:pt>
                <c:pt idx="20">
                  <c:v>BASE</c:v>
                </c:pt>
                <c:pt idx="21">
                  <c:v>RR</c:v>
                </c:pt>
                <c:pt idx="22">
                  <c:v>BASE-MC</c:v>
                </c:pt>
                <c:pt idx="23">
                  <c:v>MRR</c:v>
                </c:pt>
              </c:strCache>
            </c:strRef>
          </c:cat>
          <c:val>
            <c:numRef>
              <c:f>'[present-LATENCIA.xlsx]LENGTH-8'!$E$5,'[present-LATENCIA.xlsx]LENGTH-8'!$J$5,'[present-LATENCIA.xlsx]LENGTH-8'!$O$5,'[present-LATENCIA.xlsx]LENGTH-8'!$T$5,'[present-LATENCIA.xlsx]LENGTH-8'!$U$5,'[present-LATENCIA.xlsx]LENGTH-8'!$E$11,'[present-LATENCIA.xlsx]LENGTH-8'!$J$11,'[present-LATENCIA.xlsx]LENGTH-8'!$O$11,'[present-LATENCIA.xlsx]LENGTH-8'!$T$11,'[present-LATENCIA.xlsx]LENGTH-8'!$U$11,'[present-LATENCIA.xlsx]LENGTH-8'!$E$17,'[present-LATENCIA.xlsx]LENGTH-8'!$J$17,'[present-LATENCIA.xlsx]LENGTH-8'!$O$17,'[present-LATENCIA.xlsx]LENGTH-8'!$T$17,'[present-LATENCIA.xlsx]LENGTH-8'!$U$17,'[present-LATENCIA.xlsx]LENGTH-8'!$E$23,'[present-LATENCIA.xlsx]LENGTH-8'!$J$23,'[present-LATENCIA.xlsx]LENGTH-8'!$O$23,'[present-LATENCIA.xlsx]LENGTH-8'!$T$23,'[present-LATENCIA.xlsx]LENGTH-8'!$U$23,'[present-LATENCIA.xlsx]LENGTH-8'!$E$29,'[present-LATENCIA.xlsx]LENGTH-8'!$J$29,'[present-LATENCIA.xlsx]LENGTH-8'!$O$29,'[present-LATENCIA.xlsx]LENGTH-8'!$T$29</c:f>
              <c:numCache>
                <c:formatCode>General</c:formatCode>
                <c:ptCount val="24"/>
                <c:pt idx="0">
                  <c:v>0.83856502242152464</c:v>
                </c:pt>
                <c:pt idx="1">
                  <c:v>0.77379172894868364</c:v>
                </c:pt>
                <c:pt idx="2">
                  <c:v>0.78574987543597763</c:v>
                </c:pt>
                <c:pt idx="3">
                  <c:v>0.70029895366218631</c:v>
                </c:pt>
                <c:pt idx="5">
                  <c:v>0.86125335284077065</c:v>
                </c:pt>
                <c:pt idx="6">
                  <c:v>0.78468666178980739</c:v>
                </c:pt>
                <c:pt idx="7">
                  <c:v>0.81004633016337724</c:v>
                </c:pt>
                <c:pt idx="8">
                  <c:v>0.71348451597171358</c:v>
                </c:pt>
                <c:pt idx="10">
                  <c:v>0.8382936507936507</c:v>
                </c:pt>
                <c:pt idx="11">
                  <c:v>0.77430555555555824</c:v>
                </c:pt>
                <c:pt idx="12">
                  <c:v>0.78745039682539686</c:v>
                </c:pt>
                <c:pt idx="13">
                  <c:v>0.69915674603174549</c:v>
                </c:pt>
                <c:pt idx="15">
                  <c:v>0.85829072315559141</c:v>
                </c:pt>
                <c:pt idx="16">
                  <c:v>0.78841003165327495</c:v>
                </c:pt>
                <c:pt idx="17">
                  <c:v>0.80496712929145109</c:v>
                </c:pt>
                <c:pt idx="18">
                  <c:v>0.71390309228147453</c:v>
                </c:pt>
                <c:pt idx="20">
                  <c:v>0.911885245901637</c:v>
                </c:pt>
                <c:pt idx="21">
                  <c:v>0.8117030965391655</c:v>
                </c:pt>
                <c:pt idx="22">
                  <c:v>0.86133879781420752</c:v>
                </c:pt>
                <c:pt idx="23">
                  <c:v>0.7452185792349727</c:v>
                </c:pt>
              </c:numCache>
            </c:numRef>
          </c:val>
        </c:ser>
        <c:ser>
          <c:idx val="1"/>
          <c:order val="1"/>
          <c:tx>
            <c:v>PROB=10%</c:v>
          </c:tx>
          <c:val>
            <c:numRef>
              <c:f>'[present-LATENCIA.xlsx]LENGTH-8'!$E$6,'[present-LATENCIA.xlsx]LENGTH-8'!$J$6,'[present-LATENCIA.xlsx]LENGTH-8'!$O$6,'[present-LATENCIA.xlsx]LENGTH-8'!$T$6,'[present-LATENCIA.xlsx]LENGTH-8'!$U$6,'[present-LATENCIA.xlsx]LENGTH-8'!$E$12,'[present-LATENCIA.xlsx]LENGTH-8'!$J$12,'[present-LATENCIA.xlsx]LENGTH-8'!$O$12,'[present-LATENCIA.xlsx]LENGTH-8'!$T$12,'[present-LATENCIA.xlsx]LENGTH-8'!$U$12,'[present-LATENCIA.xlsx]LENGTH-8'!$E$18,'[present-LATENCIA.xlsx]LENGTH-8'!$J$18,'[present-LATENCIA.xlsx]LENGTH-8'!$O$18,'[present-LATENCIA.xlsx]LENGTH-8'!$T$18,'[present-LATENCIA.xlsx]LENGTH-8'!$U$18,'[present-LATENCIA.xlsx]LENGTH-8'!$E$24,'[present-LATENCIA.xlsx]LENGTH-8'!$J$24,'[present-LATENCIA.xlsx]LENGTH-8'!$O$24,'[present-LATENCIA.xlsx]LENGTH-8'!$T$24,'[present-LATENCIA.xlsx]LENGTH-8'!$U$24,'[present-LATENCIA.xlsx]LENGTH-8'!$E$30,'[present-LATENCIA.xlsx]LENGTH-8'!$J$30,'[present-LATENCIA.xlsx]LENGTH-8'!$O$30,'[present-LATENCIA.xlsx]LENGTH-8'!$T$30</c:f>
              <c:numCache>
                <c:formatCode>General</c:formatCode>
                <c:ptCount val="24"/>
                <c:pt idx="0">
                  <c:v>9.8903836571998208E-2</c:v>
                </c:pt>
                <c:pt idx="1">
                  <c:v>7.9970104633781874E-2</c:v>
                </c:pt>
                <c:pt idx="2">
                  <c:v>6.8261086198305981E-2</c:v>
                </c:pt>
                <c:pt idx="3">
                  <c:v>3.5127055306427506E-2</c:v>
                </c:pt>
                <c:pt idx="5">
                  <c:v>9.1197268958790767E-2</c:v>
                </c:pt>
                <c:pt idx="6">
                  <c:v>7.0714459887832537E-2</c:v>
                </c:pt>
                <c:pt idx="7">
                  <c:v>5.5596196049744293E-2</c:v>
                </c:pt>
                <c:pt idx="8">
                  <c:v>2.7310412094611009E-2</c:v>
                </c:pt>
                <c:pt idx="10">
                  <c:v>0.1016865079365083</c:v>
                </c:pt>
                <c:pt idx="11">
                  <c:v>7.8124999999999958E-2</c:v>
                </c:pt>
                <c:pt idx="12">
                  <c:v>6.7212301587301834E-2</c:v>
                </c:pt>
                <c:pt idx="13">
                  <c:v>3.7202380952380952E-2</c:v>
                </c:pt>
                <c:pt idx="15">
                  <c:v>8.862916971025149E-2</c:v>
                </c:pt>
                <c:pt idx="16">
                  <c:v>7.0367664962259574E-2</c:v>
                </c:pt>
                <c:pt idx="17">
                  <c:v>5.8436815193571919E-2</c:v>
                </c:pt>
                <c:pt idx="18">
                  <c:v>2.6783540297053852E-2</c:v>
                </c:pt>
                <c:pt idx="20">
                  <c:v>5.5100182149362506E-2</c:v>
                </c:pt>
                <c:pt idx="21">
                  <c:v>4.5992714025501397E-2</c:v>
                </c:pt>
                <c:pt idx="22">
                  <c:v>2.3679417122040195E-2</c:v>
                </c:pt>
                <c:pt idx="23">
                  <c:v>6.1475409836066501E-3</c:v>
                </c:pt>
              </c:numCache>
            </c:numRef>
          </c:val>
        </c:ser>
        <c:ser>
          <c:idx val="2"/>
          <c:order val="2"/>
          <c:tx>
            <c:v>PROB=15%</c:v>
          </c:tx>
          <c:val>
            <c:numRef>
              <c:f>'[present-LATENCIA.xlsx]LENGTH-8'!$E$7,'[present-LATENCIA.xlsx]LENGTH-8'!$J$7,'[present-LATENCIA.xlsx]LENGTH-8'!$O$7,'[present-LATENCIA.xlsx]LENGTH-8'!$T$7,'[present-LATENCIA.xlsx]LENGTH-8'!$U$7,'[present-LATENCIA.xlsx]LENGTH-8'!$E$13,'[present-LATENCIA.xlsx]LENGTH-8'!$J$13,'[present-LATENCIA.xlsx]LENGTH-8'!$O$13,'[present-LATENCIA.xlsx]LENGTH-8'!$T$13,'[present-LATENCIA.xlsx]LENGTH-8'!$U$13,'[present-LATENCIA.xlsx]LENGTH-8'!$E$19,'[present-LATENCIA.xlsx]LENGTH-8'!$J$19,'[present-LATENCIA.xlsx]LENGTH-8'!$O$19,'[present-LATENCIA.xlsx]LENGTH-8'!$T$19,'[present-LATENCIA.xlsx]LENGTH-8'!$U$19,'[present-LATENCIA.xlsx]LENGTH-8'!$E$25,'[present-LATENCIA.xlsx]LENGTH-8'!$J$25,'[present-LATENCIA.xlsx]LENGTH-8'!$O$25,'[present-LATENCIA.xlsx]LENGTH-8'!$T$25,'[present-LATENCIA.xlsx]LENGTH-8'!$U$25,'[present-LATENCIA.xlsx]LENGTH-8'!$E$31,'[present-LATENCIA.xlsx]LENGTH-8'!$J$31,'[present-LATENCIA.xlsx]LENGTH-8'!$O$31,'[present-LATENCIA.xlsx]LENGTH-8'!$T$31</c:f>
              <c:numCache>
                <c:formatCode>General</c:formatCode>
                <c:ptCount val="24"/>
                <c:pt idx="0">
                  <c:v>6.2531141006477289E-2</c:v>
                </c:pt>
                <c:pt idx="1">
                  <c:v>5.3313403089187833E-2</c:v>
                </c:pt>
                <c:pt idx="2">
                  <c:v>4.2600896860986573E-2</c:v>
                </c:pt>
                <c:pt idx="3">
                  <c:v>2.3168908819133031E-2</c:v>
                </c:pt>
                <c:pt idx="5">
                  <c:v>4.7549378200438815E-2</c:v>
                </c:pt>
                <c:pt idx="6">
                  <c:v>4.8524750060960756E-2</c:v>
                </c:pt>
                <c:pt idx="7">
                  <c:v>3.3162643257741993E-2</c:v>
                </c:pt>
                <c:pt idx="8">
                  <c:v>1.7556693489392892E-2</c:v>
                </c:pt>
                <c:pt idx="10">
                  <c:v>6.0019841269841313E-2</c:v>
                </c:pt>
                <c:pt idx="11">
                  <c:v>4.9851190476190604E-2</c:v>
                </c:pt>
                <c:pt idx="12">
                  <c:v>4.1418650793650806E-2</c:v>
                </c:pt>
                <c:pt idx="13">
                  <c:v>2.1329365079365215E-2</c:v>
                </c:pt>
                <c:pt idx="15">
                  <c:v>5.3080107134161184E-2</c:v>
                </c:pt>
                <c:pt idx="16">
                  <c:v>4.309715120525922E-2</c:v>
                </c:pt>
                <c:pt idx="17">
                  <c:v>2.7270513757000309E-2</c:v>
                </c:pt>
                <c:pt idx="18">
                  <c:v>1.6800584368151988E-2</c:v>
                </c:pt>
                <c:pt idx="20">
                  <c:v>3.3014571948998227E-2</c:v>
                </c:pt>
                <c:pt idx="21">
                  <c:v>2.982695810564653E-2</c:v>
                </c:pt>
                <c:pt idx="22">
                  <c:v>1.5710382513661313E-2</c:v>
                </c:pt>
                <c:pt idx="23">
                  <c:v>3.6429872495445702E-3</c:v>
                </c:pt>
              </c:numCache>
            </c:numRef>
          </c:val>
        </c:ser>
        <c:gapWidth val="100"/>
        <c:overlap val="100"/>
        <c:axId val="43205376"/>
        <c:axId val="43206912"/>
      </c:barChart>
      <c:catAx>
        <c:axId val="4320537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050"/>
            </a:pPr>
            <a:endParaRPr lang="es-ES"/>
          </a:p>
        </c:txPr>
        <c:crossAx val="43206912"/>
        <c:crosses val="autoZero"/>
        <c:auto val="1"/>
        <c:lblAlgn val="ctr"/>
        <c:lblOffset val="100"/>
        <c:tickLblSkip val="1"/>
        <c:tickMarkSkip val="1"/>
      </c:catAx>
      <c:valAx>
        <c:axId val="43206912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rgbClr val="40458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100" dirty="0" err="1" smtClean="0"/>
                  <a:t>Normalized</a:t>
                </a:r>
                <a:r>
                  <a:rPr lang="es-ES" sz="1100" dirty="0" smtClean="0"/>
                  <a:t> Base </a:t>
                </a:r>
                <a:r>
                  <a:rPr lang="es-ES" sz="1100" dirty="0" err="1" smtClean="0"/>
                  <a:t>Latency</a:t>
                </a:r>
                <a:endParaRPr lang="es-ES" sz="1100" dirty="0" smtClean="0"/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sz="1200"/>
            </a:pPr>
            <a:endParaRPr lang="es-ES"/>
          </a:p>
        </c:txPr>
        <c:crossAx val="4320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567409542557625"/>
          <c:y val="0.4984034551651193"/>
          <c:w val="0.1453085161229847"/>
          <c:h val="0.17049222391977123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c:spPr>
      <c:txPr>
        <a:bodyPr/>
        <a:lstStyle/>
        <a:p>
          <a:pPr>
            <a:defRPr sz="105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8.2300904365844044E-2"/>
          <c:y val="2.3229887115882381E-2"/>
          <c:w val="0.87075107500557913"/>
          <c:h val="0.86444268090182741"/>
        </c:manualLayout>
      </c:layout>
      <c:scatterChart>
        <c:scatterStyle val="smoothMarker"/>
        <c:ser>
          <c:idx val="2"/>
          <c:order val="0"/>
          <c:tx>
            <c:v>BASE</c:v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xVal>
            <c:numRef>
              <c:f>BDOR_UC_is_a_1!$A$2:$A$500</c:f>
              <c:numCache>
                <c:formatCode>General</c:formatCode>
                <c:ptCount val="499"/>
                <c:pt idx="0">
                  <c:v>136338</c:v>
                </c:pt>
                <c:pt idx="1">
                  <c:v>272367</c:v>
                </c:pt>
                <c:pt idx="2">
                  <c:v>408431</c:v>
                </c:pt>
                <c:pt idx="3">
                  <c:v>544577</c:v>
                </c:pt>
                <c:pt idx="4">
                  <c:v>680839</c:v>
                </c:pt>
                <c:pt idx="5">
                  <c:v>816877</c:v>
                </c:pt>
                <c:pt idx="6">
                  <c:v>953142</c:v>
                </c:pt>
                <c:pt idx="7">
                  <c:v>1089123</c:v>
                </c:pt>
                <c:pt idx="8">
                  <c:v>1225291</c:v>
                </c:pt>
                <c:pt idx="9">
                  <c:v>1361528</c:v>
                </c:pt>
                <c:pt idx="10">
                  <c:v>1497561</c:v>
                </c:pt>
                <c:pt idx="11">
                  <c:v>1633808</c:v>
                </c:pt>
                <c:pt idx="12">
                  <c:v>1769915</c:v>
                </c:pt>
                <c:pt idx="13">
                  <c:v>1905935</c:v>
                </c:pt>
                <c:pt idx="14">
                  <c:v>2042075</c:v>
                </c:pt>
                <c:pt idx="15">
                  <c:v>2178321</c:v>
                </c:pt>
                <c:pt idx="16">
                  <c:v>2314462</c:v>
                </c:pt>
                <c:pt idx="17">
                  <c:v>2450503</c:v>
                </c:pt>
                <c:pt idx="18">
                  <c:v>2586665</c:v>
                </c:pt>
                <c:pt idx="19">
                  <c:v>2722870</c:v>
                </c:pt>
                <c:pt idx="20">
                  <c:v>2858992</c:v>
                </c:pt>
                <c:pt idx="21">
                  <c:v>2995127</c:v>
                </c:pt>
                <c:pt idx="22">
                  <c:v>3131272</c:v>
                </c:pt>
                <c:pt idx="23">
                  <c:v>3267411</c:v>
                </c:pt>
                <c:pt idx="24">
                  <c:v>3403567</c:v>
                </c:pt>
                <c:pt idx="25">
                  <c:v>3539576</c:v>
                </c:pt>
                <c:pt idx="26">
                  <c:v>3675895</c:v>
                </c:pt>
                <c:pt idx="27">
                  <c:v>3811885</c:v>
                </c:pt>
                <c:pt idx="28">
                  <c:v>3948100</c:v>
                </c:pt>
                <c:pt idx="29">
                  <c:v>4084178</c:v>
                </c:pt>
                <c:pt idx="30">
                  <c:v>4220430</c:v>
                </c:pt>
                <c:pt idx="31">
                  <c:v>4356417</c:v>
                </c:pt>
                <c:pt idx="32">
                  <c:v>4492590</c:v>
                </c:pt>
                <c:pt idx="33">
                  <c:v>4628802</c:v>
                </c:pt>
                <c:pt idx="34">
                  <c:v>4764875</c:v>
                </c:pt>
                <c:pt idx="35">
                  <c:v>4901023</c:v>
                </c:pt>
                <c:pt idx="36">
                  <c:v>5037239</c:v>
                </c:pt>
                <c:pt idx="37">
                  <c:v>5173330</c:v>
                </c:pt>
                <c:pt idx="38">
                  <c:v>5309395</c:v>
                </c:pt>
                <c:pt idx="39">
                  <c:v>5445519</c:v>
                </c:pt>
                <c:pt idx="40">
                  <c:v>5581792</c:v>
                </c:pt>
                <c:pt idx="41">
                  <c:v>5717879</c:v>
                </c:pt>
                <c:pt idx="42">
                  <c:v>5853949</c:v>
                </c:pt>
                <c:pt idx="43">
                  <c:v>5990186</c:v>
                </c:pt>
                <c:pt idx="44">
                  <c:v>6126336</c:v>
                </c:pt>
                <c:pt idx="45">
                  <c:v>6262456</c:v>
                </c:pt>
                <c:pt idx="46">
                  <c:v>6398454</c:v>
                </c:pt>
                <c:pt idx="47">
                  <c:v>6534754</c:v>
                </c:pt>
                <c:pt idx="48">
                  <c:v>6670792</c:v>
                </c:pt>
                <c:pt idx="49">
                  <c:v>6806976</c:v>
                </c:pt>
                <c:pt idx="50">
                  <c:v>6943067</c:v>
                </c:pt>
                <c:pt idx="51">
                  <c:v>7079140</c:v>
                </c:pt>
                <c:pt idx="52">
                  <c:v>7215335</c:v>
                </c:pt>
                <c:pt idx="53">
                  <c:v>7351585</c:v>
                </c:pt>
                <c:pt idx="54">
                  <c:v>7487612</c:v>
                </c:pt>
                <c:pt idx="55">
                  <c:v>7623752</c:v>
                </c:pt>
                <c:pt idx="56">
                  <c:v>7759844</c:v>
                </c:pt>
                <c:pt idx="57">
                  <c:v>7896024</c:v>
                </c:pt>
                <c:pt idx="58">
                  <c:v>8032123</c:v>
                </c:pt>
                <c:pt idx="59">
                  <c:v>8168258</c:v>
                </c:pt>
                <c:pt idx="60">
                  <c:v>8304390</c:v>
                </c:pt>
                <c:pt idx="61">
                  <c:v>8440547</c:v>
                </c:pt>
                <c:pt idx="62">
                  <c:v>8576704</c:v>
                </c:pt>
                <c:pt idx="63">
                  <c:v>8712898</c:v>
                </c:pt>
                <c:pt idx="64">
                  <c:v>8848931</c:v>
                </c:pt>
                <c:pt idx="65">
                  <c:v>8985185</c:v>
                </c:pt>
                <c:pt idx="66">
                  <c:v>9121209</c:v>
                </c:pt>
                <c:pt idx="67">
                  <c:v>9257320</c:v>
                </c:pt>
                <c:pt idx="68">
                  <c:v>9393462</c:v>
                </c:pt>
                <c:pt idx="69">
                  <c:v>9529612</c:v>
                </c:pt>
                <c:pt idx="70">
                  <c:v>9665913</c:v>
                </c:pt>
                <c:pt idx="71">
                  <c:v>9801866</c:v>
                </c:pt>
                <c:pt idx="72">
                  <c:v>9938059</c:v>
                </c:pt>
                <c:pt idx="73">
                  <c:v>10074337</c:v>
                </c:pt>
                <c:pt idx="74">
                  <c:v>10210430</c:v>
                </c:pt>
                <c:pt idx="75">
                  <c:v>10346528</c:v>
                </c:pt>
                <c:pt idx="76">
                  <c:v>10482720</c:v>
                </c:pt>
                <c:pt idx="77">
                  <c:v>10618873</c:v>
                </c:pt>
                <c:pt idx="78">
                  <c:v>10754856</c:v>
                </c:pt>
                <c:pt idx="79">
                  <c:v>10891080</c:v>
                </c:pt>
                <c:pt idx="80">
                  <c:v>11027218</c:v>
                </c:pt>
                <c:pt idx="81">
                  <c:v>11163353</c:v>
                </c:pt>
                <c:pt idx="82">
                  <c:v>11299477</c:v>
                </c:pt>
                <c:pt idx="83">
                  <c:v>11435522</c:v>
                </c:pt>
                <c:pt idx="84">
                  <c:v>11571683</c:v>
                </c:pt>
                <c:pt idx="85">
                  <c:v>11707839</c:v>
                </c:pt>
                <c:pt idx="86">
                  <c:v>11843978</c:v>
                </c:pt>
                <c:pt idx="87">
                  <c:v>11980158</c:v>
                </c:pt>
                <c:pt idx="88">
                  <c:v>12116320</c:v>
                </c:pt>
                <c:pt idx="89">
                  <c:v>12252429</c:v>
                </c:pt>
                <c:pt idx="90">
                  <c:v>12388574</c:v>
                </c:pt>
                <c:pt idx="91">
                  <c:v>12524667</c:v>
                </c:pt>
                <c:pt idx="92">
                  <c:v>12660847</c:v>
                </c:pt>
                <c:pt idx="93">
                  <c:v>12796940</c:v>
                </c:pt>
                <c:pt idx="94">
                  <c:v>12933129</c:v>
                </c:pt>
                <c:pt idx="95">
                  <c:v>13069232</c:v>
                </c:pt>
                <c:pt idx="96">
                  <c:v>13205442</c:v>
                </c:pt>
                <c:pt idx="97">
                  <c:v>13341458</c:v>
                </c:pt>
                <c:pt idx="98">
                  <c:v>13477645</c:v>
                </c:pt>
                <c:pt idx="99">
                  <c:v>13613869</c:v>
                </c:pt>
                <c:pt idx="100">
                  <c:v>13749890</c:v>
                </c:pt>
                <c:pt idx="101">
                  <c:v>13886023</c:v>
                </c:pt>
                <c:pt idx="102">
                  <c:v>14022148</c:v>
                </c:pt>
                <c:pt idx="103">
                  <c:v>14158454</c:v>
                </c:pt>
                <c:pt idx="104">
                  <c:v>14294505</c:v>
                </c:pt>
                <c:pt idx="105">
                  <c:v>14430605</c:v>
                </c:pt>
                <c:pt idx="106">
                  <c:v>14566758</c:v>
                </c:pt>
                <c:pt idx="107">
                  <c:v>14702854</c:v>
                </c:pt>
                <c:pt idx="108">
                  <c:v>14838983</c:v>
                </c:pt>
                <c:pt idx="109">
                  <c:v>14975113</c:v>
                </c:pt>
                <c:pt idx="110">
                  <c:v>15111371</c:v>
                </c:pt>
                <c:pt idx="111">
                  <c:v>15247416</c:v>
                </c:pt>
                <c:pt idx="112">
                  <c:v>15383507</c:v>
                </c:pt>
                <c:pt idx="113">
                  <c:v>15519648</c:v>
                </c:pt>
                <c:pt idx="114">
                  <c:v>15655885</c:v>
                </c:pt>
                <c:pt idx="115">
                  <c:v>15791961</c:v>
                </c:pt>
                <c:pt idx="116">
                  <c:v>15928185</c:v>
                </c:pt>
                <c:pt idx="117">
                  <c:v>16064281</c:v>
                </c:pt>
                <c:pt idx="118">
                  <c:v>16200357</c:v>
                </c:pt>
                <c:pt idx="119">
                  <c:v>16336449</c:v>
                </c:pt>
                <c:pt idx="120">
                  <c:v>16472668</c:v>
                </c:pt>
                <c:pt idx="121">
                  <c:v>16608770</c:v>
                </c:pt>
                <c:pt idx="122">
                  <c:v>16744952</c:v>
                </c:pt>
                <c:pt idx="123">
                  <c:v>16881183</c:v>
                </c:pt>
                <c:pt idx="124">
                  <c:v>17017202</c:v>
                </c:pt>
                <c:pt idx="125">
                  <c:v>17153446</c:v>
                </c:pt>
                <c:pt idx="126">
                  <c:v>17289579</c:v>
                </c:pt>
                <c:pt idx="127">
                  <c:v>17425546</c:v>
                </c:pt>
                <c:pt idx="128">
                  <c:v>17561847</c:v>
                </c:pt>
                <c:pt idx="129">
                  <c:v>17697857</c:v>
                </c:pt>
                <c:pt idx="130">
                  <c:v>17834129</c:v>
                </c:pt>
                <c:pt idx="131">
                  <c:v>17970146</c:v>
                </c:pt>
                <c:pt idx="132">
                  <c:v>18106370</c:v>
                </c:pt>
                <c:pt idx="133">
                  <c:v>18242496</c:v>
                </c:pt>
                <c:pt idx="134">
                  <c:v>18378614</c:v>
                </c:pt>
                <c:pt idx="135">
                  <c:v>18514662</c:v>
                </c:pt>
                <c:pt idx="136">
                  <c:v>18650902</c:v>
                </c:pt>
                <c:pt idx="137">
                  <c:v>18787029</c:v>
                </c:pt>
                <c:pt idx="138">
                  <c:v>18923055</c:v>
                </c:pt>
                <c:pt idx="139">
                  <c:v>19059276</c:v>
                </c:pt>
                <c:pt idx="140">
                  <c:v>19195452</c:v>
                </c:pt>
                <c:pt idx="141">
                  <c:v>19331559</c:v>
                </c:pt>
                <c:pt idx="142">
                  <c:v>19467699</c:v>
                </c:pt>
                <c:pt idx="143">
                  <c:v>19603822</c:v>
                </c:pt>
                <c:pt idx="144">
                  <c:v>19739909</c:v>
                </c:pt>
                <c:pt idx="145">
                  <c:v>19876063</c:v>
                </c:pt>
                <c:pt idx="146">
                  <c:v>20012202</c:v>
                </c:pt>
                <c:pt idx="147">
                  <c:v>20148392</c:v>
                </c:pt>
                <c:pt idx="148">
                  <c:v>20284467</c:v>
                </c:pt>
                <c:pt idx="149">
                  <c:v>20420623</c:v>
                </c:pt>
                <c:pt idx="150">
                  <c:v>20556750</c:v>
                </c:pt>
                <c:pt idx="151">
                  <c:v>20693005</c:v>
                </c:pt>
                <c:pt idx="152">
                  <c:v>20829150</c:v>
                </c:pt>
                <c:pt idx="153">
                  <c:v>20965187</c:v>
                </c:pt>
                <c:pt idx="154">
                  <c:v>21101304</c:v>
                </c:pt>
                <c:pt idx="155">
                  <c:v>21237495</c:v>
                </c:pt>
                <c:pt idx="156">
                  <c:v>21373551</c:v>
                </c:pt>
                <c:pt idx="157">
                  <c:v>21509729</c:v>
                </c:pt>
                <c:pt idx="158">
                  <c:v>21645818</c:v>
                </c:pt>
                <c:pt idx="159">
                  <c:v>21781998</c:v>
                </c:pt>
                <c:pt idx="160">
                  <c:v>21918200</c:v>
                </c:pt>
                <c:pt idx="161">
                  <c:v>22054294</c:v>
                </c:pt>
                <c:pt idx="162">
                  <c:v>22190520</c:v>
                </c:pt>
                <c:pt idx="163">
                  <c:v>22326607</c:v>
                </c:pt>
                <c:pt idx="164">
                  <c:v>22462679</c:v>
                </c:pt>
                <c:pt idx="165">
                  <c:v>22598801</c:v>
                </c:pt>
                <c:pt idx="166">
                  <c:v>22734943</c:v>
                </c:pt>
                <c:pt idx="167">
                  <c:v>22871153</c:v>
                </c:pt>
                <c:pt idx="168">
                  <c:v>23007182</c:v>
                </c:pt>
                <c:pt idx="169">
                  <c:v>23143418</c:v>
                </c:pt>
                <c:pt idx="170">
                  <c:v>23279444</c:v>
                </c:pt>
                <c:pt idx="171">
                  <c:v>23415670</c:v>
                </c:pt>
                <c:pt idx="172">
                  <c:v>23551798</c:v>
                </c:pt>
                <c:pt idx="173">
                  <c:v>23687946</c:v>
                </c:pt>
                <c:pt idx="174">
                  <c:v>23824117</c:v>
                </c:pt>
                <c:pt idx="175">
                  <c:v>23960302</c:v>
                </c:pt>
                <c:pt idx="176">
                  <c:v>24096266</c:v>
                </c:pt>
                <c:pt idx="177">
                  <c:v>24232444</c:v>
                </c:pt>
                <c:pt idx="178">
                  <c:v>24368666</c:v>
                </c:pt>
                <c:pt idx="179">
                  <c:v>24504822</c:v>
                </c:pt>
                <c:pt idx="180">
                  <c:v>24640845</c:v>
                </c:pt>
                <c:pt idx="181">
                  <c:v>24777041</c:v>
                </c:pt>
                <c:pt idx="182">
                  <c:v>24913127</c:v>
                </c:pt>
                <c:pt idx="183">
                  <c:v>25049239</c:v>
                </c:pt>
                <c:pt idx="184">
                  <c:v>25185470</c:v>
                </c:pt>
                <c:pt idx="185">
                  <c:v>25321654</c:v>
                </c:pt>
                <c:pt idx="186">
                  <c:v>25457746</c:v>
                </c:pt>
                <c:pt idx="187">
                  <c:v>25593821</c:v>
                </c:pt>
                <c:pt idx="188">
                  <c:v>25730041</c:v>
                </c:pt>
                <c:pt idx="189">
                  <c:v>25866144</c:v>
                </c:pt>
                <c:pt idx="190">
                  <c:v>26002193</c:v>
                </c:pt>
                <c:pt idx="191">
                  <c:v>26138324</c:v>
                </c:pt>
                <c:pt idx="192">
                  <c:v>26274644</c:v>
                </c:pt>
                <c:pt idx="193">
                  <c:v>26410729</c:v>
                </c:pt>
                <c:pt idx="194">
                  <c:v>26546810</c:v>
                </c:pt>
                <c:pt idx="195">
                  <c:v>26682926</c:v>
                </c:pt>
                <c:pt idx="196">
                  <c:v>26819132</c:v>
                </c:pt>
                <c:pt idx="197">
                  <c:v>26955323</c:v>
                </c:pt>
                <c:pt idx="198">
                  <c:v>27091302</c:v>
                </c:pt>
                <c:pt idx="199">
                  <c:v>27227466</c:v>
                </c:pt>
                <c:pt idx="200">
                  <c:v>27363671</c:v>
                </c:pt>
                <c:pt idx="201">
                  <c:v>27499713</c:v>
                </c:pt>
                <c:pt idx="202">
                  <c:v>27635997</c:v>
                </c:pt>
                <c:pt idx="203">
                  <c:v>27772156</c:v>
                </c:pt>
                <c:pt idx="204">
                  <c:v>27908137</c:v>
                </c:pt>
                <c:pt idx="205">
                  <c:v>28044362</c:v>
                </c:pt>
                <c:pt idx="206">
                  <c:v>28180381</c:v>
                </c:pt>
                <c:pt idx="207">
                  <c:v>28316586</c:v>
                </c:pt>
                <c:pt idx="208">
                  <c:v>28452711</c:v>
                </c:pt>
                <c:pt idx="209">
                  <c:v>28588808</c:v>
                </c:pt>
                <c:pt idx="210">
                  <c:v>28725041</c:v>
                </c:pt>
                <c:pt idx="211">
                  <c:v>28861158</c:v>
                </c:pt>
                <c:pt idx="212">
                  <c:v>28997603</c:v>
                </c:pt>
                <c:pt idx="213">
                  <c:v>29133346</c:v>
                </c:pt>
                <c:pt idx="214">
                  <c:v>29269535</c:v>
                </c:pt>
                <c:pt idx="215">
                  <c:v>29405734</c:v>
                </c:pt>
                <c:pt idx="216">
                  <c:v>29541744</c:v>
                </c:pt>
                <c:pt idx="217">
                  <c:v>29678069</c:v>
                </c:pt>
                <c:pt idx="218">
                  <c:v>29814160</c:v>
                </c:pt>
                <c:pt idx="219">
                  <c:v>29950240</c:v>
                </c:pt>
                <c:pt idx="220">
                  <c:v>30086311</c:v>
                </c:pt>
                <c:pt idx="221">
                  <c:v>30222483</c:v>
                </c:pt>
                <c:pt idx="222">
                  <c:v>30358644</c:v>
                </c:pt>
                <c:pt idx="223">
                  <c:v>30494693</c:v>
                </c:pt>
                <c:pt idx="224">
                  <c:v>30630954</c:v>
                </c:pt>
                <c:pt idx="225">
                  <c:v>30767076</c:v>
                </c:pt>
                <c:pt idx="226">
                  <c:v>30903156</c:v>
                </c:pt>
                <c:pt idx="227">
                  <c:v>31039301</c:v>
                </c:pt>
                <c:pt idx="228">
                  <c:v>31175474</c:v>
                </c:pt>
                <c:pt idx="229">
                  <c:v>31311520</c:v>
                </c:pt>
                <c:pt idx="230">
                  <c:v>31447734</c:v>
                </c:pt>
                <c:pt idx="231">
                  <c:v>31583961</c:v>
                </c:pt>
                <c:pt idx="232">
                  <c:v>31720109</c:v>
                </c:pt>
                <c:pt idx="233">
                  <c:v>31856209</c:v>
                </c:pt>
                <c:pt idx="234">
                  <c:v>31992346</c:v>
                </c:pt>
                <c:pt idx="235">
                  <c:v>32128523</c:v>
                </c:pt>
                <c:pt idx="236">
                  <c:v>32264625</c:v>
                </c:pt>
                <c:pt idx="237">
                  <c:v>32400717</c:v>
                </c:pt>
                <c:pt idx="238">
                  <c:v>32536822</c:v>
                </c:pt>
                <c:pt idx="239">
                  <c:v>32672993</c:v>
                </c:pt>
                <c:pt idx="240">
                  <c:v>32809151</c:v>
                </c:pt>
                <c:pt idx="241">
                  <c:v>32945247</c:v>
                </c:pt>
                <c:pt idx="242">
                  <c:v>33081455</c:v>
                </c:pt>
                <c:pt idx="243">
                  <c:v>33217530</c:v>
                </c:pt>
                <c:pt idx="244">
                  <c:v>33353706</c:v>
                </c:pt>
                <c:pt idx="245">
                  <c:v>33489793</c:v>
                </c:pt>
                <c:pt idx="246">
                  <c:v>33625997</c:v>
                </c:pt>
                <c:pt idx="247">
                  <c:v>33762106</c:v>
                </c:pt>
                <c:pt idx="248">
                  <c:v>33898213</c:v>
                </c:pt>
                <c:pt idx="249">
                  <c:v>34034304</c:v>
                </c:pt>
                <c:pt idx="250">
                  <c:v>34170644</c:v>
                </c:pt>
                <c:pt idx="251">
                  <c:v>34306868</c:v>
                </c:pt>
                <c:pt idx="252">
                  <c:v>34442687</c:v>
                </c:pt>
                <c:pt idx="253">
                  <c:v>34578944</c:v>
                </c:pt>
                <c:pt idx="254">
                  <c:v>34715105</c:v>
                </c:pt>
                <c:pt idx="255">
                  <c:v>34851334</c:v>
                </c:pt>
                <c:pt idx="256">
                  <c:v>34987353</c:v>
                </c:pt>
                <c:pt idx="257">
                  <c:v>35123808</c:v>
                </c:pt>
                <c:pt idx="258">
                  <c:v>35260010</c:v>
                </c:pt>
                <c:pt idx="259">
                  <c:v>35395826</c:v>
                </c:pt>
                <c:pt idx="260">
                  <c:v>35532184</c:v>
                </c:pt>
                <c:pt idx="261">
                  <c:v>35668145</c:v>
                </c:pt>
                <c:pt idx="262">
                  <c:v>35804336</c:v>
                </c:pt>
                <c:pt idx="263">
                  <c:v>35940310</c:v>
                </c:pt>
                <c:pt idx="264">
                  <c:v>36076382</c:v>
                </c:pt>
                <c:pt idx="265">
                  <c:v>36212861</c:v>
                </c:pt>
                <c:pt idx="266">
                  <c:v>36348813</c:v>
                </c:pt>
                <c:pt idx="267">
                  <c:v>36485145</c:v>
                </c:pt>
                <c:pt idx="268">
                  <c:v>36621035</c:v>
                </c:pt>
                <c:pt idx="269">
                  <c:v>36757375</c:v>
                </c:pt>
                <c:pt idx="270">
                  <c:v>36893590</c:v>
                </c:pt>
                <c:pt idx="271">
                  <c:v>37029680</c:v>
                </c:pt>
                <c:pt idx="272">
                  <c:v>37165894</c:v>
                </c:pt>
                <c:pt idx="273">
                  <c:v>37301901</c:v>
                </c:pt>
                <c:pt idx="274">
                  <c:v>37437902</c:v>
                </c:pt>
                <c:pt idx="275">
                  <c:v>37574362</c:v>
                </c:pt>
                <c:pt idx="276">
                  <c:v>37709961</c:v>
                </c:pt>
                <c:pt idx="277">
                  <c:v>37846368</c:v>
                </c:pt>
                <c:pt idx="278">
                  <c:v>37982279</c:v>
                </c:pt>
                <c:pt idx="279">
                  <c:v>38118889</c:v>
                </c:pt>
                <c:pt idx="280">
                  <c:v>38254835</c:v>
                </c:pt>
                <c:pt idx="281">
                  <c:v>38391238</c:v>
                </c:pt>
                <c:pt idx="282">
                  <c:v>38526974</c:v>
                </c:pt>
                <c:pt idx="283">
                  <c:v>38663084</c:v>
                </c:pt>
                <c:pt idx="284">
                  <c:v>38799629</c:v>
                </c:pt>
                <c:pt idx="285">
                  <c:v>38935717</c:v>
                </c:pt>
                <c:pt idx="286">
                  <c:v>39071779</c:v>
                </c:pt>
                <c:pt idx="287">
                  <c:v>39207621</c:v>
                </c:pt>
                <c:pt idx="288">
                  <c:v>39344165</c:v>
                </c:pt>
                <c:pt idx="289">
                  <c:v>39480209</c:v>
                </c:pt>
                <c:pt idx="290">
                  <c:v>39615949</c:v>
                </c:pt>
                <c:pt idx="291">
                  <c:v>39752365</c:v>
                </c:pt>
                <c:pt idx="292">
                  <c:v>39888520</c:v>
                </c:pt>
                <c:pt idx="293">
                  <c:v>40024629</c:v>
                </c:pt>
                <c:pt idx="294">
                  <c:v>40160522</c:v>
                </c:pt>
                <c:pt idx="295">
                  <c:v>40296925</c:v>
                </c:pt>
                <c:pt idx="296">
                  <c:v>40433026</c:v>
                </c:pt>
                <c:pt idx="297">
                  <c:v>40569086</c:v>
                </c:pt>
                <c:pt idx="298">
                  <c:v>40705019</c:v>
                </c:pt>
                <c:pt idx="299">
                  <c:v>40841367</c:v>
                </c:pt>
                <c:pt idx="300">
                  <c:v>40977435</c:v>
                </c:pt>
                <c:pt idx="301">
                  <c:v>41113469</c:v>
                </c:pt>
                <c:pt idx="302">
                  <c:v>41249736</c:v>
                </c:pt>
                <c:pt idx="303">
                  <c:v>41385777</c:v>
                </c:pt>
                <c:pt idx="304">
                  <c:v>41521910</c:v>
                </c:pt>
                <c:pt idx="305">
                  <c:v>41658023</c:v>
                </c:pt>
                <c:pt idx="306">
                  <c:v>41794250</c:v>
                </c:pt>
                <c:pt idx="307">
                  <c:v>41930253</c:v>
                </c:pt>
                <c:pt idx="308">
                  <c:v>42066446</c:v>
                </c:pt>
                <c:pt idx="309">
                  <c:v>42202724</c:v>
                </c:pt>
                <c:pt idx="310">
                  <c:v>42338681</c:v>
                </c:pt>
                <c:pt idx="311">
                  <c:v>42474910</c:v>
                </c:pt>
                <c:pt idx="312">
                  <c:v>42610959</c:v>
                </c:pt>
                <c:pt idx="313">
                  <c:v>42747178</c:v>
                </c:pt>
                <c:pt idx="314">
                  <c:v>42883334</c:v>
                </c:pt>
                <c:pt idx="315">
                  <c:v>43019647</c:v>
                </c:pt>
                <c:pt idx="316">
                  <c:v>43155654</c:v>
                </c:pt>
                <c:pt idx="317">
                  <c:v>43291813</c:v>
                </c:pt>
                <c:pt idx="318">
                  <c:v>43427916</c:v>
                </c:pt>
                <c:pt idx="319">
                  <c:v>43563940</c:v>
                </c:pt>
                <c:pt idx="320">
                  <c:v>43700176</c:v>
                </c:pt>
                <c:pt idx="321">
                  <c:v>43836276</c:v>
                </c:pt>
                <c:pt idx="322">
                  <c:v>43972518</c:v>
                </c:pt>
                <c:pt idx="323">
                  <c:v>44108556</c:v>
                </c:pt>
                <c:pt idx="324">
                  <c:v>44244548</c:v>
                </c:pt>
                <c:pt idx="325">
                  <c:v>44380849</c:v>
                </c:pt>
                <c:pt idx="326">
                  <c:v>44517098</c:v>
                </c:pt>
                <c:pt idx="327">
                  <c:v>44653011</c:v>
                </c:pt>
                <c:pt idx="328">
                  <c:v>44789374</c:v>
                </c:pt>
                <c:pt idx="329">
                  <c:v>44925490</c:v>
                </c:pt>
                <c:pt idx="330">
                  <c:v>45061658</c:v>
                </c:pt>
                <c:pt idx="331">
                  <c:v>45197602</c:v>
                </c:pt>
                <c:pt idx="332">
                  <c:v>45333683</c:v>
                </c:pt>
                <c:pt idx="333">
                  <c:v>45469999</c:v>
                </c:pt>
                <c:pt idx="334">
                  <c:v>45605959</c:v>
                </c:pt>
                <c:pt idx="335">
                  <c:v>45742229</c:v>
                </c:pt>
                <c:pt idx="336">
                  <c:v>45878230</c:v>
                </c:pt>
                <c:pt idx="337">
                  <c:v>46014527</c:v>
                </c:pt>
                <c:pt idx="338">
                  <c:v>46150591</c:v>
                </c:pt>
                <c:pt idx="339">
                  <c:v>46286855</c:v>
                </c:pt>
                <c:pt idx="340">
                  <c:v>46423019</c:v>
                </c:pt>
                <c:pt idx="341">
                  <c:v>46559027</c:v>
                </c:pt>
                <c:pt idx="342">
                  <c:v>46695148</c:v>
                </c:pt>
                <c:pt idx="343">
                  <c:v>46831400</c:v>
                </c:pt>
                <c:pt idx="344">
                  <c:v>46967301</c:v>
                </c:pt>
                <c:pt idx="345">
                  <c:v>47103754</c:v>
                </c:pt>
                <c:pt idx="346">
                  <c:v>47239739</c:v>
                </c:pt>
                <c:pt idx="347">
                  <c:v>47375820</c:v>
                </c:pt>
                <c:pt idx="348">
                  <c:v>47512029</c:v>
                </c:pt>
                <c:pt idx="349">
                  <c:v>47648218</c:v>
                </c:pt>
                <c:pt idx="350">
                  <c:v>47784179</c:v>
                </c:pt>
                <c:pt idx="351">
                  <c:v>47920319</c:v>
                </c:pt>
                <c:pt idx="352">
                  <c:v>48056427</c:v>
                </c:pt>
                <c:pt idx="353">
                  <c:v>48192705</c:v>
                </c:pt>
                <c:pt idx="354">
                  <c:v>48328653</c:v>
                </c:pt>
                <c:pt idx="355">
                  <c:v>48464918</c:v>
                </c:pt>
                <c:pt idx="356">
                  <c:v>48601015</c:v>
                </c:pt>
                <c:pt idx="357">
                  <c:v>48737209</c:v>
                </c:pt>
                <c:pt idx="358">
                  <c:v>48873342</c:v>
                </c:pt>
                <c:pt idx="359">
                  <c:v>49009521</c:v>
                </c:pt>
                <c:pt idx="360">
                  <c:v>49145662</c:v>
                </c:pt>
                <c:pt idx="361">
                  <c:v>49281859</c:v>
                </c:pt>
                <c:pt idx="362">
                  <c:v>49418006</c:v>
                </c:pt>
                <c:pt idx="363">
                  <c:v>49554085</c:v>
                </c:pt>
                <c:pt idx="364">
                  <c:v>49690182</c:v>
                </c:pt>
                <c:pt idx="365">
                  <c:v>49826205</c:v>
                </c:pt>
                <c:pt idx="366">
                  <c:v>49962467</c:v>
                </c:pt>
                <c:pt idx="367">
                  <c:v>50098615</c:v>
                </c:pt>
                <c:pt idx="368">
                  <c:v>50234813</c:v>
                </c:pt>
                <c:pt idx="369">
                  <c:v>50370742</c:v>
                </c:pt>
                <c:pt idx="370">
                  <c:v>50506909</c:v>
                </c:pt>
                <c:pt idx="371">
                  <c:v>50643128</c:v>
                </c:pt>
                <c:pt idx="372">
                  <c:v>50779280</c:v>
                </c:pt>
                <c:pt idx="373">
                  <c:v>50917195</c:v>
                </c:pt>
                <c:pt idx="374">
                  <c:v>51051621</c:v>
                </c:pt>
                <c:pt idx="375">
                  <c:v>51187594</c:v>
                </c:pt>
                <c:pt idx="376">
                  <c:v>51323700</c:v>
                </c:pt>
                <c:pt idx="377">
                  <c:v>51459827</c:v>
                </c:pt>
                <c:pt idx="378">
                  <c:v>51596020</c:v>
                </c:pt>
                <c:pt idx="379">
                  <c:v>51732079</c:v>
                </c:pt>
                <c:pt idx="380">
                  <c:v>51868319</c:v>
                </c:pt>
                <c:pt idx="381">
                  <c:v>52004643</c:v>
                </c:pt>
                <c:pt idx="382">
                  <c:v>52140693</c:v>
                </c:pt>
                <c:pt idx="383">
                  <c:v>52276655</c:v>
                </c:pt>
                <c:pt idx="384">
                  <c:v>52412877</c:v>
                </c:pt>
                <c:pt idx="385">
                  <c:v>52549072</c:v>
                </c:pt>
                <c:pt idx="386">
                  <c:v>52685160</c:v>
                </c:pt>
                <c:pt idx="387">
                  <c:v>52821248</c:v>
                </c:pt>
                <c:pt idx="388">
                  <c:v>52957531</c:v>
                </c:pt>
                <c:pt idx="389">
                  <c:v>53093666</c:v>
                </c:pt>
                <c:pt idx="390">
                  <c:v>53229875</c:v>
                </c:pt>
                <c:pt idx="391">
                  <c:v>53365728</c:v>
                </c:pt>
                <c:pt idx="392">
                  <c:v>53502107</c:v>
                </c:pt>
                <c:pt idx="393">
                  <c:v>53638156</c:v>
                </c:pt>
                <c:pt idx="394">
                  <c:v>53774250</c:v>
                </c:pt>
                <c:pt idx="395">
                  <c:v>53910508</c:v>
                </c:pt>
                <c:pt idx="396">
                  <c:v>54046425</c:v>
                </c:pt>
                <c:pt idx="397">
                  <c:v>54182729</c:v>
                </c:pt>
                <c:pt idx="398">
                  <c:v>54318742</c:v>
                </c:pt>
                <c:pt idx="399">
                  <c:v>54454893</c:v>
                </c:pt>
                <c:pt idx="400">
                  <c:v>54591235</c:v>
                </c:pt>
                <c:pt idx="401">
                  <c:v>54727883</c:v>
                </c:pt>
                <c:pt idx="402">
                  <c:v>54863468</c:v>
                </c:pt>
                <c:pt idx="403">
                  <c:v>54999740</c:v>
                </c:pt>
                <c:pt idx="404">
                  <c:v>55135650</c:v>
                </c:pt>
                <c:pt idx="405">
                  <c:v>55271858</c:v>
                </c:pt>
                <c:pt idx="406">
                  <c:v>55407866</c:v>
                </c:pt>
                <c:pt idx="407">
                  <c:v>55543965</c:v>
                </c:pt>
                <c:pt idx="408">
                  <c:v>55680234</c:v>
                </c:pt>
                <c:pt idx="409">
                  <c:v>55816408</c:v>
                </c:pt>
                <c:pt idx="410">
                  <c:v>55952754</c:v>
                </c:pt>
                <c:pt idx="411">
                  <c:v>56089035</c:v>
                </c:pt>
                <c:pt idx="412">
                  <c:v>56225019</c:v>
                </c:pt>
                <c:pt idx="413">
                  <c:v>56361136</c:v>
                </c:pt>
                <c:pt idx="414">
                  <c:v>56497147</c:v>
                </c:pt>
                <c:pt idx="415">
                  <c:v>56633318</c:v>
                </c:pt>
                <c:pt idx="416">
                  <c:v>56769551</c:v>
                </c:pt>
                <c:pt idx="417">
                  <c:v>56905783</c:v>
                </c:pt>
                <c:pt idx="418">
                  <c:v>57041544</c:v>
                </c:pt>
                <c:pt idx="419">
                  <c:v>57177942</c:v>
                </c:pt>
                <c:pt idx="420">
                  <c:v>57314008</c:v>
                </c:pt>
                <c:pt idx="421">
                  <c:v>57450535</c:v>
                </c:pt>
                <c:pt idx="422">
                  <c:v>57586618</c:v>
                </c:pt>
                <c:pt idx="423">
                  <c:v>57722196</c:v>
                </c:pt>
                <c:pt idx="424">
                  <c:v>57858238</c:v>
                </c:pt>
                <c:pt idx="425">
                  <c:v>57994431</c:v>
                </c:pt>
                <c:pt idx="426">
                  <c:v>58131064</c:v>
                </c:pt>
                <c:pt idx="427">
                  <c:v>58266714</c:v>
                </c:pt>
                <c:pt idx="428">
                  <c:v>58403058</c:v>
                </c:pt>
                <c:pt idx="429">
                  <c:v>58539070</c:v>
                </c:pt>
                <c:pt idx="430">
                  <c:v>58675761</c:v>
                </c:pt>
                <c:pt idx="431">
                  <c:v>58811815</c:v>
                </c:pt>
                <c:pt idx="432">
                  <c:v>58947479</c:v>
                </c:pt>
                <c:pt idx="433">
                  <c:v>59083978</c:v>
                </c:pt>
                <c:pt idx="434">
                  <c:v>59220112</c:v>
                </c:pt>
                <c:pt idx="435">
                  <c:v>59356320</c:v>
                </c:pt>
                <c:pt idx="436">
                  <c:v>59491950</c:v>
                </c:pt>
                <c:pt idx="437">
                  <c:v>59628545</c:v>
                </c:pt>
                <c:pt idx="438">
                  <c:v>59764678</c:v>
                </c:pt>
                <c:pt idx="439">
                  <c:v>59900639</c:v>
                </c:pt>
                <c:pt idx="440">
                  <c:v>60036461</c:v>
                </c:pt>
                <c:pt idx="441">
                  <c:v>60172819</c:v>
                </c:pt>
                <c:pt idx="442">
                  <c:v>60309276</c:v>
                </c:pt>
                <c:pt idx="443">
                  <c:v>60445553</c:v>
                </c:pt>
                <c:pt idx="444">
                  <c:v>60581509</c:v>
                </c:pt>
                <c:pt idx="445">
                  <c:v>60717879</c:v>
                </c:pt>
                <c:pt idx="446">
                  <c:v>60853745</c:v>
                </c:pt>
                <c:pt idx="447">
                  <c:v>60989713</c:v>
                </c:pt>
                <c:pt idx="448">
                  <c:v>61126105</c:v>
                </c:pt>
                <c:pt idx="449">
                  <c:v>61262420</c:v>
                </c:pt>
                <c:pt idx="450">
                  <c:v>61397836</c:v>
                </c:pt>
                <c:pt idx="451">
                  <c:v>61534205</c:v>
                </c:pt>
                <c:pt idx="452">
                  <c:v>61670617</c:v>
                </c:pt>
                <c:pt idx="453">
                  <c:v>61806441</c:v>
                </c:pt>
                <c:pt idx="454">
                  <c:v>61943026</c:v>
                </c:pt>
                <c:pt idx="455">
                  <c:v>62078943</c:v>
                </c:pt>
                <c:pt idx="456">
                  <c:v>62214769</c:v>
                </c:pt>
                <c:pt idx="457">
                  <c:v>62351092</c:v>
                </c:pt>
                <c:pt idx="458">
                  <c:v>62487299</c:v>
                </c:pt>
                <c:pt idx="459">
                  <c:v>62623251</c:v>
                </c:pt>
                <c:pt idx="460">
                  <c:v>62759616</c:v>
                </c:pt>
                <c:pt idx="461">
                  <c:v>62895414</c:v>
                </c:pt>
                <c:pt idx="462">
                  <c:v>63032000</c:v>
                </c:pt>
                <c:pt idx="463">
                  <c:v>63168225</c:v>
                </c:pt>
                <c:pt idx="464">
                  <c:v>63303718</c:v>
                </c:pt>
                <c:pt idx="465">
                  <c:v>63440090</c:v>
                </c:pt>
                <c:pt idx="466">
                  <c:v>63576043</c:v>
                </c:pt>
                <c:pt idx="467">
                  <c:v>63712388</c:v>
                </c:pt>
                <c:pt idx="468">
                  <c:v>63848673</c:v>
                </c:pt>
                <c:pt idx="469">
                  <c:v>63984556</c:v>
                </c:pt>
                <c:pt idx="470">
                  <c:v>64120722</c:v>
                </c:pt>
                <c:pt idx="471">
                  <c:v>64256982</c:v>
                </c:pt>
                <c:pt idx="472">
                  <c:v>64393145</c:v>
                </c:pt>
                <c:pt idx="473">
                  <c:v>64529155</c:v>
                </c:pt>
                <c:pt idx="474">
                  <c:v>64665223</c:v>
                </c:pt>
                <c:pt idx="475">
                  <c:v>64801344</c:v>
                </c:pt>
                <c:pt idx="476">
                  <c:v>64937438</c:v>
                </c:pt>
                <c:pt idx="477">
                  <c:v>65073811</c:v>
                </c:pt>
                <c:pt idx="478">
                  <c:v>65209950</c:v>
                </c:pt>
                <c:pt idx="479">
                  <c:v>65346317</c:v>
                </c:pt>
                <c:pt idx="480">
                  <c:v>65482351</c:v>
                </c:pt>
                <c:pt idx="481">
                  <c:v>65618559</c:v>
                </c:pt>
                <c:pt idx="482">
                  <c:v>65754787</c:v>
                </c:pt>
                <c:pt idx="483">
                  <c:v>65890848</c:v>
                </c:pt>
                <c:pt idx="484">
                  <c:v>66026511</c:v>
                </c:pt>
                <c:pt idx="485">
                  <c:v>66163001</c:v>
                </c:pt>
                <c:pt idx="486">
                  <c:v>66298776</c:v>
                </c:pt>
                <c:pt idx="487">
                  <c:v>66435192</c:v>
                </c:pt>
                <c:pt idx="488">
                  <c:v>66571212</c:v>
                </c:pt>
                <c:pt idx="489">
                  <c:v>66707546</c:v>
                </c:pt>
                <c:pt idx="490">
                  <c:v>66843707</c:v>
                </c:pt>
                <c:pt idx="491">
                  <c:v>66979598</c:v>
                </c:pt>
                <c:pt idx="492">
                  <c:v>67115730</c:v>
                </c:pt>
                <c:pt idx="493">
                  <c:v>67251874</c:v>
                </c:pt>
                <c:pt idx="494">
                  <c:v>67388292</c:v>
                </c:pt>
                <c:pt idx="495">
                  <c:v>67524061</c:v>
                </c:pt>
                <c:pt idx="496">
                  <c:v>67660179</c:v>
                </c:pt>
                <c:pt idx="497">
                  <c:v>67796252</c:v>
                </c:pt>
                <c:pt idx="498">
                  <c:v>67932466</c:v>
                </c:pt>
              </c:numCache>
            </c:numRef>
          </c:xVal>
          <c:yVal>
            <c:numRef>
              <c:f>BDOR_UC_is_a_1!$B$2:$B$500</c:f>
              <c:numCache>
                <c:formatCode>General</c:formatCode>
                <c:ptCount val="499"/>
                <c:pt idx="0">
                  <c:v>10.856236397748654</c:v>
                </c:pt>
                <c:pt idx="1">
                  <c:v>10.635392</c:v>
                </c:pt>
                <c:pt idx="2">
                  <c:v>10.74795721077658</c:v>
                </c:pt>
                <c:pt idx="3">
                  <c:v>10.841374213836501</c:v>
                </c:pt>
                <c:pt idx="4">
                  <c:v>10.936674454828704</c:v>
                </c:pt>
                <c:pt idx="5">
                  <c:v>10.905945226917106</c:v>
                </c:pt>
                <c:pt idx="6">
                  <c:v>10.6976815286624</c:v>
                </c:pt>
                <c:pt idx="7">
                  <c:v>10.022104743083</c:v>
                </c:pt>
                <c:pt idx="8">
                  <c:v>10.958150706436401</c:v>
                </c:pt>
                <c:pt idx="9">
                  <c:v>11.594644513137629</c:v>
                </c:pt>
                <c:pt idx="10">
                  <c:v>11.7440690184049</c:v>
                </c:pt>
                <c:pt idx="11">
                  <c:v>11.876860606060619</c:v>
                </c:pt>
                <c:pt idx="12">
                  <c:v>11.907753403933398</c:v>
                </c:pt>
                <c:pt idx="13">
                  <c:v>11.930873111782498</c:v>
                </c:pt>
                <c:pt idx="14">
                  <c:v>11.472905808477229</c:v>
                </c:pt>
                <c:pt idx="15">
                  <c:v>11.136227915194398</c:v>
                </c:pt>
                <c:pt idx="16">
                  <c:v>11.568803100775201</c:v>
                </c:pt>
                <c:pt idx="17">
                  <c:v>11.913543833581027</c:v>
                </c:pt>
                <c:pt idx="18">
                  <c:v>11.851713224368504</c:v>
                </c:pt>
                <c:pt idx="19">
                  <c:v>11.834750741839798</c:v>
                </c:pt>
                <c:pt idx="20">
                  <c:v>11.809679525222506</c:v>
                </c:pt>
                <c:pt idx="21">
                  <c:v>11.738744047619001</c:v>
                </c:pt>
                <c:pt idx="22">
                  <c:v>11.7054619970194</c:v>
                </c:pt>
                <c:pt idx="23">
                  <c:v>11.6907928464978</c:v>
                </c:pt>
                <c:pt idx="24">
                  <c:v>11.673776453055099</c:v>
                </c:pt>
                <c:pt idx="25">
                  <c:v>11.641663677129999</c:v>
                </c:pt>
                <c:pt idx="26">
                  <c:v>11.64293144560358</c:v>
                </c:pt>
                <c:pt idx="27">
                  <c:v>11.628020926756381</c:v>
                </c:pt>
                <c:pt idx="28">
                  <c:v>11.601245142002998</c:v>
                </c:pt>
                <c:pt idx="29">
                  <c:v>11.6093721973094</c:v>
                </c:pt>
                <c:pt idx="30">
                  <c:v>11.590074738415501</c:v>
                </c:pt>
                <c:pt idx="31">
                  <c:v>11.588537425149704</c:v>
                </c:pt>
                <c:pt idx="32">
                  <c:v>11.609786567164239</c:v>
                </c:pt>
                <c:pt idx="33">
                  <c:v>11.604334328358204</c:v>
                </c:pt>
                <c:pt idx="34">
                  <c:v>11.5814476047904</c:v>
                </c:pt>
                <c:pt idx="35">
                  <c:v>11.572296407185627</c:v>
                </c:pt>
                <c:pt idx="36">
                  <c:v>11.603032835820931</c:v>
                </c:pt>
                <c:pt idx="37">
                  <c:v>11.592421524663704</c:v>
                </c:pt>
                <c:pt idx="38">
                  <c:v>11.594940209267623</c:v>
                </c:pt>
                <c:pt idx="39">
                  <c:v>11.5911883408072</c:v>
                </c:pt>
                <c:pt idx="40">
                  <c:v>11.591783582089599</c:v>
                </c:pt>
                <c:pt idx="41">
                  <c:v>11.577967065868204</c:v>
                </c:pt>
                <c:pt idx="42">
                  <c:v>11.5766526946108</c:v>
                </c:pt>
                <c:pt idx="43">
                  <c:v>11.578291479820598</c:v>
                </c:pt>
                <c:pt idx="44">
                  <c:v>11.5716092814371</c:v>
                </c:pt>
                <c:pt idx="45">
                  <c:v>11.590313901345301</c:v>
                </c:pt>
                <c:pt idx="46">
                  <c:v>11.549075075075098</c:v>
                </c:pt>
                <c:pt idx="47">
                  <c:v>10.74782679738558</c:v>
                </c:pt>
                <c:pt idx="48">
                  <c:v>10.139627151051601</c:v>
                </c:pt>
                <c:pt idx="49">
                  <c:v>11.565473053892223</c:v>
                </c:pt>
                <c:pt idx="50">
                  <c:v>11.5750733532934</c:v>
                </c:pt>
                <c:pt idx="51">
                  <c:v>11.575669161676602</c:v>
                </c:pt>
                <c:pt idx="52">
                  <c:v>11.584228699551575</c:v>
                </c:pt>
                <c:pt idx="53">
                  <c:v>11.561761976047899</c:v>
                </c:pt>
                <c:pt idx="54">
                  <c:v>11.614207462686601</c:v>
                </c:pt>
                <c:pt idx="55">
                  <c:v>11.590071748878875</c:v>
                </c:pt>
                <c:pt idx="56">
                  <c:v>11.607641791044799</c:v>
                </c:pt>
                <c:pt idx="57">
                  <c:v>11.550922038980502</c:v>
                </c:pt>
                <c:pt idx="58">
                  <c:v>11.571693113772501</c:v>
                </c:pt>
                <c:pt idx="59">
                  <c:v>11.567823353293401</c:v>
                </c:pt>
                <c:pt idx="60">
                  <c:v>11.569576347305423</c:v>
                </c:pt>
                <c:pt idx="61">
                  <c:v>11.567534431137723</c:v>
                </c:pt>
                <c:pt idx="62">
                  <c:v>11.565035928143729</c:v>
                </c:pt>
                <c:pt idx="63">
                  <c:v>11.5789820627803</c:v>
                </c:pt>
                <c:pt idx="64">
                  <c:v>11.556512743628227</c:v>
                </c:pt>
                <c:pt idx="65">
                  <c:v>11.570275037369221</c:v>
                </c:pt>
                <c:pt idx="66">
                  <c:v>11.558571214392799</c:v>
                </c:pt>
                <c:pt idx="67">
                  <c:v>11.515691729323304</c:v>
                </c:pt>
                <c:pt idx="68">
                  <c:v>11.560546407185635</c:v>
                </c:pt>
                <c:pt idx="69">
                  <c:v>11.544031484257868</c:v>
                </c:pt>
                <c:pt idx="70">
                  <c:v>11.5299235382309</c:v>
                </c:pt>
                <c:pt idx="71">
                  <c:v>11.522144360902219</c:v>
                </c:pt>
                <c:pt idx="72">
                  <c:v>11.552833832335329</c:v>
                </c:pt>
                <c:pt idx="73">
                  <c:v>11.5600792227205</c:v>
                </c:pt>
                <c:pt idx="74">
                  <c:v>11.561495508982027</c:v>
                </c:pt>
                <c:pt idx="75">
                  <c:v>11.543107946027</c:v>
                </c:pt>
                <c:pt idx="76">
                  <c:v>11.549706586826323</c:v>
                </c:pt>
                <c:pt idx="77">
                  <c:v>11.5365952023988</c:v>
                </c:pt>
                <c:pt idx="78">
                  <c:v>11.566610778443104</c:v>
                </c:pt>
                <c:pt idx="79">
                  <c:v>11.561426008968631</c:v>
                </c:pt>
                <c:pt idx="80">
                  <c:v>11.568192825112099</c:v>
                </c:pt>
                <c:pt idx="81">
                  <c:v>11.568684603886421</c:v>
                </c:pt>
                <c:pt idx="82">
                  <c:v>11.5700119581465</c:v>
                </c:pt>
                <c:pt idx="83">
                  <c:v>11.574216741405101</c:v>
                </c:pt>
                <c:pt idx="84">
                  <c:v>11.584302985074601</c:v>
                </c:pt>
                <c:pt idx="85">
                  <c:v>11.5649312406577</c:v>
                </c:pt>
                <c:pt idx="86">
                  <c:v>11.565370702541101</c:v>
                </c:pt>
                <c:pt idx="87">
                  <c:v>11.5798791044776</c:v>
                </c:pt>
                <c:pt idx="88">
                  <c:v>11.374156534954423</c:v>
                </c:pt>
                <c:pt idx="89">
                  <c:v>11.101507563025219</c:v>
                </c:pt>
                <c:pt idx="90">
                  <c:v>11.545416167664706</c:v>
                </c:pt>
                <c:pt idx="91">
                  <c:v>11.565844544095723</c:v>
                </c:pt>
                <c:pt idx="92">
                  <c:v>11.579552238806043</c:v>
                </c:pt>
                <c:pt idx="93">
                  <c:v>11.5491661676647</c:v>
                </c:pt>
                <c:pt idx="94">
                  <c:v>11.5391916167665</c:v>
                </c:pt>
                <c:pt idx="95">
                  <c:v>11.564774289985102</c:v>
                </c:pt>
                <c:pt idx="96">
                  <c:v>11.539751497006</c:v>
                </c:pt>
                <c:pt idx="97">
                  <c:v>11.555276946107806</c:v>
                </c:pt>
                <c:pt idx="98">
                  <c:v>11.5741268656716</c:v>
                </c:pt>
                <c:pt idx="99">
                  <c:v>11.5378532934132</c:v>
                </c:pt>
                <c:pt idx="100">
                  <c:v>11.570210762331779</c:v>
                </c:pt>
                <c:pt idx="101">
                  <c:v>11.563810164424501</c:v>
                </c:pt>
                <c:pt idx="102">
                  <c:v>11.5614155455904</c:v>
                </c:pt>
                <c:pt idx="103">
                  <c:v>11.566020895522406</c:v>
                </c:pt>
                <c:pt idx="104">
                  <c:v>11.568860986547101</c:v>
                </c:pt>
                <c:pt idx="105">
                  <c:v>11.582708955223923</c:v>
                </c:pt>
                <c:pt idx="106">
                  <c:v>11.561730941704004</c:v>
                </c:pt>
                <c:pt idx="107">
                  <c:v>11.5835791044776</c:v>
                </c:pt>
                <c:pt idx="108">
                  <c:v>11.578986567164227</c:v>
                </c:pt>
                <c:pt idx="109">
                  <c:v>11.583171641791076</c:v>
                </c:pt>
                <c:pt idx="110">
                  <c:v>11.551633781763799</c:v>
                </c:pt>
                <c:pt idx="111">
                  <c:v>11.572068759342304</c:v>
                </c:pt>
                <c:pt idx="112">
                  <c:v>11.569342301943223</c:v>
                </c:pt>
                <c:pt idx="113">
                  <c:v>11.565454409566529</c:v>
                </c:pt>
                <c:pt idx="114">
                  <c:v>11.574052238806029</c:v>
                </c:pt>
                <c:pt idx="115">
                  <c:v>11.5547934131736</c:v>
                </c:pt>
                <c:pt idx="116">
                  <c:v>11.557617339312404</c:v>
                </c:pt>
                <c:pt idx="117">
                  <c:v>11.570354260089704</c:v>
                </c:pt>
                <c:pt idx="118">
                  <c:v>11.5372728635682</c:v>
                </c:pt>
                <c:pt idx="119">
                  <c:v>11.521732732732699</c:v>
                </c:pt>
                <c:pt idx="120">
                  <c:v>11.5488428143713</c:v>
                </c:pt>
                <c:pt idx="121">
                  <c:v>11.554709580838304</c:v>
                </c:pt>
                <c:pt idx="122">
                  <c:v>11.549767964071901</c:v>
                </c:pt>
                <c:pt idx="123">
                  <c:v>11.547378742514958</c:v>
                </c:pt>
                <c:pt idx="124">
                  <c:v>11.566294910179719</c:v>
                </c:pt>
                <c:pt idx="125">
                  <c:v>11.566863976083702</c:v>
                </c:pt>
                <c:pt idx="126">
                  <c:v>11.539970014992498</c:v>
                </c:pt>
                <c:pt idx="127">
                  <c:v>11.557104947526227</c:v>
                </c:pt>
                <c:pt idx="128">
                  <c:v>11.5429655688623</c:v>
                </c:pt>
                <c:pt idx="129">
                  <c:v>11.451836611195235</c:v>
                </c:pt>
                <c:pt idx="130">
                  <c:v>11.098768313458301</c:v>
                </c:pt>
                <c:pt idx="131">
                  <c:v>11.555203898051019</c:v>
                </c:pt>
                <c:pt idx="132">
                  <c:v>11.590677611940302</c:v>
                </c:pt>
                <c:pt idx="133">
                  <c:v>11.5643967065868</c:v>
                </c:pt>
                <c:pt idx="134">
                  <c:v>11.585282511210806</c:v>
                </c:pt>
                <c:pt idx="135">
                  <c:v>11.587856502242223</c:v>
                </c:pt>
                <c:pt idx="136">
                  <c:v>11.592707462686599</c:v>
                </c:pt>
                <c:pt idx="137">
                  <c:v>11.583446935725041</c:v>
                </c:pt>
                <c:pt idx="138">
                  <c:v>11.593013452914798</c:v>
                </c:pt>
                <c:pt idx="139">
                  <c:v>11.577539611360235</c:v>
                </c:pt>
                <c:pt idx="140">
                  <c:v>11.581651718983499</c:v>
                </c:pt>
                <c:pt idx="141">
                  <c:v>11.588920777279498</c:v>
                </c:pt>
                <c:pt idx="142">
                  <c:v>11.585019431988023</c:v>
                </c:pt>
                <c:pt idx="143">
                  <c:v>11.584348281016398</c:v>
                </c:pt>
                <c:pt idx="144">
                  <c:v>11.571583832335321</c:v>
                </c:pt>
                <c:pt idx="145">
                  <c:v>11.565462574850329</c:v>
                </c:pt>
                <c:pt idx="146">
                  <c:v>11.585847533632325</c:v>
                </c:pt>
                <c:pt idx="147">
                  <c:v>11.547484257871119</c:v>
                </c:pt>
                <c:pt idx="148">
                  <c:v>11.54196396396398</c:v>
                </c:pt>
                <c:pt idx="149">
                  <c:v>11.569664670658719</c:v>
                </c:pt>
                <c:pt idx="150">
                  <c:v>11.5547106446777</c:v>
                </c:pt>
                <c:pt idx="151">
                  <c:v>11.5779387144993</c:v>
                </c:pt>
                <c:pt idx="152">
                  <c:v>11.589058295964104</c:v>
                </c:pt>
                <c:pt idx="153">
                  <c:v>11.559941529235402</c:v>
                </c:pt>
                <c:pt idx="154">
                  <c:v>11.573898203592799</c:v>
                </c:pt>
                <c:pt idx="155">
                  <c:v>11.5858550074738</c:v>
                </c:pt>
                <c:pt idx="156">
                  <c:v>11.578501497006</c:v>
                </c:pt>
                <c:pt idx="157">
                  <c:v>11.567461077844319</c:v>
                </c:pt>
                <c:pt idx="158">
                  <c:v>11.5938236173393</c:v>
                </c:pt>
                <c:pt idx="159">
                  <c:v>11.585200298953719</c:v>
                </c:pt>
                <c:pt idx="160">
                  <c:v>11.583258594917799</c:v>
                </c:pt>
                <c:pt idx="161">
                  <c:v>11.5711856287425</c:v>
                </c:pt>
                <c:pt idx="162">
                  <c:v>11.548877061469298</c:v>
                </c:pt>
                <c:pt idx="163">
                  <c:v>11.593675635276499</c:v>
                </c:pt>
                <c:pt idx="164">
                  <c:v>11.556788605697223</c:v>
                </c:pt>
                <c:pt idx="165">
                  <c:v>11.591122571001501</c:v>
                </c:pt>
                <c:pt idx="166">
                  <c:v>11.589431988041923</c:v>
                </c:pt>
                <c:pt idx="167">
                  <c:v>11.5669685628742</c:v>
                </c:pt>
                <c:pt idx="168">
                  <c:v>11.566566716641729</c:v>
                </c:pt>
                <c:pt idx="169">
                  <c:v>11.579866965620306</c:v>
                </c:pt>
                <c:pt idx="170">
                  <c:v>11.582288922155699</c:v>
                </c:pt>
                <c:pt idx="171">
                  <c:v>11.0674117647059</c:v>
                </c:pt>
                <c:pt idx="172">
                  <c:v>11.589399103139</c:v>
                </c:pt>
                <c:pt idx="173">
                  <c:v>11.605797014925425</c:v>
                </c:pt>
                <c:pt idx="174">
                  <c:v>11.585581464873</c:v>
                </c:pt>
                <c:pt idx="175">
                  <c:v>11.563188622754501</c:v>
                </c:pt>
                <c:pt idx="176">
                  <c:v>11.567779610194902</c:v>
                </c:pt>
                <c:pt idx="177">
                  <c:v>11.565790419161729</c:v>
                </c:pt>
                <c:pt idx="178">
                  <c:v>11.592989552238821</c:v>
                </c:pt>
                <c:pt idx="179">
                  <c:v>11.549691154422799</c:v>
                </c:pt>
                <c:pt idx="180">
                  <c:v>11.578544910179719</c:v>
                </c:pt>
                <c:pt idx="181">
                  <c:v>11.579112107623304</c:v>
                </c:pt>
                <c:pt idx="182">
                  <c:v>11.572281437125719</c:v>
                </c:pt>
                <c:pt idx="183">
                  <c:v>11.5689161676647</c:v>
                </c:pt>
                <c:pt idx="184">
                  <c:v>11.557983532934102</c:v>
                </c:pt>
                <c:pt idx="185">
                  <c:v>11.563375748503001</c:v>
                </c:pt>
                <c:pt idx="186">
                  <c:v>11.565793413173704</c:v>
                </c:pt>
                <c:pt idx="187">
                  <c:v>11.585177877429027</c:v>
                </c:pt>
                <c:pt idx="188">
                  <c:v>11.556510479041929</c:v>
                </c:pt>
                <c:pt idx="189">
                  <c:v>11.579017937219719</c:v>
                </c:pt>
                <c:pt idx="190">
                  <c:v>11.58502840059788</c:v>
                </c:pt>
                <c:pt idx="191">
                  <c:v>11.560423652694602</c:v>
                </c:pt>
                <c:pt idx="192">
                  <c:v>11.5616576980568</c:v>
                </c:pt>
                <c:pt idx="193">
                  <c:v>11.529424924924923</c:v>
                </c:pt>
                <c:pt idx="194">
                  <c:v>11.560085329341323</c:v>
                </c:pt>
                <c:pt idx="195">
                  <c:v>11.558600299401228</c:v>
                </c:pt>
                <c:pt idx="196">
                  <c:v>11.566004484304919</c:v>
                </c:pt>
                <c:pt idx="197">
                  <c:v>11.565899850523243</c:v>
                </c:pt>
                <c:pt idx="198">
                  <c:v>11.568229041916201</c:v>
                </c:pt>
                <c:pt idx="199">
                  <c:v>11.551702095808423</c:v>
                </c:pt>
                <c:pt idx="200">
                  <c:v>11.545862275449119</c:v>
                </c:pt>
                <c:pt idx="201">
                  <c:v>11.540593703148399</c:v>
                </c:pt>
                <c:pt idx="202">
                  <c:v>11.5546831091181</c:v>
                </c:pt>
                <c:pt idx="203">
                  <c:v>11.5655216741405</c:v>
                </c:pt>
                <c:pt idx="204">
                  <c:v>11.559937125748506</c:v>
                </c:pt>
                <c:pt idx="205">
                  <c:v>11.576362686567199</c:v>
                </c:pt>
                <c:pt idx="206">
                  <c:v>11.557738023952099</c:v>
                </c:pt>
                <c:pt idx="207">
                  <c:v>11.5421661676647</c:v>
                </c:pt>
                <c:pt idx="208">
                  <c:v>11.565137518684654</c:v>
                </c:pt>
                <c:pt idx="209">
                  <c:v>11.553112275449127</c:v>
                </c:pt>
                <c:pt idx="210">
                  <c:v>11.571943283582099</c:v>
                </c:pt>
                <c:pt idx="211">
                  <c:v>11.583389552238804</c:v>
                </c:pt>
                <c:pt idx="212">
                  <c:v>11.372425727412002</c:v>
                </c:pt>
                <c:pt idx="213">
                  <c:v>11.297044117647102</c:v>
                </c:pt>
                <c:pt idx="214">
                  <c:v>11.559466367713023</c:v>
                </c:pt>
                <c:pt idx="215">
                  <c:v>11.5593916292974</c:v>
                </c:pt>
                <c:pt idx="216">
                  <c:v>11.555495508982041</c:v>
                </c:pt>
                <c:pt idx="217">
                  <c:v>11.563344776119402</c:v>
                </c:pt>
                <c:pt idx="218">
                  <c:v>11.581691044776099</c:v>
                </c:pt>
                <c:pt idx="219">
                  <c:v>11.587819402985099</c:v>
                </c:pt>
                <c:pt idx="220">
                  <c:v>11.568579970104604</c:v>
                </c:pt>
                <c:pt idx="221">
                  <c:v>11.561186846038927</c:v>
                </c:pt>
                <c:pt idx="222">
                  <c:v>11.5620627802691</c:v>
                </c:pt>
                <c:pt idx="223">
                  <c:v>11.5881835820896</c:v>
                </c:pt>
                <c:pt idx="224">
                  <c:v>11.571061194029799</c:v>
                </c:pt>
                <c:pt idx="225">
                  <c:v>11.567769805680102</c:v>
                </c:pt>
                <c:pt idx="226">
                  <c:v>11.572412556053823</c:v>
                </c:pt>
                <c:pt idx="227">
                  <c:v>11.562935724962619</c:v>
                </c:pt>
                <c:pt idx="228">
                  <c:v>11.528016491754098</c:v>
                </c:pt>
                <c:pt idx="229">
                  <c:v>11.523160660660698</c:v>
                </c:pt>
                <c:pt idx="230">
                  <c:v>11.526025487256398</c:v>
                </c:pt>
                <c:pt idx="231">
                  <c:v>11.525280359820119</c:v>
                </c:pt>
                <c:pt idx="232">
                  <c:v>11.533811094452798</c:v>
                </c:pt>
                <c:pt idx="233">
                  <c:v>11.522857357357402</c:v>
                </c:pt>
                <c:pt idx="234">
                  <c:v>11.519016516516519</c:v>
                </c:pt>
                <c:pt idx="235">
                  <c:v>11.5352443778111</c:v>
                </c:pt>
                <c:pt idx="236">
                  <c:v>11.542160419790099</c:v>
                </c:pt>
                <c:pt idx="237">
                  <c:v>11.524602102102101</c:v>
                </c:pt>
                <c:pt idx="238">
                  <c:v>11.524144144144101</c:v>
                </c:pt>
                <c:pt idx="239">
                  <c:v>11.5369820089955</c:v>
                </c:pt>
                <c:pt idx="240">
                  <c:v>11.521944444444401</c:v>
                </c:pt>
                <c:pt idx="241">
                  <c:v>11.5436941529235</c:v>
                </c:pt>
                <c:pt idx="242">
                  <c:v>11.553576347305423</c:v>
                </c:pt>
                <c:pt idx="243">
                  <c:v>11.5458050974513</c:v>
                </c:pt>
                <c:pt idx="244">
                  <c:v>11.5231546546547</c:v>
                </c:pt>
                <c:pt idx="245">
                  <c:v>11.517903759398498</c:v>
                </c:pt>
                <c:pt idx="246">
                  <c:v>11.200068006182399</c:v>
                </c:pt>
                <c:pt idx="247">
                  <c:v>10.1962636054422</c:v>
                </c:pt>
                <c:pt idx="248">
                  <c:v>8.9672263056092767</c:v>
                </c:pt>
                <c:pt idx="249">
                  <c:v>8.9128867187500234</c:v>
                </c:pt>
                <c:pt idx="250">
                  <c:v>8.1098793103448195</c:v>
                </c:pt>
                <c:pt idx="251">
                  <c:v>7.2023904282115998</c:v>
                </c:pt>
                <c:pt idx="252">
                  <c:v>6.9429772727272665</c:v>
                </c:pt>
                <c:pt idx="253">
                  <c:v>6.8535076923076899</c:v>
                </c:pt>
                <c:pt idx="254">
                  <c:v>6.0041876832844601</c:v>
                </c:pt>
                <c:pt idx="255">
                  <c:v>5.7608215384615375</c:v>
                </c:pt>
                <c:pt idx="256">
                  <c:v>5.0895191637630797</c:v>
                </c:pt>
                <c:pt idx="257">
                  <c:v>4.7556292134831519</c:v>
                </c:pt>
                <c:pt idx="258">
                  <c:v>4.7052992424242497</c:v>
                </c:pt>
                <c:pt idx="259">
                  <c:v>4.7718988764045003</c:v>
                </c:pt>
                <c:pt idx="260">
                  <c:v>4.8894145454545495</c:v>
                </c:pt>
                <c:pt idx="261">
                  <c:v>4.9589534050179198</c:v>
                </c:pt>
                <c:pt idx="262">
                  <c:v>5.0676048951048998</c:v>
                </c:pt>
                <c:pt idx="263">
                  <c:v>4.7481161048689096</c:v>
                </c:pt>
                <c:pt idx="264">
                  <c:v>4.4073008474576296</c:v>
                </c:pt>
                <c:pt idx="265">
                  <c:v>4.2429049586776788</c:v>
                </c:pt>
                <c:pt idx="266">
                  <c:v>4.9794857142857101</c:v>
                </c:pt>
                <c:pt idx="267">
                  <c:v>4.6210610687022875</c:v>
                </c:pt>
                <c:pt idx="268">
                  <c:v>4.6500227272727299</c:v>
                </c:pt>
                <c:pt idx="269">
                  <c:v>4.5559961240310001</c:v>
                </c:pt>
                <c:pt idx="270">
                  <c:v>4.4015903614457796</c:v>
                </c:pt>
                <c:pt idx="271">
                  <c:v>4.3427387755101998</c:v>
                </c:pt>
                <c:pt idx="272">
                  <c:v>4.4373574297188814</c:v>
                </c:pt>
                <c:pt idx="273">
                  <c:v>4.48995256916995</c:v>
                </c:pt>
                <c:pt idx="274">
                  <c:v>4.3700082304526804</c:v>
                </c:pt>
                <c:pt idx="275">
                  <c:v>4.1873888888888855</c:v>
                </c:pt>
                <c:pt idx="276">
                  <c:v>3.9049360730593601</c:v>
                </c:pt>
                <c:pt idx="277">
                  <c:v>4.178394849785394</c:v>
                </c:pt>
                <c:pt idx="278">
                  <c:v>4.0631637168141719</c:v>
                </c:pt>
                <c:pt idx="279">
                  <c:v>4.0476460176991198</c:v>
                </c:pt>
                <c:pt idx="280">
                  <c:v>4.1035789473684039</c:v>
                </c:pt>
                <c:pt idx="281">
                  <c:v>4.0704537444934008</c:v>
                </c:pt>
                <c:pt idx="282">
                  <c:v>3.9656227272727298</c:v>
                </c:pt>
                <c:pt idx="283">
                  <c:v>4.1653017241379295</c:v>
                </c:pt>
                <c:pt idx="284">
                  <c:v>4.0328844444444485</c:v>
                </c:pt>
                <c:pt idx="285">
                  <c:v>3.9196605504587168</c:v>
                </c:pt>
                <c:pt idx="286">
                  <c:v>3.98743891402715</c:v>
                </c:pt>
                <c:pt idx="287">
                  <c:v>3.9276555023923412</c:v>
                </c:pt>
                <c:pt idx="288">
                  <c:v>3.7078502415458954</c:v>
                </c:pt>
                <c:pt idx="289">
                  <c:v>3.7111310679611798</c:v>
                </c:pt>
                <c:pt idx="290">
                  <c:v>3.7054536585365812</c:v>
                </c:pt>
                <c:pt idx="291">
                  <c:v>3.7515119617224983</c:v>
                </c:pt>
                <c:pt idx="292">
                  <c:v>4.4788604651162824</c:v>
                </c:pt>
                <c:pt idx="293">
                  <c:v>4.9347993079584702</c:v>
                </c:pt>
                <c:pt idx="294">
                  <c:v>4.9406151202749102</c:v>
                </c:pt>
                <c:pt idx="295">
                  <c:v>5.2263504823151123</c:v>
                </c:pt>
                <c:pt idx="296">
                  <c:v>5.5874196428571397</c:v>
                </c:pt>
                <c:pt idx="297">
                  <c:v>5.8820949720670388</c:v>
                </c:pt>
                <c:pt idx="298">
                  <c:v>5.9869340659340597</c:v>
                </c:pt>
                <c:pt idx="299">
                  <c:v>6.3450677506775097</c:v>
                </c:pt>
                <c:pt idx="300">
                  <c:v>6.5037611940298818</c:v>
                </c:pt>
                <c:pt idx="301">
                  <c:v>6.822334117647042</c:v>
                </c:pt>
                <c:pt idx="302">
                  <c:v>6.8294121779859358</c:v>
                </c:pt>
                <c:pt idx="303">
                  <c:v>6.9720986238532134</c:v>
                </c:pt>
                <c:pt idx="304">
                  <c:v>6.9590137614679</c:v>
                </c:pt>
                <c:pt idx="305">
                  <c:v>6.9861461187214724</c:v>
                </c:pt>
                <c:pt idx="306">
                  <c:v>7.0097227272727407</c:v>
                </c:pt>
                <c:pt idx="307">
                  <c:v>7.0039817767653689</c:v>
                </c:pt>
                <c:pt idx="308">
                  <c:v>7.0106090909090923</c:v>
                </c:pt>
                <c:pt idx="309">
                  <c:v>6.9928451025056901</c:v>
                </c:pt>
                <c:pt idx="310">
                  <c:v>6.9445414746543834</c:v>
                </c:pt>
                <c:pt idx="311">
                  <c:v>6.9287949308755765</c:v>
                </c:pt>
                <c:pt idx="312">
                  <c:v>7.0040478359908898</c:v>
                </c:pt>
                <c:pt idx="313">
                  <c:v>7.0091795454545514</c:v>
                </c:pt>
                <c:pt idx="314">
                  <c:v>6.9744164759725402</c:v>
                </c:pt>
                <c:pt idx="315">
                  <c:v>6.99274031890661</c:v>
                </c:pt>
                <c:pt idx="316">
                  <c:v>6.9529954022988596</c:v>
                </c:pt>
                <c:pt idx="317">
                  <c:v>7.0122499999999999</c:v>
                </c:pt>
                <c:pt idx="318">
                  <c:v>7.0000797266514896</c:v>
                </c:pt>
                <c:pt idx="319">
                  <c:v>7.0201613636363698</c:v>
                </c:pt>
                <c:pt idx="320">
                  <c:v>7.0087136363636402</c:v>
                </c:pt>
                <c:pt idx="321">
                  <c:v>7.0003872437357497</c:v>
                </c:pt>
                <c:pt idx="322">
                  <c:v>7.0073454545454466</c:v>
                </c:pt>
                <c:pt idx="323">
                  <c:v>7.0558935185185145</c:v>
                </c:pt>
                <c:pt idx="324">
                  <c:v>6.9662064220183719</c:v>
                </c:pt>
                <c:pt idx="325">
                  <c:v>6.9779269406392697</c:v>
                </c:pt>
                <c:pt idx="326">
                  <c:v>7.0071249999999878</c:v>
                </c:pt>
                <c:pt idx="327">
                  <c:v>6.9493502304147503</c:v>
                </c:pt>
                <c:pt idx="328">
                  <c:v>6.9881890660592285</c:v>
                </c:pt>
                <c:pt idx="329">
                  <c:v>6.9638623853211321</c:v>
                </c:pt>
                <c:pt idx="330">
                  <c:v>6.9986742596811</c:v>
                </c:pt>
                <c:pt idx="331">
                  <c:v>6.9963333333333528</c:v>
                </c:pt>
                <c:pt idx="332">
                  <c:v>6.9858515981735199</c:v>
                </c:pt>
                <c:pt idx="333">
                  <c:v>7.0042818181818145</c:v>
                </c:pt>
                <c:pt idx="334">
                  <c:v>7.0059908883826996</c:v>
                </c:pt>
                <c:pt idx="335">
                  <c:v>6.9848675799086797</c:v>
                </c:pt>
                <c:pt idx="336">
                  <c:v>6.9910296803653118</c:v>
                </c:pt>
                <c:pt idx="337">
                  <c:v>6.9568256880734003</c:v>
                </c:pt>
                <c:pt idx="338">
                  <c:v>6.9606949541284395</c:v>
                </c:pt>
                <c:pt idx="339">
                  <c:v>7.008143181818193</c:v>
                </c:pt>
                <c:pt idx="340">
                  <c:v>6.9762105263157945</c:v>
                </c:pt>
                <c:pt idx="341">
                  <c:v>6.9938835616438402</c:v>
                </c:pt>
                <c:pt idx="342">
                  <c:v>6.9701395881006913</c:v>
                </c:pt>
                <c:pt idx="343">
                  <c:v>6.9683867276887845</c:v>
                </c:pt>
                <c:pt idx="344">
                  <c:v>6.9953630136986478</c:v>
                </c:pt>
                <c:pt idx="345">
                  <c:v>7.0046795454545503</c:v>
                </c:pt>
                <c:pt idx="346">
                  <c:v>6.9888059360730601</c:v>
                </c:pt>
                <c:pt idx="347">
                  <c:v>6.9906095890410924</c:v>
                </c:pt>
                <c:pt idx="348">
                  <c:v>6.8455903614457778</c:v>
                </c:pt>
                <c:pt idx="349">
                  <c:v>7.0107159090908899</c:v>
                </c:pt>
                <c:pt idx="350">
                  <c:v>6.9918196347032007</c:v>
                </c:pt>
                <c:pt idx="351">
                  <c:v>6.9478965517241402</c:v>
                </c:pt>
                <c:pt idx="352">
                  <c:v>7.01469772727273</c:v>
                </c:pt>
                <c:pt idx="353">
                  <c:v>6.981228310502293</c:v>
                </c:pt>
                <c:pt idx="354">
                  <c:v>6.9966757990867734</c:v>
                </c:pt>
                <c:pt idx="355">
                  <c:v>7.0078772727272689</c:v>
                </c:pt>
                <c:pt idx="356">
                  <c:v>6.9873995433790004</c:v>
                </c:pt>
                <c:pt idx="357">
                  <c:v>6.9859429223744414</c:v>
                </c:pt>
                <c:pt idx="358">
                  <c:v>6.9842054794520596</c:v>
                </c:pt>
                <c:pt idx="359">
                  <c:v>6.9475172413793045</c:v>
                </c:pt>
                <c:pt idx="360">
                  <c:v>6.9754416475972603</c:v>
                </c:pt>
                <c:pt idx="361">
                  <c:v>6.9000416666666702</c:v>
                </c:pt>
                <c:pt idx="362">
                  <c:v>6.9266981566820407</c:v>
                </c:pt>
                <c:pt idx="363">
                  <c:v>6.9757482837528917</c:v>
                </c:pt>
                <c:pt idx="364">
                  <c:v>6.9522896551724198</c:v>
                </c:pt>
                <c:pt idx="365">
                  <c:v>6.9736498855835576</c:v>
                </c:pt>
                <c:pt idx="366">
                  <c:v>6.9717940503432514</c:v>
                </c:pt>
                <c:pt idx="367">
                  <c:v>6.9847488584474799</c:v>
                </c:pt>
                <c:pt idx="368">
                  <c:v>7.0102386363636402</c:v>
                </c:pt>
                <c:pt idx="369">
                  <c:v>6.9457004608294897</c:v>
                </c:pt>
                <c:pt idx="370">
                  <c:v>6.9553050458715697</c:v>
                </c:pt>
                <c:pt idx="371">
                  <c:v>6.9981685649202703</c:v>
                </c:pt>
                <c:pt idx="372">
                  <c:v>7.0937522522522496</c:v>
                </c:pt>
                <c:pt idx="373">
                  <c:v>7.0258802816901396</c:v>
                </c:pt>
                <c:pt idx="374">
                  <c:v>7.0500740740740797</c:v>
                </c:pt>
                <c:pt idx="375">
                  <c:v>7.0232990867579899</c:v>
                </c:pt>
                <c:pt idx="376">
                  <c:v>7.0901512415349845</c:v>
                </c:pt>
                <c:pt idx="377">
                  <c:v>7.1301031390134604</c:v>
                </c:pt>
                <c:pt idx="378">
                  <c:v>7.07159637188209</c:v>
                </c:pt>
                <c:pt idx="379">
                  <c:v>7.0522204545454485</c:v>
                </c:pt>
                <c:pt idx="380">
                  <c:v>7.0723099547511419</c:v>
                </c:pt>
                <c:pt idx="381">
                  <c:v>7.1066044943820339</c:v>
                </c:pt>
                <c:pt idx="382">
                  <c:v>7.0647097505668865</c:v>
                </c:pt>
                <c:pt idx="383">
                  <c:v>7.0937268623024785</c:v>
                </c:pt>
                <c:pt idx="384">
                  <c:v>7.0734389140271503</c:v>
                </c:pt>
                <c:pt idx="385">
                  <c:v>7.0419522727272765</c:v>
                </c:pt>
                <c:pt idx="386">
                  <c:v>7.0909571106094855</c:v>
                </c:pt>
                <c:pt idx="387">
                  <c:v>7.0899277652370198</c:v>
                </c:pt>
                <c:pt idx="388">
                  <c:v>7.1014864864864755</c:v>
                </c:pt>
                <c:pt idx="389">
                  <c:v>7.1017207207207198</c:v>
                </c:pt>
                <c:pt idx="390">
                  <c:v>7.1262892376681499</c:v>
                </c:pt>
                <c:pt idx="391">
                  <c:v>7.0873167420814385</c:v>
                </c:pt>
                <c:pt idx="392">
                  <c:v>7.0693393665158375</c:v>
                </c:pt>
                <c:pt idx="393">
                  <c:v>7.1349192825112056</c:v>
                </c:pt>
                <c:pt idx="394">
                  <c:v>7.13338340807175</c:v>
                </c:pt>
                <c:pt idx="395">
                  <c:v>7.1020833333333302</c:v>
                </c:pt>
                <c:pt idx="396">
                  <c:v>6.8530124069478875</c:v>
                </c:pt>
                <c:pt idx="397">
                  <c:v>5.0733287671232814</c:v>
                </c:pt>
                <c:pt idx="398">
                  <c:v>5.054144827586188</c:v>
                </c:pt>
                <c:pt idx="399">
                  <c:v>5.3069834983498403</c:v>
                </c:pt>
                <c:pt idx="400">
                  <c:v>5.7945225225225299</c:v>
                </c:pt>
                <c:pt idx="401">
                  <c:v>5.75710476190475</c:v>
                </c:pt>
                <c:pt idx="402">
                  <c:v>5.0625641025641004</c:v>
                </c:pt>
                <c:pt idx="403">
                  <c:v>5.0040664335664298</c:v>
                </c:pt>
                <c:pt idx="404">
                  <c:v>4.8863669064748319</c:v>
                </c:pt>
                <c:pt idx="405">
                  <c:v>3.8848868778280599</c:v>
                </c:pt>
                <c:pt idx="406">
                  <c:v>3.5703596059113298</c:v>
                </c:pt>
                <c:pt idx="407">
                  <c:v>3.3329523809523787</c:v>
                </c:pt>
                <c:pt idx="408">
                  <c:v>3.7403286384976568</c:v>
                </c:pt>
                <c:pt idx="409">
                  <c:v>3.5745320197044301</c:v>
                </c:pt>
                <c:pt idx="410">
                  <c:v>3.4508979591836653</c:v>
                </c:pt>
                <c:pt idx="411">
                  <c:v>3.4697258883248701</c:v>
                </c:pt>
                <c:pt idx="412">
                  <c:v>3.5263919597989899</c:v>
                </c:pt>
                <c:pt idx="413">
                  <c:v>3.4263238636363602</c:v>
                </c:pt>
                <c:pt idx="414">
                  <c:v>3.2433675675675828</c:v>
                </c:pt>
                <c:pt idx="415">
                  <c:v>3.3219894179894198</c:v>
                </c:pt>
                <c:pt idx="416">
                  <c:v>3.4101139896373098</c:v>
                </c:pt>
                <c:pt idx="417">
                  <c:v>3.383645833333321</c:v>
                </c:pt>
                <c:pt idx="418">
                  <c:v>3.5212261306532628</c:v>
                </c:pt>
                <c:pt idx="419">
                  <c:v>3.2972620320855599</c:v>
                </c:pt>
                <c:pt idx="420">
                  <c:v>3.1913149171270754</c:v>
                </c:pt>
                <c:pt idx="421">
                  <c:v>3.2962553191489339</c:v>
                </c:pt>
                <c:pt idx="422">
                  <c:v>3.33522751322751</c:v>
                </c:pt>
                <c:pt idx="423">
                  <c:v>3.2995591397849453</c:v>
                </c:pt>
                <c:pt idx="424">
                  <c:v>3.3397671957671853</c:v>
                </c:pt>
                <c:pt idx="425">
                  <c:v>3.3914895833333367</c:v>
                </c:pt>
                <c:pt idx="426">
                  <c:v>3.0651142857142899</c:v>
                </c:pt>
                <c:pt idx="427">
                  <c:v>3.4236592178770899</c:v>
                </c:pt>
                <c:pt idx="428">
                  <c:v>3.1540331491712701</c:v>
                </c:pt>
                <c:pt idx="429">
                  <c:v>3.23634782608696</c:v>
                </c:pt>
                <c:pt idx="430">
                  <c:v>3.2242228260869612</c:v>
                </c:pt>
                <c:pt idx="431">
                  <c:v>3.6173689320388367</c:v>
                </c:pt>
                <c:pt idx="432">
                  <c:v>3.9307866666666702</c:v>
                </c:pt>
                <c:pt idx="433">
                  <c:v>4.0926567796610085</c:v>
                </c:pt>
                <c:pt idx="434">
                  <c:v>3.9690480349344939</c:v>
                </c:pt>
                <c:pt idx="435">
                  <c:v>3.9034533333333243</c:v>
                </c:pt>
                <c:pt idx="436">
                  <c:v>3.6429903846153802</c:v>
                </c:pt>
                <c:pt idx="437">
                  <c:v>3.351974093264241</c:v>
                </c:pt>
                <c:pt idx="438">
                  <c:v>3.1256145251396599</c:v>
                </c:pt>
                <c:pt idx="439">
                  <c:v>3.2390597826086998</c:v>
                </c:pt>
                <c:pt idx="440">
                  <c:v>3.5260104166666677</c:v>
                </c:pt>
                <c:pt idx="441">
                  <c:v>3.3197277486911059</c:v>
                </c:pt>
                <c:pt idx="442">
                  <c:v>3.2773670212765968</c:v>
                </c:pt>
                <c:pt idx="443">
                  <c:v>3.34241361256545</c:v>
                </c:pt>
                <c:pt idx="444">
                  <c:v>3.2382688172042977</c:v>
                </c:pt>
                <c:pt idx="445">
                  <c:v>3.1968324324324398</c:v>
                </c:pt>
                <c:pt idx="446">
                  <c:v>3.06444886363637</c:v>
                </c:pt>
                <c:pt idx="447">
                  <c:v>3.1236927374301748</c:v>
                </c:pt>
                <c:pt idx="448">
                  <c:v>3.2073621621621649</c:v>
                </c:pt>
                <c:pt idx="449">
                  <c:v>3.2202096774193611</c:v>
                </c:pt>
                <c:pt idx="450">
                  <c:v>3.2430913978494686</c:v>
                </c:pt>
                <c:pt idx="451">
                  <c:v>3.3555412371133997</c:v>
                </c:pt>
                <c:pt idx="452">
                  <c:v>3.34978461538461</c:v>
                </c:pt>
                <c:pt idx="453">
                  <c:v>3.3042760416666699</c:v>
                </c:pt>
                <c:pt idx="454">
                  <c:v>3.3536775956284077</c:v>
                </c:pt>
                <c:pt idx="455">
                  <c:v>3.264727748691115</c:v>
                </c:pt>
                <c:pt idx="456">
                  <c:v>3.3357384615384587</c:v>
                </c:pt>
                <c:pt idx="457">
                  <c:v>3.3791060606060599</c:v>
                </c:pt>
                <c:pt idx="458">
                  <c:v>3.3414948979591799</c:v>
                </c:pt>
                <c:pt idx="459">
                  <c:v>3.33713333333333</c:v>
                </c:pt>
                <c:pt idx="460">
                  <c:v>3.3231538461538399</c:v>
                </c:pt>
                <c:pt idx="461">
                  <c:v>3.2146276595744698</c:v>
                </c:pt>
                <c:pt idx="462">
                  <c:v>3.1635268817204407</c:v>
                </c:pt>
                <c:pt idx="463">
                  <c:v>3.3332769230769177</c:v>
                </c:pt>
                <c:pt idx="464">
                  <c:v>3.25562631578947</c:v>
                </c:pt>
                <c:pt idx="465">
                  <c:v>3.2554816753926699</c:v>
                </c:pt>
                <c:pt idx="466">
                  <c:v>3.2448000000000001</c:v>
                </c:pt>
                <c:pt idx="467">
                  <c:v>3.3308102564102597</c:v>
                </c:pt>
                <c:pt idx="468">
                  <c:v>3.46828571428571</c:v>
                </c:pt>
                <c:pt idx="469">
                  <c:v>3.1259617486338853</c:v>
                </c:pt>
                <c:pt idx="470">
                  <c:v>3.1638108108108098</c:v>
                </c:pt>
                <c:pt idx="471">
                  <c:v>3.2190687830687739</c:v>
                </c:pt>
                <c:pt idx="472">
                  <c:v>3.20690957446809</c:v>
                </c:pt>
                <c:pt idx="473">
                  <c:v>3.2108031914893598</c:v>
                </c:pt>
                <c:pt idx="474">
                  <c:v>3.2108457446808467</c:v>
                </c:pt>
                <c:pt idx="475">
                  <c:v>3.2267393617021378</c:v>
                </c:pt>
                <c:pt idx="476">
                  <c:v>3.2666368421052612</c:v>
                </c:pt>
                <c:pt idx="477">
                  <c:v>3.0379039548022599</c:v>
                </c:pt>
                <c:pt idx="478">
                  <c:v>3.0264090909090853</c:v>
                </c:pt>
                <c:pt idx="479">
                  <c:v>3.1456758241758167</c:v>
                </c:pt>
                <c:pt idx="480">
                  <c:v>3.4025939086294401</c:v>
                </c:pt>
                <c:pt idx="481">
                  <c:v>3.6266981132075453</c:v>
                </c:pt>
                <c:pt idx="482">
                  <c:v>3.9277238095238101</c:v>
                </c:pt>
                <c:pt idx="483">
                  <c:v>3.9879364406779807</c:v>
                </c:pt>
                <c:pt idx="484">
                  <c:v>4.1926184738955765</c:v>
                </c:pt>
                <c:pt idx="485">
                  <c:v>4.4492649253731527</c:v>
                </c:pt>
                <c:pt idx="486">
                  <c:v>4.4080488721804496</c:v>
                </c:pt>
                <c:pt idx="487">
                  <c:v>4.5200808823529375</c:v>
                </c:pt>
                <c:pt idx="488">
                  <c:v>4.6129498207885256</c:v>
                </c:pt>
                <c:pt idx="489">
                  <c:v>4.5506509090909075</c:v>
                </c:pt>
                <c:pt idx="490">
                  <c:v>4.619014388489199</c:v>
                </c:pt>
                <c:pt idx="491">
                  <c:v>4.867111864406759</c:v>
                </c:pt>
                <c:pt idx="492">
                  <c:v>4.8172157534246596</c:v>
                </c:pt>
                <c:pt idx="493">
                  <c:v>4.804482876712318</c:v>
                </c:pt>
                <c:pt idx="494">
                  <c:v>4.6270391459074665</c:v>
                </c:pt>
                <c:pt idx="495">
                  <c:v>4.9797740863787414</c:v>
                </c:pt>
                <c:pt idx="496">
                  <c:v>5.1293897763578276</c:v>
                </c:pt>
                <c:pt idx="497">
                  <c:v>6.0524486486486495</c:v>
                </c:pt>
                <c:pt idx="498">
                  <c:v>6.8252435597189685</c:v>
                </c:pt>
              </c:numCache>
            </c:numRef>
          </c:yVal>
          <c:smooth val="1"/>
        </c:ser>
        <c:ser>
          <c:idx val="3"/>
          <c:order val="1"/>
          <c:tx>
            <c:v>BASE-MC</c:v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xVal>
            <c:numRef>
              <c:f>BDOR_MC_is_a_1!$A$2:$A$500</c:f>
              <c:numCache>
                <c:formatCode>General</c:formatCode>
                <c:ptCount val="499"/>
                <c:pt idx="0">
                  <c:v>134009</c:v>
                </c:pt>
                <c:pt idx="1">
                  <c:v>267811</c:v>
                </c:pt>
                <c:pt idx="2">
                  <c:v>401692</c:v>
                </c:pt>
                <c:pt idx="3">
                  <c:v>535747</c:v>
                </c:pt>
                <c:pt idx="4">
                  <c:v>669594</c:v>
                </c:pt>
                <c:pt idx="5">
                  <c:v>803413</c:v>
                </c:pt>
                <c:pt idx="6">
                  <c:v>937297</c:v>
                </c:pt>
                <c:pt idx="7">
                  <c:v>1071214</c:v>
                </c:pt>
                <c:pt idx="8">
                  <c:v>1205114</c:v>
                </c:pt>
                <c:pt idx="9">
                  <c:v>1339058</c:v>
                </c:pt>
                <c:pt idx="10">
                  <c:v>1473040</c:v>
                </c:pt>
                <c:pt idx="11">
                  <c:v>1606780</c:v>
                </c:pt>
                <c:pt idx="12">
                  <c:v>1740775</c:v>
                </c:pt>
                <c:pt idx="13">
                  <c:v>1874702</c:v>
                </c:pt>
                <c:pt idx="14">
                  <c:v>2008671</c:v>
                </c:pt>
                <c:pt idx="15">
                  <c:v>2142360</c:v>
                </c:pt>
                <c:pt idx="16">
                  <c:v>2276467</c:v>
                </c:pt>
                <c:pt idx="17">
                  <c:v>2410247</c:v>
                </c:pt>
                <c:pt idx="18">
                  <c:v>2544200</c:v>
                </c:pt>
                <c:pt idx="19">
                  <c:v>2678065</c:v>
                </c:pt>
                <c:pt idx="20">
                  <c:v>2811865</c:v>
                </c:pt>
                <c:pt idx="21">
                  <c:v>2945810</c:v>
                </c:pt>
                <c:pt idx="22">
                  <c:v>3079835</c:v>
                </c:pt>
                <c:pt idx="23">
                  <c:v>3213609</c:v>
                </c:pt>
                <c:pt idx="24">
                  <c:v>3347543</c:v>
                </c:pt>
                <c:pt idx="25">
                  <c:v>3481460</c:v>
                </c:pt>
                <c:pt idx="26">
                  <c:v>3615412</c:v>
                </c:pt>
                <c:pt idx="27">
                  <c:v>3749215</c:v>
                </c:pt>
                <c:pt idx="28">
                  <c:v>3883066</c:v>
                </c:pt>
                <c:pt idx="29">
                  <c:v>4017082</c:v>
                </c:pt>
                <c:pt idx="30">
                  <c:v>4150837</c:v>
                </c:pt>
                <c:pt idx="31">
                  <c:v>4284829</c:v>
                </c:pt>
                <c:pt idx="32">
                  <c:v>4418670</c:v>
                </c:pt>
                <c:pt idx="33">
                  <c:v>4552637</c:v>
                </c:pt>
                <c:pt idx="34">
                  <c:v>4686424</c:v>
                </c:pt>
                <c:pt idx="35">
                  <c:v>4820426</c:v>
                </c:pt>
                <c:pt idx="36">
                  <c:v>4954263</c:v>
                </c:pt>
                <c:pt idx="37">
                  <c:v>5088208</c:v>
                </c:pt>
                <c:pt idx="38">
                  <c:v>5222009</c:v>
                </c:pt>
                <c:pt idx="39">
                  <c:v>5356049</c:v>
                </c:pt>
                <c:pt idx="40">
                  <c:v>5489856</c:v>
                </c:pt>
                <c:pt idx="41">
                  <c:v>5623817</c:v>
                </c:pt>
                <c:pt idx="42">
                  <c:v>5757735</c:v>
                </c:pt>
                <c:pt idx="43">
                  <c:v>5891581</c:v>
                </c:pt>
                <c:pt idx="44">
                  <c:v>6025508</c:v>
                </c:pt>
                <c:pt idx="45">
                  <c:v>6159368</c:v>
                </c:pt>
                <c:pt idx="46">
                  <c:v>6293363</c:v>
                </c:pt>
                <c:pt idx="47">
                  <c:v>6427212</c:v>
                </c:pt>
                <c:pt idx="48">
                  <c:v>6560962</c:v>
                </c:pt>
                <c:pt idx="49">
                  <c:v>6694956</c:v>
                </c:pt>
                <c:pt idx="50">
                  <c:v>6828868</c:v>
                </c:pt>
                <c:pt idx="51">
                  <c:v>6962718</c:v>
                </c:pt>
                <c:pt idx="52">
                  <c:v>7096663</c:v>
                </c:pt>
                <c:pt idx="53">
                  <c:v>7230648</c:v>
                </c:pt>
                <c:pt idx="54">
                  <c:v>7364362</c:v>
                </c:pt>
                <c:pt idx="55">
                  <c:v>7498441</c:v>
                </c:pt>
                <c:pt idx="56">
                  <c:v>7632267</c:v>
                </c:pt>
                <c:pt idx="57">
                  <c:v>7766078</c:v>
                </c:pt>
                <c:pt idx="58">
                  <c:v>7900011</c:v>
                </c:pt>
                <c:pt idx="59">
                  <c:v>8033837</c:v>
                </c:pt>
                <c:pt idx="60">
                  <c:v>8167808</c:v>
                </c:pt>
                <c:pt idx="61">
                  <c:v>8301745</c:v>
                </c:pt>
                <c:pt idx="62">
                  <c:v>8435597</c:v>
                </c:pt>
                <c:pt idx="63">
                  <c:v>8569573</c:v>
                </c:pt>
                <c:pt idx="64">
                  <c:v>8703499</c:v>
                </c:pt>
                <c:pt idx="65">
                  <c:v>8837294</c:v>
                </c:pt>
                <c:pt idx="66">
                  <c:v>8971267</c:v>
                </c:pt>
                <c:pt idx="67">
                  <c:v>9105068</c:v>
                </c:pt>
                <c:pt idx="68">
                  <c:v>9238986</c:v>
                </c:pt>
                <c:pt idx="69">
                  <c:v>9372947</c:v>
                </c:pt>
                <c:pt idx="70">
                  <c:v>9506815</c:v>
                </c:pt>
                <c:pt idx="71">
                  <c:v>9640654</c:v>
                </c:pt>
                <c:pt idx="72">
                  <c:v>9774673</c:v>
                </c:pt>
                <c:pt idx="73">
                  <c:v>9908392</c:v>
                </c:pt>
                <c:pt idx="74">
                  <c:v>10042412</c:v>
                </c:pt>
                <c:pt idx="75">
                  <c:v>10176187</c:v>
                </c:pt>
                <c:pt idx="76">
                  <c:v>10310243</c:v>
                </c:pt>
                <c:pt idx="77">
                  <c:v>10444034</c:v>
                </c:pt>
                <c:pt idx="78">
                  <c:v>10577995</c:v>
                </c:pt>
                <c:pt idx="79">
                  <c:v>10711852</c:v>
                </c:pt>
                <c:pt idx="80">
                  <c:v>10845841</c:v>
                </c:pt>
                <c:pt idx="81">
                  <c:v>10979706</c:v>
                </c:pt>
                <c:pt idx="82">
                  <c:v>11113643</c:v>
                </c:pt>
                <c:pt idx="83">
                  <c:v>11247553</c:v>
                </c:pt>
                <c:pt idx="84">
                  <c:v>11381460</c:v>
                </c:pt>
                <c:pt idx="85">
                  <c:v>11515347</c:v>
                </c:pt>
                <c:pt idx="86">
                  <c:v>11649108</c:v>
                </c:pt>
                <c:pt idx="87">
                  <c:v>11783087</c:v>
                </c:pt>
                <c:pt idx="88">
                  <c:v>11916984</c:v>
                </c:pt>
                <c:pt idx="89">
                  <c:v>12050749</c:v>
                </c:pt>
                <c:pt idx="90">
                  <c:v>12184710</c:v>
                </c:pt>
                <c:pt idx="91">
                  <c:v>12318592</c:v>
                </c:pt>
                <c:pt idx="92">
                  <c:v>12452649</c:v>
                </c:pt>
                <c:pt idx="93">
                  <c:v>12586423</c:v>
                </c:pt>
                <c:pt idx="94">
                  <c:v>12720431</c:v>
                </c:pt>
                <c:pt idx="95">
                  <c:v>12854318</c:v>
                </c:pt>
                <c:pt idx="96">
                  <c:v>12988192</c:v>
                </c:pt>
                <c:pt idx="97">
                  <c:v>13122045</c:v>
                </c:pt>
                <c:pt idx="98">
                  <c:v>13256022</c:v>
                </c:pt>
                <c:pt idx="99">
                  <c:v>13389819</c:v>
                </c:pt>
                <c:pt idx="100">
                  <c:v>13523660</c:v>
                </c:pt>
                <c:pt idx="101">
                  <c:v>13657642</c:v>
                </c:pt>
                <c:pt idx="102">
                  <c:v>13791555</c:v>
                </c:pt>
                <c:pt idx="103">
                  <c:v>13925510</c:v>
                </c:pt>
                <c:pt idx="104">
                  <c:v>14059300</c:v>
                </c:pt>
                <c:pt idx="105">
                  <c:v>14193133</c:v>
                </c:pt>
                <c:pt idx="106">
                  <c:v>14327080</c:v>
                </c:pt>
                <c:pt idx="107">
                  <c:v>14461044</c:v>
                </c:pt>
                <c:pt idx="108">
                  <c:v>14594912</c:v>
                </c:pt>
                <c:pt idx="109">
                  <c:v>14728870</c:v>
                </c:pt>
                <c:pt idx="110">
                  <c:v>14862649</c:v>
                </c:pt>
                <c:pt idx="111">
                  <c:v>14996670</c:v>
                </c:pt>
                <c:pt idx="112">
                  <c:v>15130398</c:v>
                </c:pt>
                <c:pt idx="113">
                  <c:v>15264321</c:v>
                </c:pt>
                <c:pt idx="114">
                  <c:v>15398261</c:v>
                </c:pt>
                <c:pt idx="115">
                  <c:v>15532082</c:v>
                </c:pt>
                <c:pt idx="116">
                  <c:v>15666066</c:v>
                </c:pt>
                <c:pt idx="117">
                  <c:v>15799969</c:v>
                </c:pt>
                <c:pt idx="118">
                  <c:v>15933842</c:v>
                </c:pt>
                <c:pt idx="119">
                  <c:v>16067665</c:v>
                </c:pt>
                <c:pt idx="120">
                  <c:v>16201621</c:v>
                </c:pt>
                <c:pt idx="121">
                  <c:v>16335614</c:v>
                </c:pt>
                <c:pt idx="122">
                  <c:v>16469458</c:v>
                </c:pt>
                <c:pt idx="123">
                  <c:v>16603296</c:v>
                </c:pt>
                <c:pt idx="124">
                  <c:v>16737263</c:v>
                </c:pt>
                <c:pt idx="125">
                  <c:v>16871079</c:v>
                </c:pt>
                <c:pt idx="126">
                  <c:v>17005113</c:v>
                </c:pt>
                <c:pt idx="127">
                  <c:v>17139015</c:v>
                </c:pt>
                <c:pt idx="128">
                  <c:v>17272889</c:v>
                </c:pt>
                <c:pt idx="129">
                  <c:v>17406763</c:v>
                </c:pt>
                <c:pt idx="130">
                  <c:v>17540627</c:v>
                </c:pt>
                <c:pt idx="131">
                  <c:v>17674467</c:v>
                </c:pt>
                <c:pt idx="132">
                  <c:v>17808452</c:v>
                </c:pt>
                <c:pt idx="133">
                  <c:v>17942315</c:v>
                </c:pt>
                <c:pt idx="134">
                  <c:v>18076260</c:v>
                </c:pt>
                <c:pt idx="135">
                  <c:v>18210127</c:v>
                </c:pt>
                <c:pt idx="136">
                  <c:v>18344004</c:v>
                </c:pt>
                <c:pt idx="137">
                  <c:v>18477953</c:v>
                </c:pt>
                <c:pt idx="138">
                  <c:v>18611780</c:v>
                </c:pt>
                <c:pt idx="139">
                  <c:v>18745852</c:v>
                </c:pt>
                <c:pt idx="140">
                  <c:v>18879700</c:v>
                </c:pt>
                <c:pt idx="141">
                  <c:v>19013485</c:v>
                </c:pt>
                <c:pt idx="142">
                  <c:v>19147442</c:v>
                </c:pt>
                <c:pt idx="143">
                  <c:v>19281317</c:v>
                </c:pt>
                <c:pt idx="144">
                  <c:v>19415215</c:v>
                </c:pt>
                <c:pt idx="145">
                  <c:v>19549175</c:v>
                </c:pt>
                <c:pt idx="146">
                  <c:v>19683020</c:v>
                </c:pt>
                <c:pt idx="147">
                  <c:v>19816843</c:v>
                </c:pt>
                <c:pt idx="148">
                  <c:v>19950691</c:v>
                </c:pt>
                <c:pt idx="149">
                  <c:v>20084633</c:v>
                </c:pt>
                <c:pt idx="150">
                  <c:v>20218505</c:v>
                </c:pt>
                <c:pt idx="151">
                  <c:v>20352575</c:v>
                </c:pt>
                <c:pt idx="152">
                  <c:v>20486281</c:v>
                </c:pt>
                <c:pt idx="153">
                  <c:v>20620234</c:v>
                </c:pt>
                <c:pt idx="154">
                  <c:v>20754163</c:v>
                </c:pt>
                <c:pt idx="155">
                  <c:v>20887996</c:v>
                </c:pt>
                <c:pt idx="156">
                  <c:v>21021880</c:v>
                </c:pt>
                <c:pt idx="157">
                  <c:v>21155858</c:v>
                </c:pt>
                <c:pt idx="158">
                  <c:v>21289653</c:v>
                </c:pt>
                <c:pt idx="159">
                  <c:v>21423765</c:v>
                </c:pt>
                <c:pt idx="160">
                  <c:v>21557567</c:v>
                </c:pt>
                <c:pt idx="161">
                  <c:v>21691367</c:v>
                </c:pt>
                <c:pt idx="162">
                  <c:v>21825398</c:v>
                </c:pt>
                <c:pt idx="163">
                  <c:v>21959284</c:v>
                </c:pt>
                <c:pt idx="164">
                  <c:v>22093044</c:v>
                </c:pt>
                <c:pt idx="165">
                  <c:v>22226997</c:v>
                </c:pt>
                <c:pt idx="166">
                  <c:v>22361020</c:v>
                </c:pt>
                <c:pt idx="167">
                  <c:v>22494728</c:v>
                </c:pt>
                <c:pt idx="168">
                  <c:v>22628695</c:v>
                </c:pt>
                <c:pt idx="169">
                  <c:v>22762528</c:v>
                </c:pt>
                <c:pt idx="170">
                  <c:v>22896581</c:v>
                </c:pt>
                <c:pt idx="171">
                  <c:v>23030323</c:v>
                </c:pt>
                <c:pt idx="172">
                  <c:v>23164269</c:v>
                </c:pt>
                <c:pt idx="173">
                  <c:v>23298234</c:v>
                </c:pt>
                <c:pt idx="174">
                  <c:v>23432027</c:v>
                </c:pt>
                <c:pt idx="175">
                  <c:v>23566037</c:v>
                </c:pt>
                <c:pt idx="176">
                  <c:v>23699828</c:v>
                </c:pt>
                <c:pt idx="177">
                  <c:v>23833815</c:v>
                </c:pt>
                <c:pt idx="178">
                  <c:v>23967609</c:v>
                </c:pt>
                <c:pt idx="179">
                  <c:v>24101499</c:v>
                </c:pt>
                <c:pt idx="180">
                  <c:v>24235393</c:v>
                </c:pt>
                <c:pt idx="181">
                  <c:v>24369498</c:v>
                </c:pt>
                <c:pt idx="182">
                  <c:v>24503269</c:v>
                </c:pt>
                <c:pt idx="183">
                  <c:v>24637172</c:v>
                </c:pt>
                <c:pt idx="184">
                  <c:v>24771186</c:v>
                </c:pt>
                <c:pt idx="185">
                  <c:v>24904890</c:v>
                </c:pt>
                <c:pt idx="186">
                  <c:v>25038864</c:v>
                </c:pt>
                <c:pt idx="187">
                  <c:v>25172844</c:v>
                </c:pt>
                <c:pt idx="188">
                  <c:v>25306718</c:v>
                </c:pt>
                <c:pt idx="189">
                  <c:v>25440486</c:v>
                </c:pt>
                <c:pt idx="190">
                  <c:v>25574474</c:v>
                </c:pt>
                <c:pt idx="191">
                  <c:v>25708423</c:v>
                </c:pt>
                <c:pt idx="192">
                  <c:v>25842216</c:v>
                </c:pt>
                <c:pt idx="193">
                  <c:v>25976219</c:v>
                </c:pt>
                <c:pt idx="194">
                  <c:v>26110022</c:v>
                </c:pt>
                <c:pt idx="195">
                  <c:v>26243962</c:v>
                </c:pt>
                <c:pt idx="196">
                  <c:v>26377761</c:v>
                </c:pt>
                <c:pt idx="197">
                  <c:v>26511828</c:v>
                </c:pt>
                <c:pt idx="198">
                  <c:v>26645689</c:v>
                </c:pt>
                <c:pt idx="199">
                  <c:v>26779611</c:v>
                </c:pt>
                <c:pt idx="200">
                  <c:v>26913362</c:v>
                </c:pt>
                <c:pt idx="201">
                  <c:v>27047407</c:v>
                </c:pt>
                <c:pt idx="202">
                  <c:v>27181261</c:v>
                </c:pt>
                <c:pt idx="203">
                  <c:v>27315142</c:v>
                </c:pt>
                <c:pt idx="204">
                  <c:v>27449066</c:v>
                </c:pt>
                <c:pt idx="205">
                  <c:v>27582879</c:v>
                </c:pt>
                <c:pt idx="206">
                  <c:v>27716848</c:v>
                </c:pt>
                <c:pt idx="207">
                  <c:v>27850806</c:v>
                </c:pt>
                <c:pt idx="208">
                  <c:v>27984556</c:v>
                </c:pt>
                <c:pt idx="209">
                  <c:v>28118564</c:v>
                </c:pt>
                <c:pt idx="210">
                  <c:v>28252356</c:v>
                </c:pt>
                <c:pt idx="211">
                  <c:v>28386210</c:v>
                </c:pt>
                <c:pt idx="212">
                  <c:v>28520269</c:v>
                </c:pt>
                <c:pt idx="213">
                  <c:v>28654002</c:v>
                </c:pt>
                <c:pt idx="214">
                  <c:v>28788113</c:v>
                </c:pt>
                <c:pt idx="215">
                  <c:v>28921877</c:v>
                </c:pt>
                <c:pt idx="216">
                  <c:v>29055806</c:v>
                </c:pt>
                <c:pt idx="217">
                  <c:v>29189681</c:v>
                </c:pt>
                <c:pt idx="218">
                  <c:v>29323697</c:v>
                </c:pt>
                <c:pt idx="219">
                  <c:v>29457511</c:v>
                </c:pt>
                <c:pt idx="220">
                  <c:v>29591420</c:v>
                </c:pt>
                <c:pt idx="221">
                  <c:v>29725237</c:v>
                </c:pt>
                <c:pt idx="222">
                  <c:v>29859090</c:v>
                </c:pt>
                <c:pt idx="223">
                  <c:v>29992971</c:v>
                </c:pt>
                <c:pt idx="224">
                  <c:v>30127040</c:v>
                </c:pt>
                <c:pt idx="225">
                  <c:v>30260836</c:v>
                </c:pt>
                <c:pt idx="226">
                  <c:v>30394759</c:v>
                </c:pt>
                <c:pt idx="227">
                  <c:v>30528666</c:v>
                </c:pt>
                <c:pt idx="228">
                  <c:v>30662511</c:v>
                </c:pt>
                <c:pt idx="229">
                  <c:v>30796557</c:v>
                </c:pt>
                <c:pt idx="230">
                  <c:v>30930394</c:v>
                </c:pt>
                <c:pt idx="231">
                  <c:v>31064248</c:v>
                </c:pt>
                <c:pt idx="232">
                  <c:v>31198207</c:v>
                </c:pt>
                <c:pt idx="233">
                  <c:v>31332100</c:v>
                </c:pt>
                <c:pt idx="234">
                  <c:v>31465905</c:v>
                </c:pt>
                <c:pt idx="235">
                  <c:v>31599871</c:v>
                </c:pt>
                <c:pt idx="236">
                  <c:v>31733804</c:v>
                </c:pt>
                <c:pt idx="237">
                  <c:v>31867535</c:v>
                </c:pt>
                <c:pt idx="238">
                  <c:v>32001543</c:v>
                </c:pt>
                <c:pt idx="239">
                  <c:v>32135540</c:v>
                </c:pt>
                <c:pt idx="240">
                  <c:v>32269222</c:v>
                </c:pt>
                <c:pt idx="241">
                  <c:v>32403298</c:v>
                </c:pt>
                <c:pt idx="242">
                  <c:v>32537216</c:v>
                </c:pt>
                <c:pt idx="243">
                  <c:v>32671080</c:v>
                </c:pt>
                <c:pt idx="244">
                  <c:v>32804830</c:v>
                </c:pt>
                <c:pt idx="245">
                  <c:v>32938876</c:v>
                </c:pt>
                <c:pt idx="246">
                  <c:v>33072739</c:v>
                </c:pt>
                <c:pt idx="247">
                  <c:v>33206619</c:v>
                </c:pt>
                <c:pt idx="248">
                  <c:v>33340514</c:v>
                </c:pt>
                <c:pt idx="249">
                  <c:v>33474353</c:v>
                </c:pt>
                <c:pt idx="250">
                  <c:v>33608312</c:v>
                </c:pt>
                <c:pt idx="251">
                  <c:v>33742161</c:v>
                </c:pt>
                <c:pt idx="252">
                  <c:v>33876068</c:v>
                </c:pt>
                <c:pt idx="253">
                  <c:v>34010069</c:v>
                </c:pt>
                <c:pt idx="254">
                  <c:v>34143973</c:v>
                </c:pt>
                <c:pt idx="255">
                  <c:v>34277683</c:v>
                </c:pt>
                <c:pt idx="256">
                  <c:v>34411724</c:v>
                </c:pt>
                <c:pt idx="257">
                  <c:v>34545683</c:v>
                </c:pt>
                <c:pt idx="258">
                  <c:v>34679410</c:v>
                </c:pt>
                <c:pt idx="259">
                  <c:v>34813456</c:v>
                </c:pt>
                <c:pt idx="260">
                  <c:v>34947363</c:v>
                </c:pt>
                <c:pt idx="261">
                  <c:v>35081195</c:v>
                </c:pt>
                <c:pt idx="262">
                  <c:v>35215177</c:v>
                </c:pt>
                <c:pt idx="263">
                  <c:v>35349081</c:v>
                </c:pt>
                <c:pt idx="264">
                  <c:v>35482986</c:v>
                </c:pt>
                <c:pt idx="265">
                  <c:v>35616808</c:v>
                </c:pt>
                <c:pt idx="266">
                  <c:v>35750592</c:v>
                </c:pt>
                <c:pt idx="267">
                  <c:v>35884589</c:v>
                </c:pt>
                <c:pt idx="268">
                  <c:v>36018653</c:v>
                </c:pt>
                <c:pt idx="269">
                  <c:v>36152490</c:v>
                </c:pt>
                <c:pt idx="270">
                  <c:v>36286327</c:v>
                </c:pt>
                <c:pt idx="271">
                  <c:v>36420148</c:v>
                </c:pt>
                <c:pt idx="272">
                  <c:v>36554280</c:v>
                </c:pt>
                <c:pt idx="273">
                  <c:v>36688288</c:v>
                </c:pt>
                <c:pt idx="274">
                  <c:v>36821993</c:v>
                </c:pt>
                <c:pt idx="275">
                  <c:v>36956050</c:v>
                </c:pt>
                <c:pt idx="276">
                  <c:v>37089595</c:v>
                </c:pt>
                <c:pt idx="277">
                  <c:v>37223481</c:v>
                </c:pt>
                <c:pt idx="278">
                  <c:v>37357827</c:v>
                </c:pt>
                <c:pt idx="279">
                  <c:v>37491425</c:v>
                </c:pt>
                <c:pt idx="280">
                  <c:v>37625176</c:v>
                </c:pt>
                <c:pt idx="281">
                  <c:v>37759089</c:v>
                </c:pt>
                <c:pt idx="282">
                  <c:v>37893298</c:v>
                </c:pt>
                <c:pt idx="283">
                  <c:v>38027275</c:v>
                </c:pt>
                <c:pt idx="284">
                  <c:v>38160763</c:v>
                </c:pt>
                <c:pt idx="285">
                  <c:v>38294880</c:v>
                </c:pt>
                <c:pt idx="286">
                  <c:v>38428605</c:v>
                </c:pt>
                <c:pt idx="287">
                  <c:v>38562590</c:v>
                </c:pt>
                <c:pt idx="288">
                  <c:v>38696672</c:v>
                </c:pt>
                <c:pt idx="289">
                  <c:v>38830317</c:v>
                </c:pt>
                <c:pt idx="290">
                  <c:v>38964277</c:v>
                </c:pt>
                <c:pt idx="291">
                  <c:v>39098401</c:v>
                </c:pt>
                <c:pt idx="292">
                  <c:v>39231948</c:v>
                </c:pt>
                <c:pt idx="293">
                  <c:v>39365938</c:v>
                </c:pt>
                <c:pt idx="294">
                  <c:v>39500017</c:v>
                </c:pt>
                <c:pt idx="295">
                  <c:v>39634034</c:v>
                </c:pt>
                <c:pt idx="296">
                  <c:v>39768006</c:v>
                </c:pt>
                <c:pt idx="297">
                  <c:v>39901591</c:v>
                </c:pt>
                <c:pt idx="298">
                  <c:v>40035753</c:v>
                </c:pt>
                <c:pt idx="299">
                  <c:v>40169371</c:v>
                </c:pt>
                <c:pt idx="300">
                  <c:v>40303419</c:v>
                </c:pt>
                <c:pt idx="301">
                  <c:v>40437173</c:v>
                </c:pt>
                <c:pt idx="302">
                  <c:v>40571163</c:v>
                </c:pt>
                <c:pt idx="303">
                  <c:v>40704779</c:v>
                </c:pt>
                <c:pt idx="304">
                  <c:v>40838800</c:v>
                </c:pt>
                <c:pt idx="305">
                  <c:v>40972627</c:v>
                </c:pt>
                <c:pt idx="306">
                  <c:v>41106564</c:v>
                </c:pt>
                <c:pt idx="307">
                  <c:v>41240499</c:v>
                </c:pt>
                <c:pt idx="308">
                  <c:v>41374286</c:v>
                </c:pt>
                <c:pt idx="309">
                  <c:v>41508230</c:v>
                </c:pt>
                <c:pt idx="310">
                  <c:v>41642072</c:v>
                </c:pt>
                <c:pt idx="311">
                  <c:v>41776029</c:v>
                </c:pt>
                <c:pt idx="312">
                  <c:v>41909956</c:v>
                </c:pt>
                <c:pt idx="313">
                  <c:v>42043828</c:v>
                </c:pt>
                <c:pt idx="314">
                  <c:v>42177614</c:v>
                </c:pt>
                <c:pt idx="315">
                  <c:v>42311614</c:v>
                </c:pt>
                <c:pt idx="316">
                  <c:v>42445587</c:v>
                </c:pt>
                <c:pt idx="317">
                  <c:v>42579397</c:v>
                </c:pt>
                <c:pt idx="318">
                  <c:v>42713288</c:v>
                </c:pt>
                <c:pt idx="319">
                  <c:v>42847165</c:v>
                </c:pt>
                <c:pt idx="320">
                  <c:v>42981011</c:v>
                </c:pt>
                <c:pt idx="321">
                  <c:v>43114906</c:v>
                </c:pt>
                <c:pt idx="322">
                  <c:v>43248820</c:v>
                </c:pt>
                <c:pt idx="323">
                  <c:v>43382860</c:v>
                </c:pt>
                <c:pt idx="324">
                  <c:v>43516689</c:v>
                </c:pt>
                <c:pt idx="325">
                  <c:v>43650712</c:v>
                </c:pt>
                <c:pt idx="326">
                  <c:v>43784456</c:v>
                </c:pt>
                <c:pt idx="327">
                  <c:v>43918427</c:v>
                </c:pt>
                <c:pt idx="328">
                  <c:v>44052274</c:v>
                </c:pt>
                <c:pt idx="329">
                  <c:v>44186296</c:v>
                </c:pt>
                <c:pt idx="330">
                  <c:v>44320135</c:v>
                </c:pt>
                <c:pt idx="331">
                  <c:v>44453896</c:v>
                </c:pt>
                <c:pt idx="332">
                  <c:v>44587880</c:v>
                </c:pt>
                <c:pt idx="333">
                  <c:v>44721837</c:v>
                </c:pt>
                <c:pt idx="334">
                  <c:v>44855561</c:v>
                </c:pt>
                <c:pt idx="335">
                  <c:v>44989576</c:v>
                </c:pt>
                <c:pt idx="336">
                  <c:v>45123385</c:v>
                </c:pt>
                <c:pt idx="337">
                  <c:v>45257448</c:v>
                </c:pt>
                <c:pt idx="338">
                  <c:v>45391240</c:v>
                </c:pt>
                <c:pt idx="339">
                  <c:v>45525213</c:v>
                </c:pt>
                <c:pt idx="340">
                  <c:v>45658992</c:v>
                </c:pt>
                <c:pt idx="341">
                  <c:v>45792915</c:v>
                </c:pt>
                <c:pt idx="342">
                  <c:v>45926776</c:v>
                </c:pt>
                <c:pt idx="343">
                  <c:v>46060673</c:v>
                </c:pt>
                <c:pt idx="344">
                  <c:v>46194740</c:v>
                </c:pt>
                <c:pt idx="345">
                  <c:v>46328616</c:v>
                </c:pt>
                <c:pt idx="346">
                  <c:v>46462451</c:v>
                </c:pt>
                <c:pt idx="347">
                  <c:v>46596290</c:v>
                </c:pt>
                <c:pt idx="348">
                  <c:v>46730189</c:v>
                </c:pt>
                <c:pt idx="349">
                  <c:v>46864168</c:v>
                </c:pt>
                <c:pt idx="350">
                  <c:v>46997988</c:v>
                </c:pt>
                <c:pt idx="351">
                  <c:v>47131868</c:v>
                </c:pt>
                <c:pt idx="352">
                  <c:v>47265770</c:v>
                </c:pt>
                <c:pt idx="353">
                  <c:v>47399759</c:v>
                </c:pt>
                <c:pt idx="354">
                  <c:v>47533572</c:v>
                </c:pt>
                <c:pt idx="355">
                  <c:v>47667567</c:v>
                </c:pt>
                <c:pt idx="356">
                  <c:v>47801370</c:v>
                </c:pt>
                <c:pt idx="357">
                  <c:v>47935399</c:v>
                </c:pt>
                <c:pt idx="358">
                  <c:v>48069277</c:v>
                </c:pt>
                <c:pt idx="359">
                  <c:v>48203113</c:v>
                </c:pt>
                <c:pt idx="360">
                  <c:v>48337083</c:v>
                </c:pt>
                <c:pt idx="361">
                  <c:v>48470941</c:v>
                </c:pt>
                <c:pt idx="362">
                  <c:v>48604907</c:v>
                </c:pt>
                <c:pt idx="363">
                  <c:v>48738603</c:v>
                </c:pt>
                <c:pt idx="364">
                  <c:v>48872631</c:v>
                </c:pt>
                <c:pt idx="365">
                  <c:v>49006572</c:v>
                </c:pt>
                <c:pt idx="366">
                  <c:v>49140435</c:v>
                </c:pt>
                <c:pt idx="367">
                  <c:v>49274177</c:v>
                </c:pt>
                <c:pt idx="368">
                  <c:v>49408260</c:v>
                </c:pt>
                <c:pt idx="369">
                  <c:v>49542017</c:v>
                </c:pt>
                <c:pt idx="370">
                  <c:v>49676064</c:v>
                </c:pt>
                <c:pt idx="371">
                  <c:v>49809838</c:v>
                </c:pt>
                <c:pt idx="372">
                  <c:v>49943739</c:v>
                </c:pt>
                <c:pt idx="373">
                  <c:v>50077602</c:v>
                </c:pt>
                <c:pt idx="374">
                  <c:v>50211476</c:v>
                </c:pt>
                <c:pt idx="375">
                  <c:v>50345426</c:v>
                </c:pt>
                <c:pt idx="376">
                  <c:v>50479459</c:v>
                </c:pt>
                <c:pt idx="377">
                  <c:v>50613353</c:v>
                </c:pt>
                <c:pt idx="378">
                  <c:v>50747121</c:v>
                </c:pt>
                <c:pt idx="379">
                  <c:v>50881068</c:v>
                </c:pt>
                <c:pt idx="380">
                  <c:v>51014842</c:v>
                </c:pt>
                <c:pt idx="381">
                  <c:v>51148903</c:v>
                </c:pt>
                <c:pt idx="382">
                  <c:v>51282715</c:v>
                </c:pt>
                <c:pt idx="383">
                  <c:v>51416624</c:v>
                </c:pt>
                <c:pt idx="384">
                  <c:v>51550589</c:v>
                </c:pt>
                <c:pt idx="385">
                  <c:v>51684464</c:v>
                </c:pt>
                <c:pt idx="386">
                  <c:v>51818528</c:v>
                </c:pt>
                <c:pt idx="387">
                  <c:v>51952293</c:v>
                </c:pt>
                <c:pt idx="388">
                  <c:v>52086136</c:v>
                </c:pt>
                <c:pt idx="389">
                  <c:v>52220100</c:v>
                </c:pt>
                <c:pt idx="390">
                  <c:v>52353817</c:v>
                </c:pt>
                <c:pt idx="391">
                  <c:v>52487710</c:v>
                </c:pt>
                <c:pt idx="392">
                  <c:v>52621786</c:v>
                </c:pt>
                <c:pt idx="393">
                  <c:v>52755654</c:v>
                </c:pt>
                <c:pt idx="394">
                  <c:v>52889538</c:v>
                </c:pt>
                <c:pt idx="395">
                  <c:v>53023433</c:v>
                </c:pt>
                <c:pt idx="396">
                  <c:v>53157203</c:v>
                </c:pt>
                <c:pt idx="397">
                  <c:v>53291081</c:v>
                </c:pt>
                <c:pt idx="398">
                  <c:v>53425079</c:v>
                </c:pt>
                <c:pt idx="399">
                  <c:v>53558925</c:v>
                </c:pt>
                <c:pt idx="400">
                  <c:v>53692881</c:v>
                </c:pt>
                <c:pt idx="401">
                  <c:v>53826700</c:v>
                </c:pt>
                <c:pt idx="402">
                  <c:v>53960790</c:v>
                </c:pt>
                <c:pt idx="403">
                  <c:v>54094561</c:v>
                </c:pt>
                <c:pt idx="404">
                  <c:v>54228550</c:v>
                </c:pt>
                <c:pt idx="405">
                  <c:v>54362385</c:v>
                </c:pt>
                <c:pt idx="406">
                  <c:v>54496565</c:v>
                </c:pt>
                <c:pt idx="407">
                  <c:v>54630056</c:v>
                </c:pt>
                <c:pt idx="408">
                  <c:v>54764033</c:v>
                </c:pt>
                <c:pt idx="409">
                  <c:v>54898055</c:v>
                </c:pt>
                <c:pt idx="410">
                  <c:v>55032120</c:v>
                </c:pt>
                <c:pt idx="411">
                  <c:v>55165971</c:v>
                </c:pt>
                <c:pt idx="412">
                  <c:v>55300135</c:v>
                </c:pt>
                <c:pt idx="413">
                  <c:v>55433560</c:v>
                </c:pt>
                <c:pt idx="414">
                  <c:v>55567501</c:v>
                </c:pt>
                <c:pt idx="415">
                  <c:v>55701787</c:v>
                </c:pt>
                <c:pt idx="416">
                  <c:v>55835525</c:v>
                </c:pt>
                <c:pt idx="417">
                  <c:v>55969180</c:v>
                </c:pt>
                <c:pt idx="418">
                  <c:v>56103012</c:v>
                </c:pt>
                <c:pt idx="419">
                  <c:v>56237239</c:v>
                </c:pt>
                <c:pt idx="420">
                  <c:v>56371298</c:v>
                </c:pt>
                <c:pt idx="421">
                  <c:v>56504687</c:v>
                </c:pt>
                <c:pt idx="422">
                  <c:v>56638750</c:v>
                </c:pt>
                <c:pt idx="423">
                  <c:v>56772721</c:v>
                </c:pt>
                <c:pt idx="424">
                  <c:v>56906672</c:v>
                </c:pt>
                <c:pt idx="425">
                  <c:v>57040440</c:v>
                </c:pt>
                <c:pt idx="426">
                  <c:v>57174394</c:v>
                </c:pt>
                <c:pt idx="427">
                  <c:v>57308216</c:v>
                </c:pt>
                <c:pt idx="428">
                  <c:v>57444845</c:v>
                </c:pt>
                <c:pt idx="429">
                  <c:v>57575927</c:v>
                </c:pt>
                <c:pt idx="430">
                  <c:v>57709933</c:v>
                </c:pt>
                <c:pt idx="431">
                  <c:v>57843823</c:v>
                </c:pt>
                <c:pt idx="432">
                  <c:v>57977998</c:v>
                </c:pt>
                <c:pt idx="433">
                  <c:v>58111975</c:v>
                </c:pt>
                <c:pt idx="434">
                  <c:v>58245315</c:v>
                </c:pt>
                <c:pt idx="435">
                  <c:v>58379861</c:v>
                </c:pt>
                <c:pt idx="436">
                  <c:v>58513130</c:v>
                </c:pt>
                <c:pt idx="437">
                  <c:v>58647277</c:v>
                </c:pt>
                <c:pt idx="438">
                  <c:v>58781173</c:v>
                </c:pt>
                <c:pt idx="439">
                  <c:v>58915285</c:v>
                </c:pt>
                <c:pt idx="440">
                  <c:v>59048996</c:v>
                </c:pt>
                <c:pt idx="441">
                  <c:v>59182788</c:v>
                </c:pt>
                <c:pt idx="442">
                  <c:v>59316680</c:v>
                </c:pt>
                <c:pt idx="443">
                  <c:v>59450472</c:v>
                </c:pt>
                <c:pt idx="444">
                  <c:v>59584458</c:v>
                </c:pt>
                <c:pt idx="445">
                  <c:v>59718169</c:v>
                </c:pt>
                <c:pt idx="446">
                  <c:v>59852324</c:v>
                </c:pt>
                <c:pt idx="447">
                  <c:v>59986279</c:v>
                </c:pt>
                <c:pt idx="448">
                  <c:v>60120021</c:v>
                </c:pt>
                <c:pt idx="449">
                  <c:v>60254099</c:v>
                </c:pt>
                <c:pt idx="450">
                  <c:v>60387966</c:v>
                </c:pt>
                <c:pt idx="451">
                  <c:v>60521834</c:v>
                </c:pt>
                <c:pt idx="452">
                  <c:v>60655664</c:v>
                </c:pt>
                <c:pt idx="453">
                  <c:v>60789612</c:v>
                </c:pt>
                <c:pt idx="454">
                  <c:v>60923246</c:v>
                </c:pt>
                <c:pt idx="455">
                  <c:v>61057585</c:v>
                </c:pt>
                <c:pt idx="456">
                  <c:v>61191306</c:v>
                </c:pt>
                <c:pt idx="457">
                  <c:v>61325316</c:v>
                </c:pt>
                <c:pt idx="458">
                  <c:v>61459384</c:v>
                </c:pt>
                <c:pt idx="459">
                  <c:v>61592758</c:v>
                </c:pt>
                <c:pt idx="460">
                  <c:v>61726930</c:v>
                </c:pt>
                <c:pt idx="461">
                  <c:v>61861071</c:v>
                </c:pt>
                <c:pt idx="462">
                  <c:v>61994592</c:v>
                </c:pt>
                <c:pt idx="463">
                  <c:v>62128933</c:v>
                </c:pt>
                <c:pt idx="464">
                  <c:v>62262794</c:v>
                </c:pt>
                <c:pt idx="465">
                  <c:v>62396498</c:v>
                </c:pt>
                <c:pt idx="466">
                  <c:v>62530332</c:v>
                </c:pt>
                <c:pt idx="467">
                  <c:v>62664549</c:v>
                </c:pt>
                <c:pt idx="468">
                  <c:v>62797848</c:v>
                </c:pt>
                <c:pt idx="469">
                  <c:v>62931748</c:v>
                </c:pt>
                <c:pt idx="470">
                  <c:v>63066135</c:v>
                </c:pt>
                <c:pt idx="471">
                  <c:v>63199995</c:v>
                </c:pt>
                <c:pt idx="472">
                  <c:v>63333951</c:v>
                </c:pt>
                <c:pt idx="473">
                  <c:v>63467423</c:v>
                </c:pt>
                <c:pt idx="474">
                  <c:v>63601380</c:v>
                </c:pt>
                <c:pt idx="475">
                  <c:v>63735620</c:v>
                </c:pt>
                <c:pt idx="476">
                  <c:v>63869387</c:v>
                </c:pt>
                <c:pt idx="477">
                  <c:v>64003450</c:v>
                </c:pt>
                <c:pt idx="478">
                  <c:v>64136943</c:v>
                </c:pt>
                <c:pt idx="479">
                  <c:v>64271262</c:v>
                </c:pt>
                <c:pt idx="480">
                  <c:v>64405152</c:v>
                </c:pt>
                <c:pt idx="481">
                  <c:v>64538637</c:v>
                </c:pt>
                <c:pt idx="482">
                  <c:v>64672509</c:v>
                </c:pt>
                <c:pt idx="483">
                  <c:v>64806746</c:v>
                </c:pt>
                <c:pt idx="484">
                  <c:v>64940169</c:v>
                </c:pt>
                <c:pt idx="485">
                  <c:v>65074410</c:v>
                </c:pt>
                <c:pt idx="486">
                  <c:v>65208280</c:v>
                </c:pt>
                <c:pt idx="487">
                  <c:v>65342266</c:v>
                </c:pt>
                <c:pt idx="488">
                  <c:v>65475867</c:v>
                </c:pt>
                <c:pt idx="489">
                  <c:v>65609828</c:v>
                </c:pt>
                <c:pt idx="490">
                  <c:v>65743535</c:v>
                </c:pt>
                <c:pt idx="491">
                  <c:v>65877592</c:v>
                </c:pt>
                <c:pt idx="492">
                  <c:v>66011455</c:v>
                </c:pt>
                <c:pt idx="493">
                  <c:v>66145415</c:v>
                </c:pt>
                <c:pt idx="494">
                  <c:v>66279263</c:v>
                </c:pt>
                <c:pt idx="495">
                  <c:v>66413070</c:v>
                </c:pt>
                <c:pt idx="496">
                  <c:v>66547053</c:v>
                </c:pt>
                <c:pt idx="497">
                  <c:v>66681000</c:v>
                </c:pt>
                <c:pt idx="498">
                  <c:v>66814763</c:v>
                </c:pt>
              </c:numCache>
            </c:numRef>
          </c:xVal>
          <c:yVal>
            <c:numRef>
              <c:f>BDOR_MC_is_a_1!$B$2:$B$500</c:f>
              <c:numCache>
                <c:formatCode>General</c:formatCode>
                <c:ptCount val="499"/>
                <c:pt idx="0">
                  <c:v>10.709046554934806</c:v>
                </c:pt>
                <c:pt idx="1">
                  <c:v>10.82343980738365</c:v>
                </c:pt>
                <c:pt idx="2">
                  <c:v>10.857952000000004</c:v>
                </c:pt>
                <c:pt idx="3">
                  <c:v>10.913906200318019</c:v>
                </c:pt>
                <c:pt idx="4">
                  <c:v>10.983052215189943</c:v>
                </c:pt>
                <c:pt idx="5">
                  <c:v>10.9722884310618</c:v>
                </c:pt>
                <c:pt idx="6">
                  <c:v>10.823606741573</c:v>
                </c:pt>
                <c:pt idx="7">
                  <c:v>10.266088932806319</c:v>
                </c:pt>
                <c:pt idx="8">
                  <c:v>11.155685624012623</c:v>
                </c:pt>
                <c:pt idx="9">
                  <c:v>11.7544984423676</c:v>
                </c:pt>
                <c:pt idx="10">
                  <c:v>11.842673374613</c:v>
                </c:pt>
                <c:pt idx="11">
                  <c:v>11.856162790697702</c:v>
                </c:pt>
                <c:pt idx="12">
                  <c:v>11.8512105263158</c:v>
                </c:pt>
                <c:pt idx="13">
                  <c:v>11.823585403726719</c:v>
                </c:pt>
                <c:pt idx="14">
                  <c:v>11.608477093207</c:v>
                </c:pt>
                <c:pt idx="15">
                  <c:v>11.239408679927704</c:v>
                </c:pt>
                <c:pt idx="16">
                  <c:v>11.702289269051304</c:v>
                </c:pt>
                <c:pt idx="17">
                  <c:v>11.645013931888499</c:v>
                </c:pt>
                <c:pt idx="18">
                  <c:v>11.5453043478261</c:v>
                </c:pt>
                <c:pt idx="19">
                  <c:v>11.4676271450858</c:v>
                </c:pt>
                <c:pt idx="20">
                  <c:v>11.4991708074534</c:v>
                </c:pt>
                <c:pt idx="21">
                  <c:v>11.357566510172125</c:v>
                </c:pt>
                <c:pt idx="22">
                  <c:v>11.400880248833623</c:v>
                </c:pt>
                <c:pt idx="23">
                  <c:v>11.4047216174183</c:v>
                </c:pt>
                <c:pt idx="24">
                  <c:v>11.356437694704141</c:v>
                </c:pt>
                <c:pt idx="25">
                  <c:v>11.345275700934572</c:v>
                </c:pt>
                <c:pt idx="26">
                  <c:v>11.298092187499998</c:v>
                </c:pt>
                <c:pt idx="27">
                  <c:v>11.347601246105899</c:v>
                </c:pt>
                <c:pt idx="28">
                  <c:v>11.260153605015701</c:v>
                </c:pt>
                <c:pt idx="29">
                  <c:v>11.271053124999998</c:v>
                </c:pt>
                <c:pt idx="30">
                  <c:v>11.241891679748798</c:v>
                </c:pt>
                <c:pt idx="31">
                  <c:v>11.2702609375</c:v>
                </c:pt>
                <c:pt idx="32">
                  <c:v>11.324543613707231</c:v>
                </c:pt>
                <c:pt idx="33">
                  <c:v>11.272620312500004</c:v>
                </c:pt>
                <c:pt idx="34">
                  <c:v>11.271826291079799</c:v>
                </c:pt>
                <c:pt idx="35">
                  <c:v>11.256128124999998</c:v>
                </c:pt>
                <c:pt idx="36">
                  <c:v>11.280051562500001</c:v>
                </c:pt>
                <c:pt idx="37">
                  <c:v>11.226539184952999</c:v>
                </c:pt>
                <c:pt idx="38">
                  <c:v>11.287224999999999</c:v>
                </c:pt>
                <c:pt idx="39">
                  <c:v>11.244613458528898</c:v>
                </c:pt>
                <c:pt idx="40">
                  <c:v>11.301078003120098</c:v>
                </c:pt>
                <c:pt idx="41">
                  <c:v>11.304792834891023</c:v>
                </c:pt>
                <c:pt idx="42">
                  <c:v>11.2298103448276</c:v>
                </c:pt>
                <c:pt idx="43">
                  <c:v>11.2406927899686</c:v>
                </c:pt>
                <c:pt idx="44">
                  <c:v>11.253706250000027</c:v>
                </c:pt>
                <c:pt idx="45">
                  <c:v>11.226708006279399</c:v>
                </c:pt>
                <c:pt idx="46">
                  <c:v>11.254857812500004</c:v>
                </c:pt>
                <c:pt idx="47">
                  <c:v>11.25907042253518</c:v>
                </c:pt>
                <c:pt idx="48">
                  <c:v>11.293310452418098</c:v>
                </c:pt>
                <c:pt idx="49">
                  <c:v>11.259770312500002</c:v>
                </c:pt>
                <c:pt idx="50">
                  <c:v>11.1755874015748</c:v>
                </c:pt>
                <c:pt idx="51">
                  <c:v>10.705950442477898</c:v>
                </c:pt>
                <c:pt idx="52">
                  <c:v>11.270525000000001</c:v>
                </c:pt>
                <c:pt idx="53">
                  <c:v>11.254901562500001</c:v>
                </c:pt>
                <c:pt idx="54">
                  <c:v>11.244152037617598</c:v>
                </c:pt>
                <c:pt idx="55">
                  <c:v>11.266926677067104</c:v>
                </c:pt>
                <c:pt idx="56">
                  <c:v>11.252503912363119</c:v>
                </c:pt>
                <c:pt idx="57">
                  <c:v>11.3020109204368</c:v>
                </c:pt>
                <c:pt idx="58">
                  <c:v>11.290636505460228</c:v>
                </c:pt>
                <c:pt idx="59">
                  <c:v>11.283121684867398</c:v>
                </c:pt>
                <c:pt idx="60">
                  <c:v>11.256507812500029</c:v>
                </c:pt>
                <c:pt idx="61">
                  <c:v>11.284354134165399</c:v>
                </c:pt>
                <c:pt idx="62">
                  <c:v>11.2749453125</c:v>
                </c:pt>
                <c:pt idx="63">
                  <c:v>11.318421461897398</c:v>
                </c:pt>
                <c:pt idx="64">
                  <c:v>11.230655172413798</c:v>
                </c:pt>
                <c:pt idx="65">
                  <c:v>11.2161852433281</c:v>
                </c:pt>
                <c:pt idx="66">
                  <c:v>11.235982785602499</c:v>
                </c:pt>
                <c:pt idx="67">
                  <c:v>11.238181818181801</c:v>
                </c:pt>
                <c:pt idx="68">
                  <c:v>11.204679748822601</c:v>
                </c:pt>
                <c:pt idx="69">
                  <c:v>11.261515624999999</c:v>
                </c:pt>
                <c:pt idx="70">
                  <c:v>11.33340993788825</c:v>
                </c:pt>
                <c:pt idx="71">
                  <c:v>11.251694835680821</c:v>
                </c:pt>
                <c:pt idx="72">
                  <c:v>11.192368916797498</c:v>
                </c:pt>
                <c:pt idx="73">
                  <c:v>11.271050000000001</c:v>
                </c:pt>
                <c:pt idx="74">
                  <c:v>11.249801562499998</c:v>
                </c:pt>
                <c:pt idx="75">
                  <c:v>11.297378504672858</c:v>
                </c:pt>
                <c:pt idx="76">
                  <c:v>11.209829153605</c:v>
                </c:pt>
                <c:pt idx="77">
                  <c:v>11.236419405320801</c:v>
                </c:pt>
                <c:pt idx="78">
                  <c:v>11.2368043818466</c:v>
                </c:pt>
                <c:pt idx="79">
                  <c:v>11.1841902515723</c:v>
                </c:pt>
                <c:pt idx="80">
                  <c:v>11.190879120879098</c:v>
                </c:pt>
                <c:pt idx="81">
                  <c:v>11.195558869701706</c:v>
                </c:pt>
                <c:pt idx="82">
                  <c:v>11.231236306729302</c:v>
                </c:pt>
                <c:pt idx="83">
                  <c:v>11.2125015673981</c:v>
                </c:pt>
                <c:pt idx="84">
                  <c:v>11.212979623824499</c:v>
                </c:pt>
                <c:pt idx="85">
                  <c:v>11.227856025039101</c:v>
                </c:pt>
                <c:pt idx="86">
                  <c:v>11.246125195618079</c:v>
                </c:pt>
                <c:pt idx="87">
                  <c:v>11.233268749999979</c:v>
                </c:pt>
                <c:pt idx="88">
                  <c:v>11.185635792778619</c:v>
                </c:pt>
                <c:pt idx="89">
                  <c:v>11.216512539184931</c:v>
                </c:pt>
                <c:pt idx="90">
                  <c:v>11.2196181533646</c:v>
                </c:pt>
                <c:pt idx="91">
                  <c:v>11.2288153364632</c:v>
                </c:pt>
                <c:pt idx="92">
                  <c:v>11.2199029733959</c:v>
                </c:pt>
                <c:pt idx="93">
                  <c:v>11.230084507042319</c:v>
                </c:pt>
                <c:pt idx="94">
                  <c:v>11.2331453125</c:v>
                </c:pt>
                <c:pt idx="95">
                  <c:v>10.923853146853098</c:v>
                </c:pt>
                <c:pt idx="96">
                  <c:v>11.21920532915358</c:v>
                </c:pt>
                <c:pt idx="97">
                  <c:v>11.222336463223799</c:v>
                </c:pt>
                <c:pt idx="98">
                  <c:v>11.1958119122257</c:v>
                </c:pt>
                <c:pt idx="99">
                  <c:v>11.248596875</c:v>
                </c:pt>
                <c:pt idx="100">
                  <c:v>11.179355345911898</c:v>
                </c:pt>
                <c:pt idx="101">
                  <c:v>11.255719188767621</c:v>
                </c:pt>
                <c:pt idx="102">
                  <c:v>11.246620312499999</c:v>
                </c:pt>
                <c:pt idx="103">
                  <c:v>11.24085312499998</c:v>
                </c:pt>
                <c:pt idx="104">
                  <c:v>11.275716068642719</c:v>
                </c:pt>
                <c:pt idx="105">
                  <c:v>11.173977987421399</c:v>
                </c:pt>
                <c:pt idx="106">
                  <c:v>11.235793749999999</c:v>
                </c:pt>
                <c:pt idx="107">
                  <c:v>11.1990141065831</c:v>
                </c:pt>
                <c:pt idx="108">
                  <c:v>11.231849765258179</c:v>
                </c:pt>
                <c:pt idx="109">
                  <c:v>11.241287499999999</c:v>
                </c:pt>
                <c:pt idx="110">
                  <c:v>11.229624413145499</c:v>
                </c:pt>
                <c:pt idx="111">
                  <c:v>11.233707812500002</c:v>
                </c:pt>
                <c:pt idx="112">
                  <c:v>11.222794670846406</c:v>
                </c:pt>
                <c:pt idx="113">
                  <c:v>11.215498432601899</c:v>
                </c:pt>
                <c:pt idx="114">
                  <c:v>11.229687010954599</c:v>
                </c:pt>
                <c:pt idx="115">
                  <c:v>11.279638065522599</c:v>
                </c:pt>
                <c:pt idx="116">
                  <c:v>11.202426332288425</c:v>
                </c:pt>
                <c:pt idx="117">
                  <c:v>11.173746855345943</c:v>
                </c:pt>
                <c:pt idx="118">
                  <c:v>11.268698907956299</c:v>
                </c:pt>
                <c:pt idx="119">
                  <c:v>11.224371473354148</c:v>
                </c:pt>
                <c:pt idx="120">
                  <c:v>11.1867425431711</c:v>
                </c:pt>
                <c:pt idx="121">
                  <c:v>11.2592964118565</c:v>
                </c:pt>
                <c:pt idx="122">
                  <c:v>11.1926059654631</c:v>
                </c:pt>
                <c:pt idx="123">
                  <c:v>11.21532288401248</c:v>
                </c:pt>
                <c:pt idx="124">
                  <c:v>11.265811232449323</c:v>
                </c:pt>
                <c:pt idx="125">
                  <c:v>11.235608763693298</c:v>
                </c:pt>
                <c:pt idx="126">
                  <c:v>11.193617554858923</c:v>
                </c:pt>
                <c:pt idx="127">
                  <c:v>11.210172413793098</c:v>
                </c:pt>
                <c:pt idx="128">
                  <c:v>11.251914062499999</c:v>
                </c:pt>
                <c:pt idx="129">
                  <c:v>11.264807812500004</c:v>
                </c:pt>
                <c:pt idx="130">
                  <c:v>11.226324451410681</c:v>
                </c:pt>
                <c:pt idx="131">
                  <c:v>11.2759734789392</c:v>
                </c:pt>
                <c:pt idx="132">
                  <c:v>11.234270735524298</c:v>
                </c:pt>
                <c:pt idx="133">
                  <c:v>11.235442879499235</c:v>
                </c:pt>
                <c:pt idx="134">
                  <c:v>11.2359890453834</c:v>
                </c:pt>
                <c:pt idx="135">
                  <c:v>11.2070141287284</c:v>
                </c:pt>
                <c:pt idx="136">
                  <c:v>11.2350938967136</c:v>
                </c:pt>
                <c:pt idx="137">
                  <c:v>11.198893249607501</c:v>
                </c:pt>
                <c:pt idx="138">
                  <c:v>11.298722741432966</c:v>
                </c:pt>
                <c:pt idx="139">
                  <c:v>11.276497659906429</c:v>
                </c:pt>
                <c:pt idx="140">
                  <c:v>10.852184448462941</c:v>
                </c:pt>
                <c:pt idx="141">
                  <c:v>11.238484326018799</c:v>
                </c:pt>
                <c:pt idx="142">
                  <c:v>11.226893416927902</c:v>
                </c:pt>
                <c:pt idx="143">
                  <c:v>11.2838205928237</c:v>
                </c:pt>
                <c:pt idx="144">
                  <c:v>11.228935736677098</c:v>
                </c:pt>
                <c:pt idx="145">
                  <c:v>11.275546021840928</c:v>
                </c:pt>
                <c:pt idx="146">
                  <c:v>11.251640062597801</c:v>
                </c:pt>
                <c:pt idx="147">
                  <c:v>11.276609375000019</c:v>
                </c:pt>
                <c:pt idx="148">
                  <c:v>11.214328100470954</c:v>
                </c:pt>
                <c:pt idx="149">
                  <c:v>11.269365625000001</c:v>
                </c:pt>
                <c:pt idx="150">
                  <c:v>11.253043818466425</c:v>
                </c:pt>
                <c:pt idx="151">
                  <c:v>11.3118880248834</c:v>
                </c:pt>
                <c:pt idx="152">
                  <c:v>11.321080996884719</c:v>
                </c:pt>
                <c:pt idx="153">
                  <c:v>11.227578369905901</c:v>
                </c:pt>
                <c:pt idx="154">
                  <c:v>11.229045454545499</c:v>
                </c:pt>
                <c:pt idx="155">
                  <c:v>11.2587214397496</c:v>
                </c:pt>
                <c:pt idx="156">
                  <c:v>11.277381249999999</c:v>
                </c:pt>
                <c:pt idx="157">
                  <c:v>11.244350547730768</c:v>
                </c:pt>
                <c:pt idx="158">
                  <c:v>11.316914330218102</c:v>
                </c:pt>
                <c:pt idx="159">
                  <c:v>11.223802507837</c:v>
                </c:pt>
                <c:pt idx="160">
                  <c:v>11.252865414710501</c:v>
                </c:pt>
                <c:pt idx="161">
                  <c:v>11.295218408736398</c:v>
                </c:pt>
                <c:pt idx="162">
                  <c:v>11.231952978056398</c:v>
                </c:pt>
                <c:pt idx="163">
                  <c:v>11.276535937500023</c:v>
                </c:pt>
                <c:pt idx="164">
                  <c:v>11.230262166404998</c:v>
                </c:pt>
                <c:pt idx="165">
                  <c:v>11.303314641744604</c:v>
                </c:pt>
                <c:pt idx="166">
                  <c:v>11.283828393135698</c:v>
                </c:pt>
                <c:pt idx="167">
                  <c:v>11.221212264150868</c:v>
                </c:pt>
                <c:pt idx="168">
                  <c:v>11.2396332288401</c:v>
                </c:pt>
                <c:pt idx="169">
                  <c:v>11.246302507836999</c:v>
                </c:pt>
                <c:pt idx="170">
                  <c:v>11.300699376947039</c:v>
                </c:pt>
                <c:pt idx="171">
                  <c:v>11.255297805642625</c:v>
                </c:pt>
                <c:pt idx="172">
                  <c:v>11.234572100313466</c:v>
                </c:pt>
                <c:pt idx="173">
                  <c:v>11.291152886115398</c:v>
                </c:pt>
                <c:pt idx="174">
                  <c:v>11.284528124999998</c:v>
                </c:pt>
                <c:pt idx="175">
                  <c:v>11.233680250783706</c:v>
                </c:pt>
                <c:pt idx="176">
                  <c:v>11.268125195618175</c:v>
                </c:pt>
                <c:pt idx="177">
                  <c:v>11.280336973478899</c:v>
                </c:pt>
                <c:pt idx="178">
                  <c:v>11.307879875195002</c:v>
                </c:pt>
                <c:pt idx="179">
                  <c:v>11.241144200627</c:v>
                </c:pt>
                <c:pt idx="180">
                  <c:v>11.264198437499999</c:v>
                </c:pt>
                <c:pt idx="181">
                  <c:v>11.183314465408801</c:v>
                </c:pt>
                <c:pt idx="182">
                  <c:v>11.260530516431931</c:v>
                </c:pt>
                <c:pt idx="183">
                  <c:v>11.214100470957575</c:v>
                </c:pt>
                <c:pt idx="184">
                  <c:v>11.0082302521008</c:v>
                </c:pt>
                <c:pt idx="185">
                  <c:v>11.287053124999998</c:v>
                </c:pt>
                <c:pt idx="186">
                  <c:v>11.285464898596027</c:v>
                </c:pt>
                <c:pt idx="187">
                  <c:v>11.333604037267129</c:v>
                </c:pt>
                <c:pt idx="188">
                  <c:v>11.251466353677621</c:v>
                </c:pt>
                <c:pt idx="189">
                  <c:v>11.263710485132998</c:v>
                </c:pt>
                <c:pt idx="190">
                  <c:v>11.282570982839299</c:v>
                </c:pt>
                <c:pt idx="191">
                  <c:v>11.2006923076923</c:v>
                </c:pt>
                <c:pt idx="192">
                  <c:v>11.2562629107981</c:v>
                </c:pt>
                <c:pt idx="193">
                  <c:v>11.294713395638601</c:v>
                </c:pt>
                <c:pt idx="194">
                  <c:v>11.2798984375</c:v>
                </c:pt>
                <c:pt idx="195">
                  <c:v>11.235834115805929</c:v>
                </c:pt>
                <c:pt idx="196">
                  <c:v>11.252356807511704</c:v>
                </c:pt>
                <c:pt idx="197">
                  <c:v>11.194585557299806</c:v>
                </c:pt>
                <c:pt idx="198">
                  <c:v>11.300699376947039</c:v>
                </c:pt>
                <c:pt idx="199">
                  <c:v>11.2937056074766</c:v>
                </c:pt>
                <c:pt idx="200">
                  <c:v>11.242460815047023</c:v>
                </c:pt>
                <c:pt idx="201">
                  <c:v>11.282808411215001</c:v>
                </c:pt>
                <c:pt idx="202">
                  <c:v>11.204800627943499</c:v>
                </c:pt>
                <c:pt idx="203">
                  <c:v>11.229879310344799</c:v>
                </c:pt>
                <c:pt idx="204">
                  <c:v>11.259460937500023</c:v>
                </c:pt>
                <c:pt idx="205">
                  <c:v>11.246848200312998</c:v>
                </c:pt>
                <c:pt idx="206">
                  <c:v>11.2666209048362</c:v>
                </c:pt>
                <c:pt idx="207">
                  <c:v>11.228234741783998</c:v>
                </c:pt>
                <c:pt idx="208">
                  <c:v>11.249095461658779</c:v>
                </c:pt>
                <c:pt idx="209">
                  <c:v>11.217549295774599</c:v>
                </c:pt>
                <c:pt idx="210">
                  <c:v>11.238702660406901</c:v>
                </c:pt>
                <c:pt idx="211">
                  <c:v>11.182875786163498</c:v>
                </c:pt>
                <c:pt idx="212">
                  <c:v>11.221998435054775</c:v>
                </c:pt>
                <c:pt idx="213">
                  <c:v>11.206189952904223</c:v>
                </c:pt>
                <c:pt idx="214">
                  <c:v>11.240903276130998</c:v>
                </c:pt>
                <c:pt idx="215">
                  <c:v>11.225868338558</c:v>
                </c:pt>
                <c:pt idx="216">
                  <c:v>11.2354600938967</c:v>
                </c:pt>
                <c:pt idx="217">
                  <c:v>11.2693853354134</c:v>
                </c:pt>
                <c:pt idx="218">
                  <c:v>11.2052147335423</c:v>
                </c:pt>
                <c:pt idx="219">
                  <c:v>11.206622257053304</c:v>
                </c:pt>
                <c:pt idx="220">
                  <c:v>11.215086071987523</c:v>
                </c:pt>
                <c:pt idx="221">
                  <c:v>11.242700000000001</c:v>
                </c:pt>
                <c:pt idx="222">
                  <c:v>11.250934375000023</c:v>
                </c:pt>
                <c:pt idx="223">
                  <c:v>11.2158056426332</c:v>
                </c:pt>
                <c:pt idx="224">
                  <c:v>11.224043749999998</c:v>
                </c:pt>
                <c:pt idx="225">
                  <c:v>11.23331455399058</c:v>
                </c:pt>
                <c:pt idx="226">
                  <c:v>11.2399375</c:v>
                </c:pt>
                <c:pt idx="227">
                  <c:v>11.278643302180701</c:v>
                </c:pt>
                <c:pt idx="228">
                  <c:v>11.2545796875</c:v>
                </c:pt>
                <c:pt idx="229">
                  <c:v>10.899764918625731</c:v>
                </c:pt>
                <c:pt idx="230">
                  <c:v>11.224957746478868</c:v>
                </c:pt>
                <c:pt idx="231">
                  <c:v>11.232455399061006</c:v>
                </c:pt>
                <c:pt idx="232">
                  <c:v>11.239567187500001</c:v>
                </c:pt>
                <c:pt idx="233">
                  <c:v>11.205832288401229</c:v>
                </c:pt>
                <c:pt idx="234">
                  <c:v>11.2200250783699</c:v>
                </c:pt>
                <c:pt idx="235">
                  <c:v>11.209197492163</c:v>
                </c:pt>
                <c:pt idx="236">
                  <c:v>11.24799374999998</c:v>
                </c:pt>
                <c:pt idx="237">
                  <c:v>11.208572998430098</c:v>
                </c:pt>
                <c:pt idx="238">
                  <c:v>11.253213728549101</c:v>
                </c:pt>
                <c:pt idx="239">
                  <c:v>11.223956181533568</c:v>
                </c:pt>
                <c:pt idx="240">
                  <c:v>11.217065830720999</c:v>
                </c:pt>
                <c:pt idx="241">
                  <c:v>11.173735849056623</c:v>
                </c:pt>
                <c:pt idx="242">
                  <c:v>11.22599374021908</c:v>
                </c:pt>
                <c:pt idx="243">
                  <c:v>11.2552984375</c:v>
                </c:pt>
                <c:pt idx="244">
                  <c:v>11.30269626168225</c:v>
                </c:pt>
                <c:pt idx="245">
                  <c:v>11.239590625</c:v>
                </c:pt>
                <c:pt idx="246">
                  <c:v>11.278433697347923</c:v>
                </c:pt>
                <c:pt idx="247">
                  <c:v>11.2685335413417</c:v>
                </c:pt>
                <c:pt idx="248">
                  <c:v>11.2509109375</c:v>
                </c:pt>
                <c:pt idx="249">
                  <c:v>11.246333333333299</c:v>
                </c:pt>
                <c:pt idx="250">
                  <c:v>11.248129687499979</c:v>
                </c:pt>
                <c:pt idx="251">
                  <c:v>11.264065625000001</c:v>
                </c:pt>
                <c:pt idx="252">
                  <c:v>11.228996865203801</c:v>
                </c:pt>
                <c:pt idx="253">
                  <c:v>11.2092852664577</c:v>
                </c:pt>
                <c:pt idx="254">
                  <c:v>11.298137071651098</c:v>
                </c:pt>
                <c:pt idx="255">
                  <c:v>11.196488188976399</c:v>
                </c:pt>
                <c:pt idx="256">
                  <c:v>11.1069001584786</c:v>
                </c:pt>
                <c:pt idx="257">
                  <c:v>10.4960403361345</c:v>
                </c:pt>
                <c:pt idx="258">
                  <c:v>10.380846678023941</c:v>
                </c:pt>
                <c:pt idx="259">
                  <c:v>10.236595854922319</c:v>
                </c:pt>
                <c:pt idx="260">
                  <c:v>9.7654573502722553</c:v>
                </c:pt>
                <c:pt idx="261">
                  <c:v>9.5240803738317688</c:v>
                </c:pt>
                <c:pt idx="262">
                  <c:v>8.9093194444444404</c:v>
                </c:pt>
                <c:pt idx="263">
                  <c:v>8.8622128514056566</c:v>
                </c:pt>
                <c:pt idx="264">
                  <c:v>8.6246369426751599</c:v>
                </c:pt>
                <c:pt idx="265">
                  <c:v>8.7217889344262307</c:v>
                </c:pt>
                <c:pt idx="266">
                  <c:v>8.7357479508196807</c:v>
                </c:pt>
                <c:pt idx="267">
                  <c:v>8.2097861915367503</c:v>
                </c:pt>
                <c:pt idx="268">
                  <c:v>5.8541292307692245</c:v>
                </c:pt>
                <c:pt idx="269">
                  <c:v>6.01025602409638</c:v>
                </c:pt>
                <c:pt idx="270">
                  <c:v>6.0536955223880602</c:v>
                </c:pt>
                <c:pt idx="271">
                  <c:v>5.9924096385542196</c:v>
                </c:pt>
                <c:pt idx="272">
                  <c:v>5.1084064748201499</c:v>
                </c:pt>
                <c:pt idx="273">
                  <c:v>4.4338861788617896</c:v>
                </c:pt>
                <c:pt idx="274">
                  <c:v>5.1663498233215597</c:v>
                </c:pt>
                <c:pt idx="275">
                  <c:v>5.0977831325301199</c:v>
                </c:pt>
                <c:pt idx="276">
                  <c:v>5.5471470588235299</c:v>
                </c:pt>
                <c:pt idx="277">
                  <c:v>4.9231794871794898</c:v>
                </c:pt>
                <c:pt idx="278">
                  <c:v>4.5908352941176496</c:v>
                </c:pt>
                <c:pt idx="279">
                  <c:v>5.2603010380622797</c:v>
                </c:pt>
                <c:pt idx="280">
                  <c:v>4.9123529411764695</c:v>
                </c:pt>
                <c:pt idx="281">
                  <c:v>4.8847583643122698</c:v>
                </c:pt>
                <c:pt idx="282">
                  <c:v>5.44611824324324</c:v>
                </c:pt>
                <c:pt idx="283">
                  <c:v>4.5300876494023896</c:v>
                </c:pt>
                <c:pt idx="284">
                  <c:v>4.8379312977099058</c:v>
                </c:pt>
                <c:pt idx="285">
                  <c:v>5.4613098039215808</c:v>
                </c:pt>
                <c:pt idx="286">
                  <c:v>4.4057736625514403</c:v>
                </c:pt>
                <c:pt idx="287">
                  <c:v>4.4745836734693896</c:v>
                </c:pt>
                <c:pt idx="288">
                  <c:v>4.3497436974789903</c:v>
                </c:pt>
                <c:pt idx="289">
                  <c:v>4.5029877551020396</c:v>
                </c:pt>
                <c:pt idx="290">
                  <c:v>4.4428016528925598</c:v>
                </c:pt>
                <c:pt idx="291">
                  <c:v>4.2252640692640702</c:v>
                </c:pt>
                <c:pt idx="292">
                  <c:v>4.2327478260869498</c:v>
                </c:pt>
                <c:pt idx="293">
                  <c:v>4.22418695652172</c:v>
                </c:pt>
                <c:pt idx="294">
                  <c:v>4.2186173913043534</c:v>
                </c:pt>
                <c:pt idx="295">
                  <c:v>4.2213217391304401</c:v>
                </c:pt>
                <c:pt idx="296">
                  <c:v>4.5119768518518475</c:v>
                </c:pt>
                <c:pt idx="297">
                  <c:v>4.0356164383561604</c:v>
                </c:pt>
                <c:pt idx="298">
                  <c:v>4.8698382352941101</c:v>
                </c:pt>
                <c:pt idx="299">
                  <c:v>5.5172175324675345</c:v>
                </c:pt>
                <c:pt idx="300">
                  <c:v>6.2481583333333397</c:v>
                </c:pt>
                <c:pt idx="301">
                  <c:v>6.1703549295774458</c:v>
                </c:pt>
                <c:pt idx="302">
                  <c:v>6.3504027397260296</c:v>
                </c:pt>
                <c:pt idx="303">
                  <c:v>6.9911862745097899</c:v>
                </c:pt>
                <c:pt idx="304">
                  <c:v>7.5160112866817155</c:v>
                </c:pt>
                <c:pt idx="305">
                  <c:v>7.8838272921108814</c:v>
                </c:pt>
                <c:pt idx="306">
                  <c:v>8.814041431261769</c:v>
                </c:pt>
                <c:pt idx="307">
                  <c:v>8.9219777777777587</c:v>
                </c:pt>
                <c:pt idx="308">
                  <c:v>9.1282558983666107</c:v>
                </c:pt>
                <c:pt idx="309">
                  <c:v>9.2108065134099881</c:v>
                </c:pt>
                <c:pt idx="310">
                  <c:v>9.6247195945946</c:v>
                </c:pt>
                <c:pt idx="311">
                  <c:v>9.6725369127516991</c:v>
                </c:pt>
                <c:pt idx="312">
                  <c:v>9.6434215851602101</c:v>
                </c:pt>
                <c:pt idx="313">
                  <c:v>9.7087458193980005</c:v>
                </c:pt>
                <c:pt idx="314">
                  <c:v>9.575372448979568</c:v>
                </c:pt>
                <c:pt idx="315">
                  <c:v>9.6289595278246196</c:v>
                </c:pt>
                <c:pt idx="316">
                  <c:v>9.68873366834171</c:v>
                </c:pt>
                <c:pt idx="317">
                  <c:v>9.6726168067227185</c:v>
                </c:pt>
                <c:pt idx="318">
                  <c:v>9.6203587140439986</c:v>
                </c:pt>
                <c:pt idx="319">
                  <c:v>9.5302102564102604</c:v>
                </c:pt>
                <c:pt idx="320">
                  <c:v>9.6262331081081101</c:v>
                </c:pt>
                <c:pt idx="321">
                  <c:v>9.6153688663282502</c:v>
                </c:pt>
                <c:pt idx="322">
                  <c:v>9.6149001692047289</c:v>
                </c:pt>
                <c:pt idx="323">
                  <c:v>9.5680390492359795</c:v>
                </c:pt>
                <c:pt idx="324">
                  <c:v>9.7137408026756002</c:v>
                </c:pt>
                <c:pt idx="325">
                  <c:v>9.5709846938775396</c:v>
                </c:pt>
                <c:pt idx="326">
                  <c:v>9.6864345637584233</c:v>
                </c:pt>
                <c:pt idx="327">
                  <c:v>9.6480942760942803</c:v>
                </c:pt>
                <c:pt idx="328">
                  <c:v>9.5964881355932228</c:v>
                </c:pt>
                <c:pt idx="329">
                  <c:v>9.6312192242832992</c:v>
                </c:pt>
                <c:pt idx="330">
                  <c:v>9.6677075630252247</c:v>
                </c:pt>
                <c:pt idx="331">
                  <c:v>9.2946358595194027</c:v>
                </c:pt>
                <c:pt idx="332">
                  <c:v>9.7009732441471499</c:v>
                </c:pt>
                <c:pt idx="333">
                  <c:v>9.6293996627318457</c:v>
                </c:pt>
                <c:pt idx="334">
                  <c:v>9.6622340067340247</c:v>
                </c:pt>
                <c:pt idx="335">
                  <c:v>9.6192550675675559</c:v>
                </c:pt>
                <c:pt idx="336">
                  <c:v>9.5880865874363508</c:v>
                </c:pt>
                <c:pt idx="337">
                  <c:v>9.71024373956595</c:v>
                </c:pt>
                <c:pt idx="338">
                  <c:v>9.6279172297297304</c:v>
                </c:pt>
                <c:pt idx="339">
                  <c:v>9.6354789207419707</c:v>
                </c:pt>
                <c:pt idx="340">
                  <c:v>9.6454435075885527</c:v>
                </c:pt>
                <c:pt idx="341">
                  <c:v>9.5982745762711659</c:v>
                </c:pt>
                <c:pt idx="342">
                  <c:v>9.6560050505050707</c:v>
                </c:pt>
                <c:pt idx="343">
                  <c:v>9.6671176470587987</c:v>
                </c:pt>
                <c:pt idx="344">
                  <c:v>9.4712216494845389</c:v>
                </c:pt>
                <c:pt idx="345">
                  <c:v>9.6556616161616322</c:v>
                </c:pt>
                <c:pt idx="346">
                  <c:v>9.5693452380952682</c:v>
                </c:pt>
                <c:pt idx="347">
                  <c:v>9.6976850921273208</c:v>
                </c:pt>
                <c:pt idx="348">
                  <c:v>9.6539612794612797</c:v>
                </c:pt>
                <c:pt idx="349">
                  <c:v>9.5578057921635207</c:v>
                </c:pt>
                <c:pt idx="350">
                  <c:v>9.6067508474576293</c:v>
                </c:pt>
                <c:pt idx="351">
                  <c:v>9.5521399317406459</c:v>
                </c:pt>
                <c:pt idx="352">
                  <c:v>9.68459395973154</c:v>
                </c:pt>
                <c:pt idx="353">
                  <c:v>9.4516427289048508</c:v>
                </c:pt>
                <c:pt idx="354">
                  <c:v>9.6690470588235566</c:v>
                </c:pt>
                <c:pt idx="355">
                  <c:v>9.6132212837837532</c:v>
                </c:pt>
                <c:pt idx="356">
                  <c:v>9.6568148148148207</c:v>
                </c:pt>
                <c:pt idx="357">
                  <c:v>9.6872780569513957</c:v>
                </c:pt>
                <c:pt idx="358">
                  <c:v>9.5962033898304959</c:v>
                </c:pt>
                <c:pt idx="359">
                  <c:v>9.6727747899159802</c:v>
                </c:pt>
                <c:pt idx="360">
                  <c:v>9.6594016806722696</c:v>
                </c:pt>
                <c:pt idx="361">
                  <c:v>9.5432662116040898</c:v>
                </c:pt>
                <c:pt idx="362">
                  <c:v>9.6538484848484707</c:v>
                </c:pt>
                <c:pt idx="363">
                  <c:v>9.5281284246574849</c:v>
                </c:pt>
                <c:pt idx="364">
                  <c:v>9.5796977928692844</c:v>
                </c:pt>
                <c:pt idx="365">
                  <c:v>9.5961389830508459</c:v>
                </c:pt>
                <c:pt idx="366">
                  <c:v>9.66687899159664</c:v>
                </c:pt>
                <c:pt idx="367">
                  <c:v>9.528238013698628</c:v>
                </c:pt>
                <c:pt idx="368">
                  <c:v>9.5849559322033908</c:v>
                </c:pt>
                <c:pt idx="369">
                  <c:v>9.6707310924369594</c:v>
                </c:pt>
                <c:pt idx="370">
                  <c:v>9.6410925925925959</c:v>
                </c:pt>
                <c:pt idx="371">
                  <c:v>9.6173491525423707</c:v>
                </c:pt>
                <c:pt idx="372">
                  <c:v>9.4590898100173106</c:v>
                </c:pt>
                <c:pt idx="373">
                  <c:v>9.6231807432432408</c:v>
                </c:pt>
                <c:pt idx="374">
                  <c:v>9.4399852941176547</c:v>
                </c:pt>
                <c:pt idx="375">
                  <c:v>9.67379530201341</c:v>
                </c:pt>
                <c:pt idx="376">
                  <c:v>9.7001889632106959</c:v>
                </c:pt>
                <c:pt idx="377">
                  <c:v>9.6632705882352905</c:v>
                </c:pt>
                <c:pt idx="378">
                  <c:v>9.7002479061976494</c:v>
                </c:pt>
                <c:pt idx="379">
                  <c:v>9.6360050590219206</c:v>
                </c:pt>
                <c:pt idx="380">
                  <c:v>9.6484283305227478</c:v>
                </c:pt>
                <c:pt idx="381">
                  <c:v>9.5718047538200306</c:v>
                </c:pt>
                <c:pt idx="382">
                  <c:v>9.6686823529411594</c:v>
                </c:pt>
                <c:pt idx="383">
                  <c:v>9.4890893470790623</c:v>
                </c:pt>
                <c:pt idx="384">
                  <c:v>9.6895376884422415</c:v>
                </c:pt>
                <c:pt idx="385">
                  <c:v>9.6414266441821184</c:v>
                </c:pt>
                <c:pt idx="386">
                  <c:v>9.6506846543001767</c:v>
                </c:pt>
                <c:pt idx="387">
                  <c:v>9.5289863013698692</c:v>
                </c:pt>
                <c:pt idx="388">
                  <c:v>9.6407212837837619</c:v>
                </c:pt>
                <c:pt idx="389">
                  <c:v>9.6678097643097605</c:v>
                </c:pt>
                <c:pt idx="390">
                  <c:v>9.6153378607809792</c:v>
                </c:pt>
                <c:pt idx="391">
                  <c:v>9.6660488215488094</c:v>
                </c:pt>
                <c:pt idx="392">
                  <c:v>9.5971864406779606</c:v>
                </c:pt>
                <c:pt idx="393">
                  <c:v>9.6406114864864492</c:v>
                </c:pt>
                <c:pt idx="394">
                  <c:v>9.6584384485666206</c:v>
                </c:pt>
                <c:pt idx="395">
                  <c:v>9.6149813559321959</c:v>
                </c:pt>
                <c:pt idx="396">
                  <c:v>9.6802525252525289</c:v>
                </c:pt>
                <c:pt idx="397">
                  <c:v>9.5704761092150008</c:v>
                </c:pt>
                <c:pt idx="398">
                  <c:v>9.5630885860306591</c:v>
                </c:pt>
                <c:pt idx="399">
                  <c:v>9.6588532883642397</c:v>
                </c:pt>
                <c:pt idx="400">
                  <c:v>9.5210309810670992</c:v>
                </c:pt>
                <c:pt idx="401">
                  <c:v>9.6380321489001499</c:v>
                </c:pt>
                <c:pt idx="402">
                  <c:v>9.6349358108108039</c:v>
                </c:pt>
                <c:pt idx="403">
                  <c:v>9.5531179487179507</c:v>
                </c:pt>
                <c:pt idx="404">
                  <c:v>9.5963870967741602</c:v>
                </c:pt>
                <c:pt idx="405">
                  <c:v>9.6582731871837755</c:v>
                </c:pt>
                <c:pt idx="406">
                  <c:v>8.4592536382536494</c:v>
                </c:pt>
                <c:pt idx="407">
                  <c:v>4.8885849802371455</c:v>
                </c:pt>
                <c:pt idx="408">
                  <c:v>5.2614793103448418</c:v>
                </c:pt>
                <c:pt idx="409">
                  <c:v>5.2323588850174199</c:v>
                </c:pt>
                <c:pt idx="410">
                  <c:v>6.4183960674157365</c:v>
                </c:pt>
                <c:pt idx="411">
                  <c:v>5.307826530612239</c:v>
                </c:pt>
                <c:pt idx="412">
                  <c:v>4.620128906249982</c:v>
                </c:pt>
                <c:pt idx="413">
                  <c:v>3.8095263157894701</c:v>
                </c:pt>
                <c:pt idx="414">
                  <c:v>4.1996309012875495</c:v>
                </c:pt>
                <c:pt idx="415">
                  <c:v>3.7379090909090902</c:v>
                </c:pt>
                <c:pt idx="416">
                  <c:v>4.1078483412322297</c:v>
                </c:pt>
                <c:pt idx="417">
                  <c:v>3.9657</c:v>
                </c:pt>
                <c:pt idx="418">
                  <c:v>3.6464009900990053</c:v>
                </c:pt>
                <c:pt idx="419">
                  <c:v>3.6506617647058799</c:v>
                </c:pt>
                <c:pt idx="420">
                  <c:v>3.6725756097560978</c:v>
                </c:pt>
                <c:pt idx="421">
                  <c:v>3.6979658536585398</c:v>
                </c:pt>
                <c:pt idx="422">
                  <c:v>3.8587710280373848</c:v>
                </c:pt>
                <c:pt idx="423">
                  <c:v>3.7754354066985667</c:v>
                </c:pt>
                <c:pt idx="424">
                  <c:v>3.6255870646766248</c:v>
                </c:pt>
                <c:pt idx="425">
                  <c:v>3.7193091787439601</c:v>
                </c:pt>
                <c:pt idx="426">
                  <c:v>3.6940485436893198</c:v>
                </c:pt>
                <c:pt idx="427">
                  <c:v>3.7243478260869654</c:v>
                </c:pt>
                <c:pt idx="428">
                  <c:v>4.3173526570048297</c:v>
                </c:pt>
                <c:pt idx="429">
                  <c:v>3.6219393939393898</c:v>
                </c:pt>
                <c:pt idx="430">
                  <c:v>3.5949701492537267</c:v>
                </c:pt>
                <c:pt idx="431">
                  <c:v>3.7990805687203859</c:v>
                </c:pt>
                <c:pt idx="432">
                  <c:v>3.7192403846153868</c:v>
                </c:pt>
                <c:pt idx="433">
                  <c:v>3.7985592417061653</c:v>
                </c:pt>
                <c:pt idx="434">
                  <c:v>3.9850636363636243</c:v>
                </c:pt>
                <c:pt idx="435">
                  <c:v>3.5324747474747502</c:v>
                </c:pt>
                <c:pt idx="436">
                  <c:v>3.7208786407767001</c:v>
                </c:pt>
                <c:pt idx="437">
                  <c:v>3.7417320574162778</c:v>
                </c:pt>
                <c:pt idx="438">
                  <c:v>3.6814223300970901</c:v>
                </c:pt>
                <c:pt idx="439">
                  <c:v>3.7757641509434001</c:v>
                </c:pt>
                <c:pt idx="440">
                  <c:v>3.85084651162791</c:v>
                </c:pt>
                <c:pt idx="441">
                  <c:v>4.04732692307691</c:v>
                </c:pt>
                <c:pt idx="442">
                  <c:v>4.2115635593220304</c:v>
                </c:pt>
                <c:pt idx="443">
                  <c:v>4.6334092664092479</c:v>
                </c:pt>
                <c:pt idx="444">
                  <c:v>4.8435661764705875</c:v>
                </c:pt>
                <c:pt idx="445">
                  <c:v>3.9886278026905848</c:v>
                </c:pt>
                <c:pt idx="446">
                  <c:v>3.65211219512195</c:v>
                </c:pt>
                <c:pt idx="447">
                  <c:v>3.6942355769230799</c:v>
                </c:pt>
                <c:pt idx="448">
                  <c:v>3.6624320388349498</c:v>
                </c:pt>
                <c:pt idx="449">
                  <c:v>3.6551504854368977</c:v>
                </c:pt>
                <c:pt idx="450">
                  <c:v>3.5809900990099002</c:v>
                </c:pt>
                <c:pt idx="451">
                  <c:v>3.5870000000000002</c:v>
                </c:pt>
                <c:pt idx="452">
                  <c:v>3.9818155339805767</c:v>
                </c:pt>
                <c:pt idx="453">
                  <c:v>3.3764486486486405</c:v>
                </c:pt>
                <c:pt idx="454">
                  <c:v>3.3994871794871777</c:v>
                </c:pt>
                <c:pt idx="455">
                  <c:v>3.6821714285714369</c:v>
                </c:pt>
                <c:pt idx="456">
                  <c:v>3.6635023923445011</c:v>
                </c:pt>
                <c:pt idx="457">
                  <c:v>3.63911483253588</c:v>
                </c:pt>
                <c:pt idx="458">
                  <c:v>3.6435837320574307</c:v>
                </c:pt>
                <c:pt idx="459">
                  <c:v>3.6227246376811602</c:v>
                </c:pt>
                <c:pt idx="460">
                  <c:v>3.5371576354679801</c:v>
                </c:pt>
                <c:pt idx="461">
                  <c:v>3.5120346534653502</c:v>
                </c:pt>
                <c:pt idx="462">
                  <c:v>3.6481626794258397</c:v>
                </c:pt>
                <c:pt idx="463">
                  <c:v>3.6398190476190502</c:v>
                </c:pt>
                <c:pt idx="464">
                  <c:v>3.6365598086124402</c:v>
                </c:pt>
                <c:pt idx="465">
                  <c:v>4.0308527918781829</c:v>
                </c:pt>
                <c:pt idx="466">
                  <c:v>3.6362296650717667</c:v>
                </c:pt>
                <c:pt idx="467">
                  <c:v>3.6072753623188398</c:v>
                </c:pt>
                <c:pt idx="468">
                  <c:v>3.4290204081632667</c:v>
                </c:pt>
                <c:pt idx="469">
                  <c:v>3.4976318407960254</c:v>
                </c:pt>
                <c:pt idx="470">
                  <c:v>3.5834106280193212</c:v>
                </c:pt>
                <c:pt idx="471">
                  <c:v>3.5836601941747444</c:v>
                </c:pt>
                <c:pt idx="472">
                  <c:v>3.6092560386473402</c:v>
                </c:pt>
                <c:pt idx="473">
                  <c:v>3.64161057692308</c:v>
                </c:pt>
                <c:pt idx="474">
                  <c:v>3.6052463768115901</c:v>
                </c:pt>
                <c:pt idx="475">
                  <c:v>3.4385454545454444</c:v>
                </c:pt>
                <c:pt idx="476">
                  <c:v>3.4992885572139301</c:v>
                </c:pt>
                <c:pt idx="477">
                  <c:v>3.6011594202898567</c:v>
                </c:pt>
                <c:pt idx="478">
                  <c:v>3.9187047619047601</c:v>
                </c:pt>
                <c:pt idx="479">
                  <c:v>3.6441238095238102</c:v>
                </c:pt>
                <c:pt idx="480">
                  <c:v>3.6277163461538549</c:v>
                </c:pt>
                <c:pt idx="481">
                  <c:v>3.6192318840579754</c:v>
                </c:pt>
                <c:pt idx="482">
                  <c:v>3.4904749999999987</c:v>
                </c:pt>
                <c:pt idx="483">
                  <c:v>3.4459898989898998</c:v>
                </c:pt>
                <c:pt idx="484">
                  <c:v>3.9595829596412453</c:v>
                </c:pt>
                <c:pt idx="485">
                  <c:v>4.5618735632183895</c:v>
                </c:pt>
                <c:pt idx="486">
                  <c:v>4.5280581395348802</c:v>
                </c:pt>
                <c:pt idx="487">
                  <c:v>4.5140930232558096</c:v>
                </c:pt>
                <c:pt idx="488">
                  <c:v>4.4757480620154997</c:v>
                </c:pt>
                <c:pt idx="489">
                  <c:v>4.5972357414448703</c:v>
                </c:pt>
                <c:pt idx="490">
                  <c:v>5.2900915032679698</c:v>
                </c:pt>
                <c:pt idx="491">
                  <c:v>5.7019185667752259</c:v>
                </c:pt>
                <c:pt idx="492">
                  <c:v>5.8411286549707597</c:v>
                </c:pt>
                <c:pt idx="493">
                  <c:v>5.8757947976878597</c:v>
                </c:pt>
                <c:pt idx="494">
                  <c:v>6.0701148459383765</c:v>
                </c:pt>
                <c:pt idx="495">
                  <c:v>6.6749873096446795</c:v>
                </c:pt>
                <c:pt idx="496">
                  <c:v>6.4737958115183307</c:v>
                </c:pt>
                <c:pt idx="497">
                  <c:v>8.5185622568093642</c:v>
                </c:pt>
                <c:pt idx="498">
                  <c:v>9.0650288288288294</c:v>
                </c:pt>
              </c:numCache>
            </c:numRef>
          </c:yVal>
          <c:smooth val="1"/>
        </c:ser>
        <c:axId val="43320448"/>
        <c:axId val="43322368"/>
      </c:scatterChart>
      <c:valAx>
        <c:axId val="43320448"/>
        <c:scaling>
          <c:orientation val="minMax"/>
          <c:max val="40000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Execution Time (cycles)</a:t>
                </a:r>
              </a:p>
            </c:rich>
          </c:tx>
        </c:title>
        <c:numFmt formatCode="00\ E+00" sourceLinked="0"/>
        <c:tickLblPos val="nextTo"/>
        <c:crossAx val="43322368"/>
        <c:crosses val="autoZero"/>
        <c:crossBetween val="midCat"/>
      </c:valAx>
      <c:valAx>
        <c:axId val="43322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Accepted load (flits/cycle)</a:t>
                </a:r>
              </a:p>
            </c:rich>
          </c:tx>
        </c:title>
        <c:numFmt formatCode="General" sourceLinked="1"/>
        <c:tickLblPos val="nextTo"/>
        <c:crossAx val="43320448"/>
        <c:crosses val="autoZero"/>
        <c:crossBetween val="midCat"/>
      </c:valAx>
      <c:spPr>
        <a:noFill/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3728112110986129"/>
          <c:y val="0.59576859795510639"/>
          <c:w val="0.16746712838631891"/>
          <c:h val="0.20783238078418104"/>
        </c:manualLayout>
      </c:layout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tx>
            <c:v>BASE</c:v>
          </c:tx>
          <c:spPr>
            <a:ln>
              <a:solidFill>
                <a:schemeClr val="tx1"/>
              </a:solidFill>
            </a:ln>
          </c:spPr>
          <c:cat>
            <c:strRef>
              <c:f>'[presentacion-Static-Dynamic.xlsx]EDP'!$B$2,'[presentacion-Static-Dynamic.xlsx]EDP'!$B$7,'[presentacion-Static-Dynamic.xlsx]EDP'!$B$12,'[presentacion-Static-Dynamic.xlsx]EDP'!$B$17,'[presentacion-Static-Dynamic.xlsx]EDP'!$B$22,'[presentacion-Static-Dynamic.xlsx]EDP'!$B$27,'[presentacion-Static-Dynamic.xlsx]EDP'!$B$32,'[presentacion-Static-Dynamic.xlsx]EDP'!$B$37,'[presentacion-Static-Dynamic.xlsx]EDP'!$B$42,'[presentacion-Static-Dynamic.xlsx]EDP'!$B$47,'[presentacion-Static-Dynamic.xlsx]EDP'!$B$52,'[presentacion-Static-Dynamic.xlsx]EDP'!$B$57,'[presentacion-Static-Dynamic.xlsx]EDP'!$B$63</c:f>
              <c:strCache>
                <c:ptCount val="13"/>
                <c:pt idx="0">
                  <c:v>OLTP</c:v>
                </c:pt>
                <c:pt idx="1">
                  <c:v>JBB</c:v>
                </c:pt>
                <c:pt idx="2">
                  <c:v>APACHE</c:v>
                </c:pt>
                <c:pt idx="3">
                  <c:v>ZEUS</c:v>
                </c:pt>
                <c:pt idx="4">
                  <c:v>IS</c:v>
                </c:pt>
                <c:pt idx="5">
                  <c:v>LU</c:v>
                </c:pt>
                <c:pt idx="6">
                  <c:v>SP</c:v>
                </c:pt>
                <c:pt idx="7">
                  <c:v>FT</c:v>
                </c:pt>
                <c:pt idx="8">
                  <c:v>BT</c:v>
                </c:pt>
                <c:pt idx="9">
                  <c:v>GCC</c:v>
                </c:pt>
                <c:pt idx="10">
                  <c:v>MCF</c:v>
                </c:pt>
                <c:pt idx="11">
                  <c:v>TWOLF</c:v>
                </c:pt>
                <c:pt idx="12">
                  <c:v>AVERAGE</c:v>
                </c:pt>
              </c:strCache>
            </c:strRef>
          </c:cat>
          <c:val>
            <c:numRef>
              <c:f>'[presentacion-Static-Dynamic.xlsx]EDP'!$L$3,'[presentacion-Static-Dynamic.xlsx]EDP'!$L$8,'[presentacion-Static-Dynamic.xlsx]EDP'!$L$13,'[presentacion-Static-Dynamic.xlsx]EDP'!$L$18,'[presentacion-Static-Dynamic.xlsx]EDP'!$L$23,'[presentacion-Static-Dynamic.xlsx]EDP'!$L$28,'[presentacion-Static-Dynamic.xlsx]EDP'!$L$33,'[presentacion-Static-Dynamic.xlsx]EDP'!$L$38,'[presentacion-Static-Dynamic.xlsx]EDP'!$L$43,'[presentacion-Static-Dynamic.xlsx]EDP'!$L$48,'[presentacion-Static-Dynamic.xlsx]EDP'!$L$53,'[presentacion-Static-Dynamic.xlsx]EDP'!$L$58,'[presentacion-Static-Dynamic.xlsx]EDP'!$L$63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v>BASE-MC</c:v>
          </c:tx>
          <c:cat>
            <c:strRef>
              <c:f>'[presentacion-Static-Dynamic.xlsx]EDP'!$B$2,'[presentacion-Static-Dynamic.xlsx]EDP'!$B$7,'[presentacion-Static-Dynamic.xlsx]EDP'!$B$12,'[presentacion-Static-Dynamic.xlsx]EDP'!$B$17,'[presentacion-Static-Dynamic.xlsx]EDP'!$B$22,'[presentacion-Static-Dynamic.xlsx]EDP'!$B$27,'[presentacion-Static-Dynamic.xlsx]EDP'!$B$32,'[presentacion-Static-Dynamic.xlsx]EDP'!$B$37,'[presentacion-Static-Dynamic.xlsx]EDP'!$B$42,'[presentacion-Static-Dynamic.xlsx]EDP'!$B$47,'[presentacion-Static-Dynamic.xlsx]EDP'!$B$52,'[presentacion-Static-Dynamic.xlsx]EDP'!$B$57,'[presentacion-Static-Dynamic.xlsx]EDP'!$B$63</c:f>
              <c:strCache>
                <c:ptCount val="13"/>
                <c:pt idx="0">
                  <c:v>OLTP</c:v>
                </c:pt>
                <c:pt idx="1">
                  <c:v>JBB</c:v>
                </c:pt>
                <c:pt idx="2">
                  <c:v>APACHE</c:v>
                </c:pt>
                <c:pt idx="3">
                  <c:v>ZEUS</c:v>
                </c:pt>
                <c:pt idx="4">
                  <c:v>IS</c:v>
                </c:pt>
                <c:pt idx="5">
                  <c:v>LU</c:v>
                </c:pt>
                <c:pt idx="6">
                  <c:v>SP</c:v>
                </c:pt>
                <c:pt idx="7">
                  <c:v>FT</c:v>
                </c:pt>
                <c:pt idx="8">
                  <c:v>BT</c:v>
                </c:pt>
                <c:pt idx="9">
                  <c:v>GCC</c:v>
                </c:pt>
                <c:pt idx="10">
                  <c:v>MCF</c:v>
                </c:pt>
                <c:pt idx="11">
                  <c:v>TWOLF</c:v>
                </c:pt>
                <c:pt idx="12">
                  <c:v>AVERAGE</c:v>
                </c:pt>
              </c:strCache>
            </c:strRef>
          </c:cat>
          <c:val>
            <c:numRef>
              <c:f>'[presentacion-Static-Dynamic.xlsx]EDP'!$L$4,'[presentacion-Static-Dynamic.xlsx]EDP'!$L$9,'[presentacion-Static-Dynamic.xlsx]EDP'!$L$14,'[presentacion-Static-Dynamic.xlsx]EDP'!$L$19,'[presentacion-Static-Dynamic.xlsx]EDP'!$L$24,'[presentacion-Static-Dynamic.xlsx]EDP'!$L$29,'[presentacion-Static-Dynamic.xlsx]EDP'!$L$34,'[presentacion-Static-Dynamic.xlsx]EDP'!$L$39,'[presentacion-Static-Dynamic.xlsx]EDP'!$L$44,'[presentacion-Static-Dynamic.xlsx]EDP'!$L$49,'[presentacion-Static-Dynamic.xlsx]EDP'!$L$54,'[presentacion-Static-Dynamic.xlsx]EDP'!$L$59,'[presentacion-Static-Dynamic.xlsx]EDP'!$L$64</c:f>
              <c:numCache>
                <c:formatCode>General</c:formatCode>
                <c:ptCount val="13"/>
                <c:pt idx="0">
                  <c:v>0.65972222222222265</c:v>
                </c:pt>
                <c:pt idx="1">
                  <c:v>0.77777777777777946</c:v>
                </c:pt>
                <c:pt idx="2">
                  <c:v>0.73076923076923073</c:v>
                </c:pt>
                <c:pt idx="3">
                  <c:v>0.72727272727272718</c:v>
                </c:pt>
                <c:pt idx="4">
                  <c:v>0.81739130434782614</c:v>
                </c:pt>
                <c:pt idx="5">
                  <c:v>0.7006802721088462</c:v>
                </c:pt>
                <c:pt idx="6">
                  <c:v>0.72448979591836737</c:v>
                </c:pt>
                <c:pt idx="7">
                  <c:v>0.84000000000000064</c:v>
                </c:pt>
                <c:pt idx="8">
                  <c:v>0.74493927125506065</c:v>
                </c:pt>
                <c:pt idx="9">
                  <c:v>0.74193548387096753</c:v>
                </c:pt>
                <c:pt idx="10">
                  <c:v>0.72727272727272729</c:v>
                </c:pt>
                <c:pt idx="11">
                  <c:v>0.69230769230769262</c:v>
                </c:pt>
                <c:pt idx="12">
                  <c:v>0.73881651417582372</c:v>
                </c:pt>
              </c:numCache>
            </c:numRef>
          </c:val>
        </c:ser>
        <c:ser>
          <c:idx val="2"/>
          <c:order val="2"/>
          <c:tx>
            <c:v>RR</c:v>
          </c:tx>
          <c:cat>
            <c:strRef>
              <c:f>'[presentacion-Static-Dynamic.xlsx]EDP'!$B$2,'[presentacion-Static-Dynamic.xlsx]EDP'!$B$7,'[presentacion-Static-Dynamic.xlsx]EDP'!$B$12,'[presentacion-Static-Dynamic.xlsx]EDP'!$B$17,'[presentacion-Static-Dynamic.xlsx]EDP'!$B$22,'[presentacion-Static-Dynamic.xlsx]EDP'!$B$27,'[presentacion-Static-Dynamic.xlsx]EDP'!$B$32,'[presentacion-Static-Dynamic.xlsx]EDP'!$B$37,'[presentacion-Static-Dynamic.xlsx]EDP'!$B$42,'[presentacion-Static-Dynamic.xlsx]EDP'!$B$47,'[presentacion-Static-Dynamic.xlsx]EDP'!$B$52,'[presentacion-Static-Dynamic.xlsx]EDP'!$B$57,'[presentacion-Static-Dynamic.xlsx]EDP'!$B$63</c:f>
              <c:strCache>
                <c:ptCount val="13"/>
                <c:pt idx="0">
                  <c:v>OLTP</c:v>
                </c:pt>
                <c:pt idx="1">
                  <c:v>JBB</c:v>
                </c:pt>
                <c:pt idx="2">
                  <c:v>APACHE</c:v>
                </c:pt>
                <c:pt idx="3">
                  <c:v>ZEUS</c:v>
                </c:pt>
                <c:pt idx="4">
                  <c:v>IS</c:v>
                </c:pt>
                <c:pt idx="5">
                  <c:v>LU</c:v>
                </c:pt>
                <c:pt idx="6">
                  <c:v>SP</c:v>
                </c:pt>
                <c:pt idx="7">
                  <c:v>FT</c:v>
                </c:pt>
                <c:pt idx="8">
                  <c:v>BT</c:v>
                </c:pt>
                <c:pt idx="9">
                  <c:v>GCC</c:v>
                </c:pt>
                <c:pt idx="10">
                  <c:v>MCF</c:v>
                </c:pt>
                <c:pt idx="11">
                  <c:v>TWOLF</c:v>
                </c:pt>
                <c:pt idx="12">
                  <c:v>AVERAGE</c:v>
                </c:pt>
              </c:strCache>
            </c:strRef>
          </c:cat>
          <c:val>
            <c:numRef>
              <c:f>'[presentacion-Static-Dynamic.xlsx]EDP'!$L$5,'[presentacion-Static-Dynamic.xlsx]EDP'!$L$10,'[presentacion-Static-Dynamic.xlsx]EDP'!$L$15,'[presentacion-Static-Dynamic.xlsx]EDP'!$L$20,'[presentacion-Static-Dynamic.xlsx]EDP'!$L$25,'[presentacion-Static-Dynamic.xlsx]EDP'!$L$30,'[presentacion-Static-Dynamic.xlsx]EDP'!$L$35,'[presentacion-Static-Dynamic.xlsx]EDP'!$L$40,'[presentacion-Static-Dynamic.xlsx]EDP'!$L$45,'[presentacion-Static-Dynamic.xlsx]EDP'!$L$50,'[presentacion-Static-Dynamic.xlsx]EDP'!$L$55,'[presentacion-Static-Dynamic.xlsx]EDP'!$L$60,'[presentacion-Static-Dynamic.xlsx]EDP'!$L$65</c:f>
              <c:numCache>
                <c:formatCode>General</c:formatCode>
                <c:ptCount val="13"/>
                <c:pt idx="0">
                  <c:v>1.0625</c:v>
                </c:pt>
                <c:pt idx="1">
                  <c:v>1.111111111111112</c:v>
                </c:pt>
                <c:pt idx="2">
                  <c:v>1.0769230769230771</c:v>
                </c:pt>
                <c:pt idx="3">
                  <c:v>1</c:v>
                </c:pt>
                <c:pt idx="4">
                  <c:v>1.0956521739130471</c:v>
                </c:pt>
                <c:pt idx="5">
                  <c:v>1.0544217687074802</c:v>
                </c:pt>
                <c:pt idx="6">
                  <c:v>1.0612244897959178</c:v>
                </c:pt>
                <c:pt idx="7">
                  <c:v>1.02</c:v>
                </c:pt>
                <c:pt idx="8">
                  <c:v>0.79352226720647767</c:v>
                </c:pt>
                <c:pt idx="9">
                  <c:v>1.1290322580645158</c:v>
                </c:pt>
                <c:pt idx="10">
                  <c:v>1.1212121212121247</c:v>
                </c:pt>
                <c:pt idx="11">
                  <c:v>1.1076923076923058</c:v>
                </c:pt>
                <c:pt idx="12">
                  <c:v>1.0486844639505541</c:v>
                </c:pt>
              </c:numCache>
            </c:numRef>
          </c:val>
        </c:ser>
        <c:ser>
          <c:idx val="3"/>
          <c:order val="3"/>
          <c:tx>
            <c:v>MRR</c:v>
          </c:tx>
          <c:cat>
            <c:strRef>
              <c:f>'[presentacion-Static-Dynamic.xlsx]EDP'!$B$2,'[presentacion-Static-Dynamic.xlsx]EDP'!$B$7,'[presentacion-Static-Dynamic.xlsx]EDP'!$B$12,'[presentacion-Static-Dynamic.xlsx]EDP'!$B$17,'[presentacion-Static-Dynamic.xlsx]EDP'!$B$22,'[presentacion-Static-Dynamic.xlsx]EDP'!$B$27,'[presentacion-Static-Dynamic.xlsx]EDP'!$B$32,'[presentacion-Static-Dynamic.xlsx]EDP'!$B$37,'[presentacion-Static-Dynamic.xlsx]EDP'!$B$42,'[presentacion-Static-Dynamic.xlsx]EDP'!$B$47,'[presentacion-Static-Dynamic.xlsx]EDP'!$B$52,'[presentacion-Static-Dynamic.xlsx]EDP'!$B$57,'[presentacion-Static-Dynamic.xlsx]EDP'!$B$63</c:f>
              <c:strCache>
                <c:ptCount val="13"/>
                <c:pt idx="0">
                  <c:v>OLTP</c:v>
                </c:pt>
                <c:pt idx="1">
                  <c:v>JBB</c:v>
                </c:pt>
                <c:pt idx="2">
                  <c:v>APACHE</c:v>
                </c:pt>
                <c:pt idx="3">
                  <c:v>ZEUS</c:v>
                </c:pt>
                <c:pt idx="4">
                  <c:v>IS</c:v>
                </c:pt>
                <c:pt idx="5">
                  <c:v>LU</c:v>
                </c:pt>
                <c:pt idx="6">
                  <c:v>SP</c:v>
                </c:pt>
                <c:pt idx="7">
                  <c:v>FT</c:v>
                </c:pt>
                <c:pt idx="8">
                  <c:v>BT</c:v>
                </c:pt>
                <c:pt idx="9">
                  <c:v>GCC</c:v>
                </c:pt>
                <c:pt idx="10">
                  <c:v>MCF</c:v>
                </c:pt>
                <c:pt idx="11">
                  <c:v>TWOLF</c:v>
                </c:pt>
                <c:pt idx="12">
                  <c:v>AVERAGE</c:v>
                </c:pt>
              </c:strCache>
            </c:strRef>
          </c:cat>
          <c:val>
            <c:numRef>
              <c:f>'[presentacion-Static-Dynamic.xlsx]EDP'!$L$6,'[presentacion-Static-Dynamic.xlsx]EDP'!$L$11,'[presentacion-Static-Dynamic.xlsx]EDP'!$L$16,'[presentacion-Static-Dynamic.xlsx]EDP'!$L$21,'[presentacion-Static-Dynamic.xlsx]EDP'!$L$26,'[presentacion-Static-Dynamic.xlsx]EDP'!$L$31,'[presentacion-Static-Dynamic.xlsx]EDP'!$L$36,'[presentacion-Static-Dynamic.xlsx]EDP'!$L$41,'[presentacion-Static-Dynamic.xlsx]EDP'!$L$46,'[presentacion-Static-Dynamic.xlsx]EDP'!$L$51,'[presentacion-Static-Dynamic.xlsx]EDP'!$L$56,'[presentacion-Static-Dynamic.xlsx]EDP'!$L$61,'[presentacion-Static-Dynamic.xlsx]EDP'!$L$66</c:f>
              <c:numCache>
                <c:formatCode>General</c:formatCode>
                <c:ptCount val="13"/>
                <c:pt idx="0">
                  <c:v>0.6875</c:v>
                </c:pt>
                <c:pt idx="1">
                  <c:v>0.8333333333333337</c:v>
                </c:pt>
                <c:pt idx="2">
                  <c:v>0.76923076923076927</c:v>
                </c:pt>
                <c:pt idx="3">
                  <c:v>0.75757575757575923</c:v>
                </c:pt>
                <c:pt idx="4">
                  <c:v>0.83478260869565224</c:v>
                </c:pt>
                <c:pt idx="5">
                  <c:v>0.65306122448979853</c:v>
                </c:pt>
                <c:pt idx="6">
                  <c:v>0.765306122448981</c:v>
                </c:pt>
                <c:pt idx="7">
                  <c:v>0.72000000000000064</c:v>
                </c:pt>
                <c:pt idx="8">
                  <c:v>0.79352226720647767</c:v>
                </c:pt>
                <c:pt idx="9">
                  <c:v>0.77419354838709675</c:v>
                </c:pt>
                <c:pt idx="10">
                  <c:v>0.81060606060606055</c:v>
                </c:pt>
                <c:pt idx="11">
                  <c:v>0.69230769230769262</c:v>
                </c:pt>
                <c:pt idx="12">
                  <c:v>0.75549611395937322</c:v>
                </c:pt>
              </c:numCache>
            </c:numRef>
          </c:val>
        </c:ser>
        <c:axId val="43424384"/>
        <c:axId val="43434368"/>
      </c:barChart>
      <c:catAx>
        <c:axId val="43424384"/>
        <c:scaling>
          <c:orientation val="minMax"/>
        </c:scaling>
        <c:axPos val="b"/>
        <c:tickLblPos val="nextTo"/>
        <c:crossAx val="43434368"/>
        <c:crosses val="autoZero"/>
        <c:auto val="1"/>
        <c:lblAlgn val="ctr"/>
        <c:lblOffset val="100"/>
      </c:catAx>
      <c:valAx>
        <c:axId val="43434368"/>
        <c:scaling>
          <c:orientation val="minMax"/>
        </c:scaling>
        <c:axPos val="l"/>
        <c:majorGridlines/>
        <c:numFmt formatCode="General" sourceLinked="1"/>
        <c:tickLblPos val="nextTo"/>
        <c:crossAx val="4342438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8.2300904365844044E-2"/>
          <c:y val="2.3229887115882381E-2"/>
          <c:w val="0.87075107500557936"/>
          <c:h val="0.86444268090182741"/>
        </c:manualLayout>
      </c:layout>
      <c:scatterChart>
        <c:scatterStyle val="smoothMarker"/>
        <c:ser>
          <c:idx val="0"/>
          <c:order val="0"/>
          <c:tx>
            <c:v>BASE</c:v>
          </c:tx>
          <c:spPr>
            <a:ln>
              <a:solidFill>
                <a:schemeClr val="accent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xVal>
            <c:numRef>
              <c:f>BDOR_UC_is_a_1!$A$2:$A$500</c:f>
              <c:numCache>
                <c:formatCode>General</c:formatCode>
                <c:ptCount val="499"/>
                <c:pt idx="0">
                  <c:v>136338</c:v>
                </c:pt>
                <c:pt idx="1">
                  <c:v>272367</c:v>
                </c:pt>
                <c:pt idx="2">
                  <c:v>408431</c:v>
                </c:pt>
                <c:pt idx="3">
                  <c:v>544577</c:v>
                </c:pt>
                <c:pt idx="4">
                  <c:v>680839</c:v>
                </c:pt>
                <c:pt idx="5">
                  <c:v>816877</c:v>
                </c:pt>
                <c:pt idx="6">
                  <c:v>953142</c:v>
                </c:pt>
                <c:pt idx="7">
                  <c:v>1089123</c:v>
                </c:pt>
                <c:pt idx="8">
                  <c:v>1225291</c:v>
                </c:pt>
                <c:pt idx="9">
                  <c:v>1361528</c:v>
                </c:pt>
                <c:pt idx="10">
                  <c:v>1497561</c:v>
                </c:pt>
                <c:pt idx="11">
                  <c:v>1633808</c:v>
                </c:pt>
                <c:pt idx="12">
                  <c:v>1769915</c:v>
                </c:pt>
                <c:pt idx="13">
                  <c:v>1905935</c:v>
                </c:pt>
                <c:pt idx="14">
                  <c:v>2042075</c:v>
                </c:pt>
                <c:pt idx="15">
                  <c:v>2178321</c:v>
                </c:pt>
                <c:pt idx="16">
                  <c:v>2314462</c:v>
                </c:pt>
                <c:pt idx="17">
                  <c:v>2450503</c:v>
                </c:pt>
                <c:pt idx="18">
                  <c:v>2586665</c:v>
                </c:pt>
                <c:pt idx="19">
                  <c:v>2722870</c:v>
                </c:pt>
                <c:pt idx="20">
                  <c:v>2858992</c:v>
                </c:pt>
                <c:pt idx="21">
                  <c:v>2995127</c:v>
                </c:pt>
                <c:pt idx="22">
                  <c:v>3131272</c:v>
                </c:pt>
                <c:pt idx="23">
                  <c:v>3267411</c:v>
                </c:pt>
                <c:pt idx="24">
                  <c:v>3403567</c:v>
                </c:pt>
                <c:pt idx="25">
                  <c:v>3539576</c:v>
                </c:pt>
                <c:pt idx="26">
                  <c:v>3675895</c:v>
                </c:pt>
                <c:pt idx="27">
                  <c:v>3811885</c:v>
                </c:pt>
                <c:pt idx="28">
                  <c:v>3948100</c:v>
                </c:pt>
                <c:pt idx="29">
                  <c:v>4084178</c:v>
                </c:pt>
                <c:pt idx="30">
                  <c:v>4220430</c:v>
                </c:pt>
                <c:pt idx="31">
                  <c:v>4356417</c:v>
                </c:pt>
                <c:pt idx="32">
                  <c:v>4492590</c:v>
                </c:pt>
                <c:pt idx="33">
                  <c:v>4628802</c:v>
                </c:pt>
                <c:pt idx="34">
                  <c:v>4764875</c:v>
                </c:pt>
                <c:pt idx="35">
                  <c:v>4901023</c:v>
                </c:pt>
                <c:pt idx="36">
                  <c:v>5037239</c:v>
                </c:pt>
                <c:pt idx="37">
                  <c:v>5173330</c:v>
                </c:pt>
                <c:pt idx="38">
                  <c:v>5309395</c:v>
                </c:pt>
                <c:pt idx="39">
                  <c:v>5445519</c:v>
                </c:pt>
                <c:pt idx="40">
                  <c:v>5581792</c:v>
                </c:pt>
                <c:pt idx="41">
                  <c:v>5717879</c:v>
                </c:pt>
                <c:pt idx="42">
                  <c:v>5853949</c:v>
                </c:pt>
                <c:pt idx="43">
                  <c:v>5990186</c:v>
                </c:pt>
                <c:pt idx="44">
                  <c:v>6126336</c:v>
                </c:pt>
                <c:pt idx="45">
                  <c:v>6262456</c:v>
                </c:pt>
                <c:pt idx="46">
                  <c:v>6398454</c:v>
                </c:pt>
                <c:pt idx="47">
                  <c:v>6534754</c:v>
                </c:pt>
                <c:pt idx="48">
                  <c:v>6670792</c:v>
                </c:pt>
                <c:pt idx="49">
                  <c:v>6806976</c:v>
                </c:pt>
                <c:pt idx="50">
                  <c:v>6943067</c:v>
                </c:pt>
                <c:pt idx="51">
                  <c:v>7079140</c:v>
                </c:pt>
                <c:pt idx="52">
                  <c:v>7215335</c:v>
                </c:pt>
                <c:pt idx="53">
                  <c:v>7351585</c:v>
                </c:pt>
                <c:pt idx="54">
                  <c:v>7487612</c:v>
                </c:pt>
                <c:pt idx="55">
                  <c:v>7623752</c:v>
                </c:pt>
                <c:pt idx="56">
                  <c:v>7759844</c:v>
                </c:pt>
                <c:pt idx="57">
                  <c:v>7896024</c:v>
                </c:pt>
                <c:pt idx="58">
                  <c:v>8032123</c:v>
                </c:pt>
                <c:pt idx="59">
                  <c:v>8168258</c:v>
                </c:pt>
                <c:pt idx="60">
                  <c:v>8304390</c:v>
                </c:pt>
                <c:pt idx="61">
                  <c:v>8440547</c:v>
                </c:pt>
                <c:pt idx="62">
                  <c:v>8576704</c:v>
                </c:pt>
                <c:pt idx="63">
                  <c:v>8712898</c:v>
                </c:pt>
                <c:pt idx="64">
                  <c:v>8848931</c:v>
                </c:pt>
                <c:pt idx="65">
                  <c:v>8985185</c:v>
                </c:pt>
                <c:pt idx="66">
                  <c:v>9121209</c:v>
                </c:pt>
                <c:pt idx="67">
                  <c:v>9257320</c:v>
                </c:pt>
                <c:pt idx="68">
                  <c:v>9393462</c:v>
                </c:pt>
                <c:pt idx="69">
                  <c:v>9529612</c:v>
                </c:pt>
                <c:pt idx="70">
                  <c:v>9665913</c:v>
                </c:pt>
                <c:pt idx="71">
                  <c:v>9801866</c:v>
                </c:pt>
                <c:pt idx="72">
                  <c:v>9938059</c:v>
                </c:pt>
                <c:pt idx="73">
                  <c:v>10074337</c:v>
                </c:pt>
                <c:pt idx="74">
                  <c:v>10210430</c:v>
                </c:pt>
                <c:pt idx="75">
                  <c:v>10346528</c:v>
                </c:pt>
                <c:pt idx="76">
                  <c:v>10482720</c:v>
                </c:pt>
                <c:pt idx="77">
                  <c:v>10618873</c:v>
                </c:pt>
                <c:pt idx="78">
                  <c:v>10754856</c:v>
                </c:pt>
                <c:pt idx="79">
                  <c:v>10891080</c:v>
                </c:pt>
                <c:pt idx="80">
                  <c:v>11027218</c:v>
                </c:pt>
                <c:pt idx="81">
                  <c:v>11163353</c:v>
                </c:pt>
                <c:pt idx="82">
                  <c:v>11299477</c:v>
                </c:pt>
                <c:pt idx="83">
                  <c:v>11435522</c:v>
                </c:pt>
                <c:pt idx="84">
                  <c:v>11571683</c:v>
                </c:pt>
                <c:pt idx="85">
                  <c:v>11707839</c:v>
                </c:pt>
                <c:pt idx="86">
                  <c:v>11843978</c:v>
                </c:pt>
                <c:pt idx="87">
                  <c:v>11980158</c:v>
                </c:pt>
                <c:pt idx="88">
                  <c:v>12116320</c:v>
                </c:pt>
                <c:pt idx="89">
                  <c:v>12252429</c:v>
                </c:pt>
                <c:pt idx="90">
                  <c:v>12388574</c:v>
                </c:pt>
                <c:pt idx="91">
                  <c:v>12524667</c:v>
                </c:pt>
                <c:pt idx="92">
                  <c:v>12660847</c:v>
                </c:pt>
                <c:pt idx="93">
                  <c:v>12796940</c:v>
                </c:pt>
                <c:pt idx="94">
                  <c:v>12933129</c:v>
                </c:pt>
                <c:pt idx="95">
                  <c:v>13069232</c:v>
                </c:pt>
                <c:pt idx="96">
                  <c:v>13205442</c:v>
                </c:pt>
                <c:pt idx="97">
                  <c:v>13341458</c:v>
                </c:pt>
                <c:pt idx="98">
                  <c:v>13477645</c:v>
                </c:pt>
                <c:pt idx="99">
                  <c:v>13613869</c:v>
                </c:pt>
                <c:pt idx="100">
                  <c:v>13749890</c:v>
                </c:pt>
                <c:pt idx="101">
                  <c:v>13886023</c:v>
                </c:pt>
                <c:pt idx="102">
                  <c:v>14022148</c:v>
                </c:pt>
                <c:pt idx="103">
                  <c:v>14158454</c:v>
                </c:pt>
                <c:pt idx="104">
                  <c:v>14294505</c:v>
                </c:pt>
                <c:pt idx="105">
                  <c:v>14430605</c:v>
                </c:pt>
                <c:pt idx="106">
                  <c:v>14566758</c:v>
                </c:pt>
                <c:pt idx="107">
                  <c:v>14702854</c:v>
                </c:pt>
                <c:pt idx="108">
                  <c:v>14838983</c:v>
                </c:pt>
                <c:pt idx="109">
                  <c:v>14975113</c:v>
                </c:pt>
                <c:pt idx="110">
                  <c:v>15111371</c:v>
                </c:pt>
                <c:pt idx="111">
                  <c:v>15247416</c:v>
                </c:pt>
                <c:pt idx="112">
                  <c:v>15383507</c:v>
                </c:pt>
                <c:pt idx="113">
                  <c:v>15519648</c:v>
                </c:pt>
                <c:pt idx="114">
                  <c:v>15655885</c:v>
                </c:pt>
                <c:pt idx="115">
                  <c:v>15791961</c:v>
                </c:pt>
                <c:pt idx="116">
                  <c:v>15928185</c:v>
                </c:pt>
                <c:pt idx="117">
                  <c:v>16064281</c:v>
                </c:pt>
                <c:pt idx="118">
                  <c:v>16200357</c:v>
                </c:pt>
                <c:pt idx="119">
                  <c:v>16336449</c:v>
                </c:pt>
                <c:pt idx="120">
                  <c:v>16472668</c:v>
                </c:pt>
                <c:pt idx="121">
                  <c:v>16608770</c:v>
                </c:pt>
                <c:pt idx="122">
                  <c:v>16744952</c:v>
                </c:pt>
                <c:pt idx="123">
                  <c:v>16881183</c:v>
                </c:pt>
                <c:pt idx="124">
                  <c:v>17017202</c:v>
                </c:pt>
                <c:pt idx="125">
                  <c:v>17153446</c:v>
                </c:pt>
                <c:pt idx="126">
                  <c:v>17289579</c:v>
                </c:pt>
                <c:pt idx="127">
                  <c:v>17425546</c:v>
                </c:pt>
                <c:pt idx="128">
                  <c:v>17561847</c:v>
                </c:pt>
                <c:pt idx="129">
                  <c:v>17697857</c:v>
                </c:pt>
                <c:pt idx="130">
                  <c:v>17834129</c:v>
                </c:pt>
                <c:pt idx="131">
                  <c:v>17970146</c:v>
                </c:pt>
                <c:pt idx="132">
                  <c:v>18106370</c:v>
                </c:pt>
                <c:pt idx="133">
                  <c:v>18242496</c:v>
                </c:pt>
                <c:pt idx="134">
                  <c:v>18378614</c:v>
                </c:pt>
                <c:pt idx="135">
                  <c:v>18514662</c:v>
                </c:pt>
                <c:pt idx="136">
                  <c:v>18650902</c:v>
                </c:pt>
                <c:pt idx="137">
                  <c:v>18787029</c:v>
                </c:pt>
                <c:pt idx="138">
                  <c:v>18923055</c:v>
                </c:pt>
                <c:pt idx="139">
                  <c:v>19059276</c:v>
                </c:pt>
                <c:pt idx="140">
                  <c:v>19195452</c:v>
                </c:pt>
                <c:pt idx="141">
                  <c:v>19331559</c:v>
                </c:pt>
                <c:pt idx="142">
                  <c:v>19467699</c:v>
                </c:pt>
                <c:pt idx="143">
                  <c:v>19603822</c:v>
                </c:pt>
                <c:pt idx="144">
                  <c:v>19739909</c:v>
                </c:pt>
                <c:pt idx="145">
                  <c:v>19876063</c:v>
                </c:pt>
                <c:pt idx="146">
                  <c:v>20012202</c:v>
                </c:pt>
                <c:pt idx="147">
                  <c:v>20148392</c:v>
                </c:pt>
                <c:pt idx="148">
                  <c:v>20284467</c:v>
                </c:pt>
                <c:pt idx="149">
                  <c:v>20420623</c:v>
                </c:pt>
                <c:pt idx="150">
                  <c:v>20556750</c:v>
                </c:pt>
                <c:pt idx="151">
                  <c:v>20693005</c:v>
                </c:pt>
                <c:pt idx="152">
                  <c:v>20829150</c:v>
                </c:pt>
                <c:pt idx="153">
                  <c:v>20965187</c:v>
                </c:pt>
                <c:pt idx="154">
                  <c:v>21101304</c:v>
                </c:pt>
                <c:pt idx="155">
                  <c:v>21237495</c:v>
                </c:pt>
                <c:pt idx="156">
                  <c:v>21373551</c:v>
                </c:pt>
                <c:pt idx="157">
                  <c:v>21509729</c:v>
                </c:pt>
                <c:pt idx="158">
                  <c:v>21645818</c:v>
                </c:pt>
                <c:pt idx="159">
                  <c:v>21781998</c:v>
                </c:pt>
                <c:pt idx="160">
                  <c:v>21918200</c:v>
                </c:pt>
                <c:pt idx="161">
                  <c:v>22054294</c:v>
                </c:pt>
                <c:pt idx="162">
                  <c:v>22190520</c:v>
                </c:pt>
                <c:pt idx="163">
                  <c:v>22326607</c:v>
                </c:pt>
                <c:pt idx="164">
                  <c:v>22462679</c:v>
                </c:pt>
                <c:pt idx="165">
                  <c:v>22598801</c:v>
                </c:pt>
                <c:pt idx="166">
                  <c:v>22734943</c:v>
                </c:pt>
                <c:pt idx="167">
                  <c:v>22871153</c:v>
                </c:pt>
                <c:pt idx="168">
                  <c:v>23007182</c:v>
                </c:pt>
                <c:pt idx="169">
                  <c:v>23143418</c:v>
                </c:pt>
                <c:pt idx="170">
                  <c:v>23279444</c:v>
                </c:pt>
                <c:pt idx="171">
                  <c:v>23415670</c:v>
                </c:pt>
                <c:pt idx="172">
                  <c:v>23551798</c:v>
                </c:pt>
                <c:pt idx="173">
                  <c:v>23687946</c:v>
                </c:pt>
                <c:pt idx="174">
                  <c:v>23824117</c:v>
                </c:pt>
                <c:pt idx="175">
                  <c:v>23960302</c:v>
                </c:pt>
                <c:pt idx="176">
                  <c:v>24096266</c:v>
                </c:pt>
                <c:pt idx="177">
                  <c:v>24232444</c:v>
                </c:pt>
                <c:pt idx="178">
                  <c:v>24368666</c:v>
                </c:pt>
                <c:pt idx="179">
                  <c:v>24504822</c:v>
                </c:pt>
                <c:pt idx="180">
                  <c:v>24640845</c:v>
                </c:pt>
                <c:pt idx="181">
                  <c:v>24777041</c:v>
                </c:pt>
                <c:pt idx="182">
                  <c:v>24913127</c:v>
                </c:pt>
                <c:pt idx="183">
                  <c:v>25049239</c:v>
                </c:pt>
                <c:pt idx="184">
                  <c:v>25185470</c:v>
                </c:pt>
                <c:pt idx="185">
                  <c:v>25321654</c:v>
                </c:pt>
                <c:pt idx="186">
                  <c:v>25457746</c:v>
                </c:pt>
                <c:pt idx="187">
                  <c:v>25593821</c:v>
                </c:pt>
                <c:pt idx="188">
                  <c:v>25730041</c:v>
                </c:pt>
                <c:pt idx="189">
                  <c:v>25866144</c:v>
                </c:pt>
                <c:pt idx="190">
                  <c:v>26002193</c:v>
                </c:pt>
                <c:pt idx="191">
                  <c:v>26138324</c:v>
                </c:pt>
                <c:pt idx="192">
                  <c:v>26274644</c:v>
                </c:pt>
                <c:pt idx="193">
                  <c:v>26410729</c:v>
                </c:pt>
                <c:pt idx="194">
                  <c:v>26546810</c:v>
                </c:pt>
                <c:pt idx="195">
                  <c:v>26682926</c:v>
                </c:pt>
                <c:pt idx="196">
                  <c:v>26819132</c:v>
                </c:pt>
                <c:pt idx="197">
                  <c:v>26955323</c:v>
                </c:pt>
                <c:pt idx="198">
                  <c:v>27091302</c:v>
                </c:pt>
                <c:pt idx="199">
                  <c:v>27227466</c:v>
                </c:pt>
                <c:pt idx="200">
                  <c:v>27363671</c:v>
                </c:pt>
                <c:pt idx="201">
                  <c:v>27499713</c:v>
                </c:pt>
                <c:pt idx="202">
                  <c:v>27635997</c:v>
                </c:pt>
                <c:pt idx="203">
                  <c:v>27772156</c:v>
                </c:pt>
                <c:pt idx="204">
                  <c:v>27908137</c:v>
                </c:pt>
                <c:pt idx="205">
                  <c:v>28044362</c:v>
                </c:pt>
                <c:pt idx="206">
                  <c:v>28180381</c:v>
                </c:pt>
                <c:pt idx="207">
                  <c:v>28316586</c:v>
                </c:pt>
                <c:pt idx="208">
                  <c:v>28452711</c:v>
                </c:pt>
                <c:pt idx="209">
                  <c:v>28588808</c:v>
                </c:pt>
                <c:pt idx="210">
                  <c:v>28725041</c:v>
                </c:pt>
                <c:pt idx="211">
                  <c:v>28861158</c:v>
                </c:pt>
                <c:pt idx="212">
                  <c:v>28997603</c:v>
                </c:pt>
                <c:pt idx="213">
                  <c:v>29133346</c:v>
                </c:pt>
                <c:pt idx="214">
                  <c:v>29269535</c:v>
                </c:pt>
                <c:pt idx="215">
                  <c:v>29405734</c:v>
                </c:pt>
                <c:pt idx="216">
                  <c:v>29541744</c:v>
                </c:pt>
                <c:pt idx="217">
                  <c:v>29678069</c:v>
                </c:pt>
                <c:pt idx="218">
                  <c:v>29814160</c:v>
                </c:pt>
                <c:pt idx="219">
                  <c:v>29950240</c:v>
                </c:pt>
                <c:pt idx="220">
                  <c:v>30086311</c:v>
                </c:pt>
                <c:pt idx="221">
                  <c:v>30222483</c:v>
                </c:pt>
                <c:pt idx="222">
                  <c:v>30358644</c:v>
                </c:pt>
                <c:pt idx="223">
                  <c:v>30494693</c:v>
                </c:pt>
                <c:pt idx="224">
                  <c:v>30630954</c:v>
                </c:pt>
                <c:pt idx="225">
                  <c:v>30767076</c:v>
                </c:pt>
                <c:pt idx="226">
                  <c:v>30903156</c:v>
                </c:pt>
                <c:pt idx="227">
                  <c:v>31039301</c:v>
                </c:pt>
                <c:pt idx="228">
                  <c:v>31175474</c:v>
                </c:pt>
                <c:pt idx="229">
                  <c:v>31311520</c:v>
                </c:pt>
                <c:pt idx="230">
                  <c:v>31447734</c:v>
                </c:pt>
                <c:pt idx="231">
                  <c:v>31583961</c:v>
                </c:pt>
                <c:pt idx="232">
                  <c:v>31720109</c:v>
                </c:pt>
                <c:pt idx="233">
                  <c:v>31856209</c:v>
                </c:pt>
                <c:pt idx="234">
                  <c:v>31992346</c:v>
                </c:pt>
                <c:pt idx="235">
                  <c:v>32128523</c:v>
                </c:pt>
                <c:pt idx="236">
                  <c:v>32264625</c:v>
                </c:pt>
                <c:pt idx="237">
                  <c:v>32400717</c:v>
                </c:pt>
                <c:pt idx="238">
                  <c:v>32536822</c:v>
                </c:pt>
                <c:pt idx="239">
                  <c:v>32672993</c:v>
                </c:pt>
                <c:pt idx="240">
                  <c:v>32809151</c:v>
                </c:pt>
                <c:pt idx="241">
                  <c:v>32945247</c:v>
                </c:pt>
                <c:pt idx="242">
                  <c:v>33081455</c:v>
                </c:pt>
                <c:pt idx="243">
                  <c:v>33217530</c:v>
                </c:pt>
                <c:pt idx="244">
                  <c:v>33353706</c:v>
                </c:pt>
                <c:pt idx="245">
                  <c:v>33489793</c:v>
                </c:pt>
                <c:pt idx="246">
                  <c:v>33625997</c:v>
                </c:pt>
                <c:pt idx="247">
                  <c:v>33762106</c:v>
                </c:pt>
                <c:pt idx="248">
                  <c:v>33898213</c:v>
                </c:pt>
                <c:pt idx="249">
                  <c:v>34034304</c:v>
                </c:pt>
                <c:pt idx="250">
                  <c:v>34170644</c:v>
                </c:pt>
                <c:pt idx="251">
                  <c:v>34306868</c:v>
                </c:pt>
                <c:pt idx="252">
                  <c:v>34442687</c:v>
                </c:pt>
                <c:pt idx="253">
                  <c:v>34578944</c:v>
                </c:pt>
                <c:pt idx="254">
                  <c:v>34715105</c:v>
                </c:pt>
                <c:pt idx="255">
                  <c:v>34851334</c:v>
                </c:pt>
                <c:pt idx="256">
                  <c:v>34987353</c:v>
                </c:pt>
                <c:pt idx="257">
                  <c:v>35123808</c:v>
                </c:pt>
                <c:pt idx="258">
                  <c:v>35260010</c:v>
                </c:pt>
                <c:pt idx="259">
                  <c:v>35395826</c:v>
                </c:pt>
                <c:pt idx="260">
                  <c:v>35532184</c:v>
                </c:pt>
                <c:pt idx="261">
                  <c:v>35668145</c:v>
                </c:pt>
                <c:pt idx="262">
                  <c:v>35804336</c:v>
                </c:pt>
                <c:pt idx="263">
                  <c:v>35940310</c:v>
                </c:pt>
                <c:pt idx="264">
                  <c:v>36076382</c:v>
                </c:pt>
                <c:pt idx="265">
                  <c:v>36212861</c:v>
                </c:pt>
                <c:pt idx="266">
                  <c:v>36348813</c:v>
                </c:pt>
                <c:pt idx="267">
                  <c:v>36485145</c:v>
                </c:pt>
                <c:pt idx="268">
                  <c:v>36621035</c:v>
                </c:pt>
                <c:pt idx="269">
                  <c:v>36757375</c:v>
                </c:pt>
                <c:pt idx="270">
                  <c:v>36893590</c:v>
                </c:pt>
                <c:pt idx="271">
                  <c:v>37029680</c:v>
                </c:pt>
                <c:pt idx="272">
                  <c:v>37165894</c:v>
                </c:pt>
                <c:pt idx="273">
                  <c:v>37301901</c:v>
                </c:pt>
                <c:pt idx="274">
                  <c:v>37437902</c:v>
                </c:pt>
                <c:pt idx="275">
                  <c:v>37574362</c:v>
                </c:pt>
                <c:pt idx="276">
                  <c:v>37709961</c:v>
                </c:pt>
                <c:pt idx="277">
                  <c:v>37846368</c:v>
                </c:pt>
                <c:pt idx="278">
                  <c:v>37982279</c:v>
                </c:pt>
                <c:pt idx="279">
                  <c:v>38118889</c:v>
                </c:pt>
                <c:pt idx="280">
                  <c:v>38254835</c:v>
                </c:pt>
                <c:pt idx="281">
                  <c:v>38391238</c:v>
                </c:pt>
                <c:pt idx="282">
                  <c:v>38526974</c:v>
                </c:pt>
                <c:pt idx="283">
                  <c:v>38663084</c:v>
                </c:pt>
                <c:pt idx="284">
                  <c:v>38799629</c:v>
                </c:pt>
                <c:pt idx="285">
                  <c:v>38935717</c:v>
                </c:pt>
                <c:pt idx="286">
                  <c:v>39071779</c:v>
                </c:pt>
                <c:pt idx="287">
                  <c:v>39207621</c:v>
                </c:pt>
                <c:pt idx="288">
                  <c:v>39344165</c:v>
                </c:pt>
                <c:pt idx="289">
                  <c:v>39480209</c:v>
                </c:pt>
                <c:pt idx="290">
                  <c:v>39615949</c:v>
                </c:pt>
                <c:pt idx="291">
                  <c:v>39752365</c:v>
                </c:pt>
                <c:pt idx="292">
                  <c:v>39888520</c:v>
                </c:pt>
                <c:pt idx="293">
                  <c:v>40024629</c:v>
                </c:pt>
                <c:pt idx="294">
                  <c:v>40160522</c:v>
                </c:pt>
                <c:pt idx="295">
                  <c:v>40296925</c:v>
                </c:pt>
                <c:pt idx="296">
                  <c:v>40433026</c:v>
                </c:pt>
                <c:pt idx="297">
                  <c:v>40569086</c:v>
                </c:pt>
                <c:pt idx="298">
                  <c:v>40705019</c:v>
                </c:pt>
                <c:pt idx="299">
                  <c:v>40841367</c:v>
                </c:pt>
                <c:pt idx="300">
                  <c:v>40977435</c:v>
                </c:pt>
                <c:pt idx="301">
                  <c:v>41113469</c:v>
                </c:pt>
                <c:pt idx="302">
                  <c:v>41249736</c:v>
                </c:pt>
                <c:pt idx="303">
                  <c:v>41385777</c:v>
                </c:pt>
                <c:pt idx="304">
                  <c:v>41521910</c:v>
                </c:pt>
                <c:pt idx="305">
                  <c:v>41658023</c:v>
                </c:pt>
                <c:pt idx="306">
                  <c:v>41794250</c:v>
                </c:pt>
                <c:pt idx="307">
                  <c:v>41930253</c:v>
                </c:pt>
                <c:pt idx="308">
                  <c:v>42066446</c:v>
                </c:pt>
                <c:pt idx="309">
                  <c:v>42202724</c:v>
                </c:pt>
                <c:pt idx="310">
                  <c:v>42338681</c:v>
                </c:pt>
                <c:pt idx="311">
                  <c:v>42474910</c:v>
                </c:pt>
                <c:pt idx="312">
                  <c:v>42610959</c:v>
                </c:pt>
                <c:pt idx="313">
                  <c:v>42747178</c:v>
                </c:pt>
                <c:pt idx="314">
                  <c:v>42883334</c:v>
                </c:pt>
                <c:pt idx="315">
                  <c:v>43019647</c:v>
                </c:pt>
                <c:pt idx="316">
                  <c:v>43155654</c:v>
                </c:pt>
                <c:pt idx="317">
                  <c:v>43291813</c:v>
                </c:pt>
                <c:pt idx="318">
                  <c:v>43427916</c:v>
                </c:pt>
                <c:pt idx="319">
                  <c:v>43563940</c:v>
                </c:pt>
                <c:pt idx="320">
                  <c:v>43700176</c:v>
                </c:pt>
                <c:pt idx="321">
                  <c:v>43836276</c:v>
                </c:pt>
                <c:pt idx="322">
                  <c:v>43972518</c:v>
                </c:pt>
                <c:pt idx="323">
                  <c:v>44108556</c:v>
                </c:pt>
                <c:pt idx="324">
                  <c:v>44244548</c:v>
                </c:pt>
                <c:pt idx="325">
                  <c:v>44380849</c:v>
                </c:pt>
                <c:pt idx="326">
                  <c:v>44517098</c:v>
                </c:pt>
                <c:pt idx="327">
                  <c:v>44653011</c:v>
                </c:pt>
                <c:pt idx="328">
                  <c:v>44789374</c:v>
                </c:pt>
                <c:pt idx="329">
                  <c:v>44925490</c:v>
                </c:pt>
                <c:pt idx="330">
                  <c:v>45061658</c:v>
                </c:pt>
                <c:pt idx="331">
                  <c:v>45197602</c:v>
                </c:pt>
                <c:pt idx="332">
                  <c:v>45333683</c:v>
                </c:pt>
                <c:pt idx="333">
                  <c:v>45469999</c:v>
                </c:pt>
                <c:pt idx="334">
                  <c:v>45605959</c:v>
                </c:pt>
                <c:pt idx="335">
                  <c:v>45742229</c:v>
                </c:pt>
                <c:pt idx="336">
                  <c:v>45878230</c:v>
                </c:pt>
                <c:pt idx="337">
                  <c:v>46014527</c:v>
                </c:pt>
                <c:pt idx="338">
                  <c:v>46150591</c:v>
                </c:pt>
                <c:pt idx="339">
                  <c:v>46286855</c:v>
                </c:pt>
                <c:pt idx="340">
                  <c:v>46423019</c:v>
                </c:pt>
                <c:pt idx="341">
                  <c:v>46559027</c:v>
                </c:pt>
                <c:pt idx="342">
                  <c:v>46695148</c:v>
                </c:pt>
                <c:pt idx="343">
                  <c:v>46831400</c:v>
                </c:pt>
                <c:pt idx="344">
                  <c:v>46967301</c:v>
                </c:pt>
                <c:pt idx="345">
                  <c:v>47103754</c:v>
                </c:pt>
                <c:pt idx="346">
                  <c:v>47239739</c:v>
                </c:pt>
                <c:pt idx="347">
                  <c:v>47375820</c:v>
                </c:pt>
                <c:pt idx="348">
                  <c:v>47512029</c:v>
                </c:pt>
                <c:pt idx="349">
                  <c:v>47648218</c:v>
                </c:pt>
                <c:pt idx="350">
                  <c:v>47784179</c:v>
                </c:pt>
                <c:pt idx="351">
                  <c:v>47920319</c:v>
                </c:pt>
                <c:pt idx="352">
                  <c:v>48056427</c:v>
                </c:pt>
                <c:pt idx="353">
                  <c:v>48192705</c:v>
                </c:pt>
                <c:pt idx="354">
                  <c:v>48328653</c:v>
                </c:pt>
                <c:pt idx="355">
                  <c:v>48464918</c:v>
                </c:pt>
                <c:pt idx="356">
                  <c:v>48601015</c:v>
                </c:pt>
                <c:pt idx="357">
                  <c:v>48737209</c:v>
                </c:pt>
                <c:pt idx="358">
                  <c:v>48873342</c:v>
                </c:pt>
                <c:pt idx="359">
                  <c:v>49009521</c:v>
                </c:pt>
                <c:pt idx="360">
                  <c:v>49145662</c:v>
                </c:pt>
                <c:pt idx="361">
                  <c:v>49281859</c:v>
                </c:pt>
                <c:pt idx="362">
                  <c:v>49418006</c:v>
                </c:pt>
                <c:pt idx="363">
                  <c:v>49554085</c:v>
                </c:pt>
                <c:pt idx="364">
                  <c:v>49690182</c:v>
                </c:pt>
                <c:pt idx="365">
                  <c:v>49826205</c:v>
                </c:pt>
                <c:pt idx="366">
                  <c:v>49962467</c:v>
                </c:pt>
                <c:pt idx="367">
                  <c:v>50098615</c:v>
                </c:pt>
                <c:pt idx="368">
                  <c:v>50234813</c:v>
                </c:pt>
                <c:pt idx="369">
                  <c:v>50370742</c:v>
                </c:pt>
                <c:pt idx="370">
                  <c:v>50506909</c:v>
                </c:pt>
                <c:pt idx="371">
                  <c:v>50643128</c:v>
                </c:pt>
                <c:pt idx="372">
                  <c:v>50779280</c:v>
                </c:pt>
                <c:pt idx="373">
                  <c:v>50917195</c:v>
                </c:pt>
                <c:pt idx="374">
                  <c:v>51051621</c:v>
                </c:pt>
                <c:pt idx="375">
                  <c:v>51187594</c:v>
                </c:pt>
                <c:pt idx="376">
                  <c:v>51323700</c:v>
                </c:pt>
                <c:pt idx="377">
                  <c:v>51459827</c:v>
                </c:pt>
                <c:pt idx="378">
                  <c:v>51596020</c:v>
                </c:pt>
                <c:pt idx="379">
                  <c:v>51732079</c:v>
                </c:pt>
                <c:pt idx="380">
                  <c:v>51868319</c:v>
                </c:pt>
                <c:pt idx="381">
                  <c:v>52004643</c:v>
                </c:pt>
                <c:pt idx="382">
                  <c:v>52140693</c:v>
                </c:pt>
                <c:pt idx="383">
                  <c:v>52276655</c:v>
                </c:pt>
                <c:pt idx="384">
                  <c:v>52412877</c:v>
                </c:pt>
                <c:pt idx="385">
                  <c:v>52549072</c:v>
                </c:pt>
                <c:pt idx="386">
                  <c:v>52685160</c:v>
                </c:pt>
                <c:pt idx="387">
                  <c:v>52821248</c:v>
                </c:pt>
                <c:pt idx="388">
                  <c:v>52957531</c:v>
                </c:pt>
                <c:pt idx="389">
                  <c:v>53093666</c:v>
                </c:pt>
                <c:pt idx="390">
                  <c:v>53229875</c:v>
                </c:pt>
                <c:pt idx="391">
                  <c:v>53365728</c:v>
                </c:pt>
                <c:pt idx="392">
                  <c:v>53502107</c:v>
                </c:pt>
                <c:pt idx="393">
                  <c:v>53638156</c:v>
                </c:pt>
                <c:pt idx="394">
                  <c:v>53774250</c:v>
                </c:pt>
                <c:pt idx="395">
                  <c:v>53910508</c:v>
                </c:pt>
                <c:pt idx="396">
                  <c:v>54046425</c:v>
                </c:pt>
                <c:pt idx="397">
                  <c:v>54182729</c:v>
                </c:pt>
                <c:pt idx="398">
                  <c:v>54318742</c:v>
                </c:pt>
                <c:pt idx="399">
                  <c:v>54454893</c:v>
                </c:pt>
                <c:pt idx="400">
                  <c:v>54591235</c:v>
                </c:pt>
                <c:pt idx="401">
                  <c:v>54727883</c:v>
                </c:pt>
                <c:pt idx="402">
                  <c:v>54863468</c:v>
                </c:pt>
                <c:pt idx="403">
                  <c:v>54999740</c:v>
                </c:pt>
                <c:pt idx="404">
                  <c:v>55135650</c:v>
                </c:pt>
                <c:pt idx="405">
                  <c:v>55271858</c:v>
                </c:pt>
                <c:pt idx="406">
                  <c:v>55407866</c:v>
                </c:pt>
                <c:pt idx="407">
                  <c:v>55543965</c:v>
                </c:pt>
                <c:pt idx="408">
                  <c:v>55680234</c:v>
                </c:pt>
                <c:pt idx="409">
                  <c:v>55816408</c:v>
                </c:pt>
                <c:pt idx="410">
                  <c:v>55952754</c:v>
                </c:pt>
                <c:pt idx="411">
                  <c:v>56089035</c:v>
                </c:pt>
                <c:pt idx="412">
                  <c:v>56225019</c:v>
                </c:pt>
                <c:pt idx="413">
                  <c:v>56361136</c:v>
                </c:pt>
                <c:pt idx="414">
                  <c:v>56497147</c:v>
                </c:pt>
                <c:pt idx="415">
                  <c:v>56633318</c:v>
                </c:pt>
                <c:pt idx="416">
                  <c:v>56769551</c:v>
                </c:pt>
                <c:pt idx="417">
                  <c:v>56905783</c:v>
                </c:pt>
                <c:pt idx="418">
                  <c:v>57041544</c:v>
                </c:pt>
                <c:pt idx="419">
                  <c:v>57177942</c:v>
                </c:pt>
                <c:pt idx="420">
                  <c:v>57314008</c:v>
                </c:pt>
                <c:pt idx="421">
                  <c:v>57450535</c:v>
                </c:pt>
                <c:pt idx="422">
                  <c:v>57586618</c:v>
                </c:pt>
                <c:pt idx="423">
                  <c:v>57722196</c:v>
                </c:pt>
                <c:pt idx="424">
                  <c:v>57858238</c:v>
                </c:pt>
                <c:pt idx="425">
                  <c:v>57994431</c:v>
                </c:pt>
                <c:pt idx="426">
                  <c:v>58131064</c:v>
                </c:pt>
                <c:pt idx="427">
                  <c:v>58266714</c:v>
                </c:pt>
                <c:pt idx="428">
                  <c:v>58403058</c:v>
                </c:pt>
                <c:pt idx="429">
                  <c:v>58539070</c:v>
                </c:pt>
                <c:pt idx="430">
                  <c:v>58675761</c:v>
                </c:pt>
                <c:pt idx="431">
                  <c:v>58811815</c:v>
                </c:pt>
                <c:pt idx="432">
                  <c:v>58947479</c:v>
                </c:pt>
                <c:pt idx="433">
                  <c:v>59083978</c:v>
                </c:pt>
                <c:pt idx="434">
                  <c:v>59220112</c:v>
                </c:pt>
                <c:pt idx="435">
                  <c:v>59356320</c:v>
                </c:pt>
                <c:pt idx="436">
                  <c:v>59491950</c:v>
                </c:pt>
                <c:pt idx="437">
                  <c:v>59628545</c:v>
                </c:pt>
                <c:pt idx="438">
                  <c:v>59764678</c:v>
                </c:pt>
                <c:pt idx="439">
                  <c:v>59900639</c:v>
                </c:pt>
                <c:pt idx="440">
                  <c:v>60036461</c:v>
                </c:pt>
                <c:pt idx="441">
                  <c:v>60172819</c:v>
                </c:pt>
                <c:pt idx="442">
                  <c:v>60309276</c:v>
                </c:pt>
                <c:pt idx="443">
                  <c:v>60445553</c:v>
                </c:pt>
                <c:pt idx="444">
                  <c:v>60581509</c:v>
                </c:pt>
                <c:pt idx="445">
                  <c:v>60717879</c:v>
                </c:pt>
                <c:pt idx="446">
                  <c:v>60853745</c:v>
                </c:pt>
                <c:pt idx="447">
                  <c:v>60989713</c:v>
                </c:pt>
                <c:pt idx="448">
                  <c:v>61126105</c:v>
                </c:pt>
                <c:pt idx="449">
                  <c:v>61262420</c:v>
                </c:pt>
                <c:pt idx="450">
                  <c:v>61397836</c:v>
                </c:pt>
                <c:pt idx="451">
                  <c:v>61534205</c:v>
                </c:pt>
                <c:pt idx="452">
                  <c:v>61670617</c:v>
                </c:pt>
                <c:pt idx="453">
                  <c:v>61806441</c:v>
                </c:pt>
                <c:pt idx="454">
                  <c:v>61943026</c:v>
                </c:pt>
                <c:pt idx="455">
                  <c:v>62078943</c:v>
                </c:pt>
                <c:pt idx="456">
                  <c:v>62214769</c:v>
                </c:pt>
                <c:pt idx="457">
                  <c:v>62351092</c:v>
                </c:pt>
                <c:pt idx="458">
                  <c:v>62487299</c:v>
                </c:pt>
                <c:pt idx="459">
                  <c:v>62623251</c:v>
                </c:pt>
                <c:pt idx="460">
                  <c:v>62759616</c:v>
                </c:pt>
                <c:pt idx="461">
                  <c:v>62895414</c:v>
                </c:pt>
                <c:pt idx="462">
                  <c:v>63032000</c:v>
                </c:pt>
                <c:pt idx="463">
                  <c:v>63168225</c:v>
                </c:pt>
                <c:pt idx="464">
                  <c:v>63303718</c:v>
                </c:pt>
                <c:pt idx="465">
                  <c:v>63440090</c:v>
                </c:pt>
                <c:pt idx="466">
                  <c:v>63576043</c:v>
                </c:pt>
                <c:pt idx="467">
                  <c:v>63712388</c:v>
                </c:pt>
                <c:pt idx="468">
                  <c:v>63848673</c:v>
                </c:pt>
                <c:pt idx="469">
                  <c:v>63984556</c:v>
                </c:pt>
                <c:pt idx="470">
                  <c:v>64120722</c:v>
                </c:pt>
                <c:pt idx="471">
                  <c:v>64256982</c:v>
                </c:pt>
                <c:pt idx="472">
                  <c:v>64393145</c:v>
                </c:pt>
                <c:pt idx="473">
                  <c:v>64529155</c:v>
                </c:pt>
                <c:pt idx="474">
                  <c:v>64665223</c:v>
                </c:pt>
                <c:pt idx="475">
                  <c:v>64801344</c:v>
                </c:pt>
                <c:pt idx="476">
                  <c:v>64937438</c:v>
                </c:pt>
                <c:pt idx="477">
                  <c:v>65073811</c:v>
                </c:pt>
                <c:pt idx="478">
                  <c:v>65209950</c:v>
                </c:pt>
                <c:pt idx="479">
                  <c:v>65346317</c:v>
                </c:pt>
                <c:pt idx="480">
                  <c:v>65482351</c:v>
                </c:pt>
                <c:pt idx="481">
                  <c:v>65618559</c:v>
                </c:pt>
                <c:pt idx="482">
                  <c:v>65754787</c:v>
                </c:pt>
                <c:pt idx="483">
                  <c:v>65890848</c:v>
                </c:pt>
                <c:pt idx="484">
                  <c:v>66026511</c:v>
                </c:pt>
                <c:pt idx="485">
                  <c:v>66163001</c:v>
                </c:pt>
                <c:pt idx="486">
                  <c:v>66298776</c:v>
                </c:pt>
                <c:pt idx="487">
                  <c:v>66435192</c:v>
                </c:pt>
                <c:pt idx="488">
                  <c:v>66571212</c:v>
                </c:pt>
                <c:pt idx="489">
                  <c:v>66707546</c:v>
                </c:pt>
                <c:pt idx="490">
                  <c:v>66843707</c:v>
                </c:pt>
                <c:pt idx="491">
                  <c:v>66979598</c:v>
                </c:pt>
                <c:pt idx="492">
                  <c:v>67115730</c:v>
                </c:pt>
                <c:pt idx="493">
                  <c:v>67251874</c:v>
                </c:pt>
                <c:pt idx="494">
                  <c:v>67388292</c:v>
                </c:pt>
                <c:pt idx="495">
                  <c:v>67524061</c:v>
                </c:pt>
                <c:pt idx="496">
                  <c:v>67660179</c:v>
                </c:pt>
                <c:pt idx="497">
                  <c:v>67796252</c:v>
                </c:pt>
                <c:pt idx="498">
                  <c:v>67932466</c:v>
                </c:pt>
              </c:numCache>
            </c:numRef>
          </c:xVal>
          <c:yVal>
            <c:numRef>
              <c:f>BDOR_UC_is_a_1!$C$2:$C$500</c:f>
              <c:numCache>
                <c:formatCode>General</c:formatCode>
                <c:ptCount val="499"/>
                <c:pt idx="0">
                  <c:v>120.32172045028101</c:v>
                </c:pt>
                <c:pt idx="1">
                  <c:v>314.80476480000038</c:v>
                </c:pt>
                <c:pt idx="2">
                  <c:v>156.50964500792401</c:v>
                </c:pt>
                <c:pt idx="3">
                  <c:v>138.4531415094344</c:v>
                </c:pt>
                <c:pt idx="4">
                  <c:v>134.97243302180698</c:v>
                </c:pt>
                <c:pt idx="5">
                  <c:v>134.62341314553998</c:v>
                </c:pt>
                <c:pt idx="6">
                  <c:v>130.77946496815227</c:v>
                </c:pt>
                <c:pt idx="7">
                  <c:v>131.74548616600768</c:v>
                </c:pt>
                <c:pt idx="8">
                  <c:v>201.59940031397201</c:v>
                </c:pt>
                <c:pt idx="9">
                  <c:v>161.21489180834556</c:v>
                </c:pt>
                <c:pt idx="10">
                  <c:v>141.33930521472399</c:v>
                </c:pt>
                <c:pt idx="11">
                  <c:v>132.87800909090899</c:v>
                </c:pt>
                <c:pt idx="12">
                  <c:v>132.32221785174065</c:v>
                </c:pt>
                <c:pt idx="13">
                  <c:v>130.74149395770431</c:v>
                </c:pt>
                <c:pt idx="14">
                  <c:v>125.43128414442702</c:v>
                </c:pt>
                <c:pt idx="15">
                  <c:v>130.18849469964698</c:v>
                </c:pt>
                <c:pt idx="16">
                  <c:v>277.822179844961</c:v>
                </c:pt>
                <c:pt idx="17">
                  <c:v>411.99260772659699</c:v>
                </c:pt>
                <c:pt idx="18">
                  <c:v>425.53289598811233</c:v>
                </c:pt>
                <c:pt idx="19">
                  <c:v>442.507034124629</c:v>
                </c:pt>
                <c:pt idx="20">
                  <c:v>454.59534124628971</c:v>
                </c:pt>
                <c:pt idx="21">
                  <c:v>462.27391964285664</c:v>
                </c:pt>
                <c:pt idx="22">
                  <c:v>467.50370491803227</c:v>
                </c:pt>
                <c:pt idx="23">
                  <c:v>471.64731445603695</c:v>
                </c:pt>
                <c:pt idx="24">
                  <c:v>474.59708345752603</c:v>
                </c:pt>
                <c:pt idx="25">
                  <c:v>481.53430792227084</c:v>
                </c:pt>
                <c:pt idx="26">
                  <c:v>482.36754098360598</c:v>
                </c:pt>
                <c:pt idx="27">
                  <c:v>487.06231539611395</c:v>
                </c:pt>
                <c:pt idx="28">
                  <c:v>488.892744394619</c:v>
                </c:pt>
                <c:pt idx="29">
                  <c:v>490.46588938714501</c:v>
                </c:pt>
                <c:pt idx="30">
                  <c:v>490.72302541106069</c:v>
                </c:pt>
                <c:pt idx="31">
                  <c:v>491.01416017964038</c:v>
                </c:pt>
                <c:pt idx="32">
                  <c:v>491.92919253731395</c:v>
                </c:pt>
                <c:pt idx="33">
                  <c:v>491.81184328358205</c:v>
                </c:pt>
                <c:pt idx="34">
                  <c:v>492.25326047904161</c:v>
                </c:pt>
                <c:pt idx="35">
                  <c:v>493.34941317365406</c:v>
                </c:pt>
                <c:pt idx="36">
                  <c:v>492.22503731343397</c:v>
                </c:pt>
                <c:pt idx="37">
                  <c:v>494.62919133034438</c:v>
                </c:pt>
                <c:pt idx="38">
                  <c:v>493.32452167414175</c:v>
                </c:pt>
                <c:pt idx="39">
                  <c:v>493.82265769805701</c:v>
                </c:pt>
                <c:pt idx="40">
                  <c:v>496.31353582089503</c:v>
                </c:pt>
                <c:pt idx="41">
                  <c:v>493.53949999999969</c:v>
                </c:pt>
                <c:pt idx="42">
                  <c:v>495.53889670658663</c:v>
                </c:pt>
                <c:pt idx="43">
                  <c:v>495.42480568012002</c:v>
                </c:pt>
                <c:pt idx="44">
                  <c:v>492.48812125748339</c:v>
                </c:pt>
                <c:pt idx="45">
                  <c:v>493.25100149476862</c:v>
                </c:pt>
                <c:pt idx="46">
                  <c:v>489.76185585585608</c:v>
                </c:pt>
                <c:pt idx="47">
                  <c:v>452.44836764705894</c:v>
                </c:pt>
                <c:pt idx="48">
                  <c:v>424.43130783938733</c:v>
                </c:pt>
                <c:pt idx="49">
                  <c:v>494.05399700598895</c:v>
                </c:pt>
                <c:pt idx="50">
                  <c:v>494.49652095808125</c:v>
                </c:pt>
                <c:pt idx="51">
                  <c:v>493.98235479041864</c:v>
                </c:pt>
                <c:pt idx="52">
                  <c:v>493.34646038864008</c:v>
                </c:pt>
                <c:pt idx="53">
                  <c:v>492.14698053892232</c:v>
                </c:pt>
                <c:pt idx="54">
                  <c:v>493.72327910447694</c:v>
                </c:pt>
                <c:pt idx="55">
                  <c:v>493.41218684603803</c:v>
                </c:pt>
                <c:pt idx="56">
                  <c:v>494.11005970149239</c:v>
                </c:pt>
                <c:pt idx="57">
                  <c:v>489.85036881559205</c:v>
                </c:pt>
                <c:pt idx="58">
                  <c:v>495.55159580838239</c:v>
                </c:pt>
                <c:pt idx="59">
                  <c:v>492.90949550898199</c:v>
                </c:pt>
                <c:pt idx="60">
                  <c:v>495.310360778443</c:v>
                </c:pt>
                <c:pt idx="61">
                  <c:v>495.07477844311239</c:v>
                </c:pt>
                <c:pt idx="62">
                  <c:v>494.39956586826395</c:v>
                </c:pt>
                <c:pt idx="63">
                  <c:v>496.39554857997069</c:v>
                </c:pt>
                <c:pt idx="64">
                  <c:v>494.64475712143968</c:v>
                </c:pt>
                <c:pt idx="65">
                  <c:v>497.31249476831101</c:v>
                </c:pt>
                <c:pt idx="66">
                  <c:v>497.50618890554699</c:v>
                </c:pt>
                <c:pt idx="67">
                  <c:v>494.09975037594</c:v>
                </c:pt>
                <c:pt idx="68">
                  <c:v>492.80420958083874</c:v>
                </c:pt>
                <c:pt idx="69">
                  <c:v>495.22493703148399</c:v>
                </c:pt>
                <c:pt idx="70">
                  <c:v>491.81843928036</c:v>
                </c:pt>
                <c:pt idx="71">
                  <c:v>497.95151879699188</c:v>
                </c:pt>
                <c:pt idx="72">
                  <c:v>499.91057485029813</c:v>
                </c:pt>
                <c:pt idx="73">
                  <c:v>502.18372047832599</c:v>
                </c:pt>
                <c:pt idx="74">
                  <c:v>501.09822455089727</c:v>
                </c:pt>
                <c:pt idx="75">
                  <c:v>501.89211994002864</c:v>
                </c:pt>
                <c:pt idx="76">
                  <c:v>501.41459730538895</c:v>
                </c:pt>
                <c:pt idx="77">
                  <c:v>500.94272263867964</c:v>
                </c:pt>
                <c:pt idx="78">
                  <c:v>503.85367365269394</c:v>
                </c:pt>
                <c:pt idx="79">
                  <c:v>503.48399103138939</c:v>
                </c:pt>
                <c:pt idx="80">
                  <c:v>506.73546487294396</c:v>
                </c:pt>
                <c:pt idx="81">
                  <c:v>505.41008520179264</c:v>
                </c:pt>
                <c:pt idx="82">
                  <c:v>506.15290433482937</c:v>
                </c:pt>
                <c:pt idx="83">
                  <c:v>505.79000149476798</c:v>
                </c:pt>
                <c:pt idx="84">
                  <c:v>505.27485970149195</c:v>
                </c:pt>
                <c:pt idx="85">
                  <c:v>506.70109118086702</c:v>
                </c:pt>
                <c:pt idx="86">
                  <c:v>506.98476382660698</c:v>
                </c:pt>
                <c:pt idx="87">
                  <c:v>507.70952388059698</c:v>
                </c:pt>
                <c:pt idx="88">
                  <c:v>492.31839969604903</c:v>
                </c:pt>
                <c:pt idx="89">
                  <c:v>487.63821008403301</c:v>
                </c:pt>
                <c:pt idx="90">
                  <c:v>507.26115119760334</c:v>
                </c:pt>
                <c:pt idx="91">
                  <c:v>508.14318684603904</c:v>
                </c:pt>
                <c:pt idx="92">
                  <c:v>509.37544776119393</c:v>
                </c:pt>
                <c:pt idx="93">
                  <c:v>506.66129940119669</c:v>
                </c:pt>
                <c:pt idx="94">
                  <c:v>506.12014371257413</c:v>
                </c:pt>
                <c:pt idx="95">
                  <c:v>504.73076681614396</c:v>
                </c:pt>
                <c:pt idx="96">
                  <c:v>506.88451796407134</c:v>
                </c:pt>
                <c:pt idx="97">
                  <c:v>507.70757934131694</c:v>
                </c:pt>
                <c:pt idx="98">
                  <c:v>508.75889253731401</c:v>
                </c:pt>
                <c:pt idx="99">
                  <c:v>511.29423053892299</c:v>
                </c:pt>
                <c:pt idx="100">
                  <c:v>508.89751420029677</c:v>
                </c:pt>
                <c:pt idx="101">
                  <c:v>507.72186547085198</c:v>
                </c:pt>
                <c:pt idx="102">
                  <c:v>508.17489686098702</c:v>
                </c:pt>
                <c:pt idx="103">
                  <c:v>507.46782985074674</c:v>
                </c:pt>
                <c:pt idx="104">
                  <c:v>507.96094917787769</c:v>
                </c:pt>
                <c:pt idx="105">
                  <c:v>508.45810447761096</c:v>
                </c:pt>
                <c:pt idx="106">
                  <c:v>505.33391778774239</c:v>
                </c:pt>
                <c:pt idx="107">
                  <c:v>506.93732835820765</c:v>
                </c:pt>
                <c:pt idx="108">
                  <c:v>504.45282537313568</c:v>
                </c:pt>
                <c:pt idx="109">
                  <c:v>505.94827910447799</c:v>
                </c:pt>
                <c:pt idx="110">
                  <c:v>509.26611210762309</c:v>
                </c:pt>
                <c:pt idx="111">
                  <c:v>506.04467713004618</c:v>
                </c:pt>
                <c:pt idx="112">
                  <c:v>505.71305231688939</c:v>
                </c:pt>
                <c:pt idx="113">
                  <c:v>506.89423168908797</c:v>
                </c:pt>
                <c:pt idx="114">
                  <c:v>505.61447313432944</c:v>
                </c:pt>
                <c:pt idx="115">
                  <c:v>506.98280988023896</c:v>
                </c:pt>
                <c:pt idx="116">
                  <c:v>505.23055306427364</c:v>
                </c:pt>
                <c:pt idx="117">
                  <c:v>504.59932585949099</c:v>
                </c:pt>
                <c:pt idx="118">
                  <c:v>502.46299250374767</c:v>
                </c:pt>
                <c:pt idx="119">
                  <c:v>499.94631231231233</c:v>
                </c:pt>
                <c:pt idx="120">
                  <c:v>500.03129640718453</c:v>
                </c:pt>
                <c:pt idx="121">
                  <c:v>500.62000748502999</c:v>
                </c:pt>
                <c:pt idx="122">
                  <c:v>504.44849101796302</c:v>
                </c:pt>
                <c:pt idx="123">
                  <c:v>499.23260479041897</c:v>
                </c:pt>
                <c:pt idx="124">
                  <c:v>500.37953592814239</c:v>
                </c:pt>
                <c:pt idx="125">
                  <c:v>499.19487443946281</c:v>
                </c:pt>
                <c:pt idx="126">
                  <c:v>497.41972863568196</c:v>
                </c:pt>
                <c:pt idx="127">
                  <c:v>497.51024737631201</c:v>
                </c:pt>
                <c:pt idx="128">
                  <c:v>501.26788173652767</c:v>
                </c:pt>
                <c:pt idx="129">
                  <c:v>487.96886686838195</c:v>
                </c:pt>
                <c:pt idx="130">
                  <c:v>477.403470187393</c:v>
                </c:pt>
                <c:pt idx="131">
                  <c:v>496.72781709145403</c:v>
                </c:pt>
                <c:pt idx="132">
                  <c:v>495.24274626865696</c:v>
                </c:pt>
                <c:pt idx="133">
                  <c:v>495.99921407185599</c:v>
                </c:pt>
                <c:pt idx="134">
                  <c:v>497.68640508221239</c:v>
                </c:pt>
                <c:pt idx="135">
                  <c:v>497.91532585949039</c:v>
                </c:pt>
                <c:pt idx="136">
                  <c:v>495.88492089552375</c:v>
                </c:pt>
                <c:pt idx="137">
                  <c:v>496.71885949177869</c:v>
                </c:pt>
                <c:pt idx="138">
                  <c:v>495.66776681614402</c:v>
                </c:pt>
                <c:pt idx="139">
                  <c:v>497.07665022421469</c:v>
                </c:pt>
                <c:pt idx="140">
                  <c:v>493.37260687593408</c:v>
                </c:pt>
                <c:pt idx="141">
                  <c:v>495.77237369207694</c:v>
                </c:pt>
                <c:pt idx="142">
                  <c:v>494.96922571001397</c:v>
                </c:pt>
                <c:pt idx="143">
                  <c:v>496.19132884902899</c:v>
                </c:pt>
                <c:pt idx="144">
                  <c:v>496.44797754490969</c:v>
                </c:pt>
                <c:pt idx="145">
                  <c:v>496.17719011976106</c:v>
                </c:pt>
                <c:pt idx="146">
                  <c:v>495.68608221225799</c:v>
                </c:pt>
                <c:pt idx="147">
                  <c:v>497.30801199400264</c:v>
                </c:pt>
                <c:pt idx="148">
                  <c:v>487.71821471471395</c:v>
                </c:pt>
                <c:pt idx="149">
                  <c:v>493.00443712574975</c:v>
                </c:pt>
                <c:pt idx="150">
                  <c:v>493.917700149925</c:v>
                </c:pt>
                <c:pt idx="151">
                  <c:v>494.88339910313903</c:v>
                </c:pt>
                <c:pt idx="152">
                  <c:v>493.33614648729241</c:v>
                </c:pt>
                <c:pt idx="153">
                  <c:v>495.69505997001414</c:v>
                </c:pt>
                <c:pt idx="154">
                  <c:v>492.98367964071764</c:v>
                </c:pt>
                <c:pt idx="155">
                  <c:v>489.19450373692098</c:v>
                </c:pt>
                <c:pt idx="156">
                  <c:v>492.23255838323399</c:v>
                </c:pt>
                <c:pt idx="157">
                  <c:v>495.30366167664732</c:v>
                </c:pt>
                <c:pt idx="158">
                  <c:v>493.51552017937308</c:v>
                </c:pt>
                <c:pt idx="159">
                  <c:v>492.85407473841661</c:v>
                </c:pt>
                <c:pt idx="160">
                  <c:v>493.82234977578503</c:v>
                </c:pt>
                <c:pt idx="161">
                  <c:v>491.80331886227452</c:v>
                </c:pt>
                <c:pt idx="162">
                  <c:v>490.05341679160369</c:v>
                </c:pt>
                <c:pt idx="163">
                  <c:v>494.65385650224198</c:v>
                </c:pt>
                <c:pt idx="164">
                  <c:v>494.12172863568196</c:v>
                </c:pt>
                <c:pt idx="165">
                  <c:v>491.72639760836989</c:v>
                </c:pt>
                <c:pt idx="166">
                  <c:v>492.93488191330408</c:v>
                </c:pt>
                <c:pt idx="167">
                  <c:v>489.33056736526896</c:v>
                </c:pt>
                <c:pt idx="168">
                  <c:v>490.49054422788527</c:v>
                </c:pt>
                <c:pt idx="169">
                  <c:v>494.99935724962609</c:v>
                </c:pt>
                <c:pt idx="170">
                  <c:v>492.78341017964101</c:v>
                </c:pt>
                <c:pt idx="171">
                  <c:v>465.09370756302599</c:v>
                </c:pt>
                <c:pt idx="172">
                  <c:v>494.24322421524698</c:v>
                </c:pt>
                <c:pt idx="173">
                  <c:v>492.46118507462694</c:v>
                </c:pt>
                <c:pt idx="174">
                  <c:v>495.09956502242198</c:v>
                </c:pt>
                <c:pt idx="175">
                  <c:v>493.29457634730414</c:v>
                </c:pt>
                <c:pt idx="176">
                  <c:v>492.027946026986</c:v>
                </c:pt>
                <c:pt idx="177">
                  <c:v>494.605254491018</c:v>
                </c:pt>
                <c:pt idx="178">
                  <c:v>496.74579850746301</c:v>
                </c:pt>
                <c:pt idx="179">
                  <c:v>490.60167166416875</c:v>
                </c:pt>
                <c:pt idx="180">
                  <c:v>493.26160479041903</c:v>
                </c:pt>
                <c:pt idx="181">
                  <c:v>493.89166218236187</c:v>
                </c:pt>
                <c:pt idx="182">
                  <c:v>494.82230389221593</c:v>
                </c:pt>
                <c:pt idx="183">
                  <c:v>493.80795059880302</c:v>
                </c:pt>
                <c:pt idx="184">
                  <c:v>495.352817365269</c:v>
                </c:pt>
                <c:pt idx="185">
                  <c:v>493.91840718562895</c:v>
                </c:pt>
                <c:pt idx="186">
                  <c:v>496.43484730538898</c:v>
                </c:pt>
                <c:pt idx="187">
                  <c:v>499.70442750373775</c:v>
                </c:pt>
                <c:pt idx="188">
                  <c:v>498.07946706586932</c:v>
                </c:pt>
                <c:pt idx="189">
                  <c:v>499.23533781763695</c:v>
                </c:pt>
                <c:pt idx="190">
                  <c:v>498.61052017937232</c:v>
                </c:pt>
                <c:pt idx="191">
                  <c:v>501.072766467066</c:v>
                </c:pt>
                <c:pt idx="192">
                  <c:v>496.96071599402069</c:v>
                </c:pt>
                <c:pt idx="193">
                  <c:v>499.05339339339298</c:v>
                </c:pt>
                <c:pt idx="194">
                  <c:v>503.03456137724601</c:v>
                </c:pt>
                <c:pt idx="195">
                  <c:v>500.51871407185564</c:v>
                </c:pt>
                <c:pt idx="196">
                  <c:v>504.11785799700999</c:v>
                </c:pt>
                <c:pt idx="197">
                  <c:v>503.35258146487308</c:v>
                </c:pt>
                <c:pt idx="198">
                  <c:v>502.97984281437175</c:v>
                </c:pt>
                <c:pt idx="199">
                  <c:v>502.81009431137704</c:v>
                </c:pt>
                <c:pt idx="200">
                  <c:v>505.92660928143664</c:v>
                </c:pt>
                <c:pt idx="201">
                  <c:v>504.09263868066</c:v>
                </c:pt>
                <c:pt idx="202">
                  <c:v>503.26692526158388</c:v>
                </c:pt>
                <c:pt idx="203">
                  <c:v>507.71028101644362</c:v>
                </c:pt>
                <c:pt idx="204">
                  <c:v>505.56510928143695</c:v>
                </c:pt>
                <c:pt idx="205">
                  <c:v>506.10763731343275</c:v>
                </c:pt>
                <c:pt idx="206">
                  <c:v>504.63530239520895</c:v>
                </c:pt>
                <c:pt idx="207">
                  <c:v>504.04664071856308</c:v>
                </c:pt>
                <c:pt idx="208">
                  <c:v>506.74193871449899</c:v>
                </c:pt>
                <c:pt idx="209">
                  <c:v>506.18754341317396</c:v>
                </c:pt>
                <c:pt idx="210">
                  <c:v>506.57175373134396</c:v>
                </c:pt>
                <c:pt idx="211">
                  <c:v>507.45415373134398</c:v>
                </c:pt>
                <c:pt idx="212">
                  <c:v>494.16905359877501</c:v>
                </c:pt>
                <c:pt idx="213">
                  <c:v>490.42535294117533</c:v>
                </c:pt>
                <c:pt idx="214">
                  <c:v>506.79349327354299</c:v>
                </c:pt>
                <c:pt idx="215">
                  <c:v>508.69060837070202</c:v>
                </c:pt>
                <c:pt idx="216">
                  <c:v>507.56599850299426</c:v>
                </c:pt>
                <c:pt idx="217">
                  <c:v>507.00497462686712</c:v>
                </c:pt>
                <c:pt idx="218">
                  <c:v>504.52233731343301</c:v>
                </c:pt>
                <c:pt idx="219">
                  <c:v>506.37283134328396</c:v>
                </c:pt>
                <c:pt idx="220">
                  <c:v>507.70973243647239</c:v>
                </c:pt>
                <c:pt idx="221">
                  <c:v>509.67661136023895</c:v>
                </c:pt>
                <c:pt idx="222">
                  <c:v>508.33955156950697</c:v>
                </c:pt>
                <c:pt idx="223">
                  <c:v>507.7903074626841</c:v>
                </c:pt>
                <c:pt idx="224">
                  <c:v>507.26048805970208</c:v>
                </c:pt>
                <c:pt idx="225">
                  <c:v>506.10224065769904</c:v>
                </c:pt>
                <c:pt idx="226">
                  <c:v>507.77712257100069</c:v>
                </c:pt>
                <c:pt idx="227">
                  <c:v>506.854337817638</c:v>
                </c:pt>
                <c:pt idx="228">
                  <c:v>506.21176161918999</c:v>
                </c:pt>
                <c:pt idx="229">
                  <c:v>503.68195345345396</c:v>
                </c:pt>
                <c:pt idx="230">
                  <c:v>501.33127736131894</c:v>
                </c:pt>
                <c:pt idx="231">
                  <c:v>502.04975862069</c:v>
                </c:pt>
                <c:pt idx="232">
                  <c:v>502.18763268365888</c:v>
                </c:pt>
                <c:pt idx="233">
                  <c:v>496.82606006006</c:v>
                </c:pt>
                <c:pt idx="234">
                  <c:v>499.69000300300308</c:v>
                </c:pt>
                <c:pt idx="235">
                  <c:v>498.15095352323902</c:v>
                </c:pt>
                <c:pt idx="236">
                  <c:v>500.15698350824601</c:v>
                </c:pt>
                <c:pt idx="237">
                  <c:v>497.76123273273203</c:v>
                </c:pt>
                <c:pt idx="238">
                  <c:v>497.32612012011964</c:v>
                </c:pt>
                <c:pt idx="239">
                  <c:v>494.40063718140897</c:v>
                </c:pt>
                <c:pt idx="240">
                  <c:v>495.14504954954998</c:v>
                </c:pt>
                <c:pt idx="241">
                  <c:v>496.70963718141002</c:v>
                </c:pt>
                <c:pt idx="242">
                  <c:v>495.60547155688602</c:v>
                </c:pt>
                <c:pt idx="243">
                  <c:v>496.55357871064439</c:v>
                </c:pt>
                <c:pt idx="244">
                  <c:v>497.22563813813895</c:v>
                </c:pt>
                <c:pt idx="245">
                  <c:v>491.60434887218003</c:v>
                </c:pt>
                <c:pt idx="246">
                  <c:v>475.06585162287405</c:v>
                </c:pt>
                <c:pt idx="247">
                  <c:v>440.11652040816233</c:v>
                </c:pt>
                <c:pt idx="248">
                  <c:v>404.01524177949705</c:v>
                </c:pt>
                <c:pt idx="249">
                  <c:v>403.34932226562501</c:v>
                </c:pt>
                <c:pt idx="250">
                  <c:v>374.26576724137863</c:v>
                </c:pt>
                <c:pt idx="251">
                  <c:v>333.777362720403</c:v>
                </c:pt>
                <c:pt idx="252">
                  <c:v>323.89339646464526</c:v>
                </c:pt>
                <c:pt idx="253">
                  <c:v>310.96454615384687</c:v>
                </c:pt>
                <c:pt idx="254">
                  <c:v>258.72326392961895</c:v>
                </c:pt>
                <c:pt idx="255">
                  <c:v>236.09961538461499</c:v>
                </c:pt>
                <c:pt idx="256">
                  <c:v>174.65435888501707</c:v>
                </c:pt>
                <c:pt idx="257">
                  <c:v>133.81521722846401</c:v>
                </c:pt>
                <c:pt idx="258">
                  <c:v>121.820526515152</c:v>
                </c:pt>
                <c:pt idx="259">
                  <c:v>119.413936329588</c:v>
                </c:pt>
                <c:pt idx="260">
                  <c:v>118.94972363636415</c:v>
                </c:pt>
                <c:pt idx="261">
                  <c:v>117.64374551971298</c:v>
                </c:pt>
                <c:pt idx="262">
                  <c:v>118.70708041958</c:v>
                </c:pt>
                <c:pt idx="263">
                  <c:v>89.99492134831479</c:v>
                </c:pt>
                <c:pt idx="264">
                  <c:v>64.404279661017299</c:v>
                </c:pt>
                <c:pt idx="265">
                  <c:v>54.461152892562012</c:v>
                </c:pt>
                <c:pt idx="266">
                  <c:v>55.626378571428603</c:v>
                </c:pt>
                <c:pt idx="267">
                  <c:v>55.188194656488598</c:v>
                </c:pt>
                <c:pt idx="268">
                  <c:v>54.3162007575757</c:v>
                </c:pt>
                <c:pt idx="269">
                  <c:v>54.067976744186012</c:v>
                </c:pt>
                <c:pt idx="270">
                  <c:v>53.572128514056203</c:v>
                </c:pt>
                <c:pt idx="271">
                  <c:v>52.916538775510297</c:v>
                </c:pt>
                <c:pt idx="272">
                  <c:v>52.427385542168778</c:v>
                </c:pt>
                <c:pt idx="273">
                  <c:v>51.892403162055302</c:v>
                </c:pt>
                <c:pt idx="274">
                  <c:v>58.072699588477398</c:v>
                </c:pt>
                <c:pt idx="275">
                  <c:v>52.022078703703698</c:v>
                </c:pt>
                <c:pt idx="276">
                  <c:v>48.70036529680381</c:v>
                </c:pt>
                <c:pt idx="277">
                  <c:v>49.177819742489312</c:v>
                </c:pt>
                <c:pt idx="278">
                  <c:v>48.791893805309812</c:v>
                </c:pt>
                <c:pt idx="279">
                  <c:v>48.404070796460196</c:v>
                </c:pt>
                <c:pt idx="280">
                  <c:v>48.552631578947313</c:v>
                </c:pt>
                <c:pt idx="281">
                  <c:v>48.417920704845798</c:v>
                </c:pt>
                <c:pt idx="282">
                  <c:v>48.177263636363513</c:v>
                </c:pt>
                <c:pt idx="283">
                  <c:v>48.792465517241396</c:v>
                </c:pt>
                <c:pt idx="284">
                  <c:v>48.290191111111113</c:v>
                </c:pt>
                <c:pt idx="285">
                  <c:v>47.875784403669527</c:v>
                </c:pt>
                <c:pt idx="286">
                  <c:v>50.258579185520411</c:v>
                </c:pt>
                <c:pt idx="287">
                  <c:v>57.147172248803926</c:v>
                </c:pt>
                <c:pt idx="288">
                  <c:v>48.348550724637697</c:v>
                </c:pt>
                <c:pt idx="289">
                  <c:v>48.467247572815467</c:v>
                </c:pt>
                <c:pt idx="290">
                  <c:v>48.284141463414443</c:v>
                </c:pt>
                <c:pt idx="291">
                  <c:v>50.162784688995202</c:v>
                </c:pt>
                <c:pt idx="292">
                  <c:v>59.278011627907013</c:v>
                </c:pt>
                <c:pt idx="293">
                  <c:v>62.531913494809778</c:v>
                </c:pt>
                <c:pt idx="294">
                  <c:v>62.299103092783511</c:v>
                </c:pt>
                <c:pt idx="295">
                  <c:v>64.963257234726683</c:v>
                </c:pt>
                <c:pt idx="296">
                  <c:v>67.247839285714491</c:v>
                </c:pt>
                <c:pt idx="297">
                  <c:v>68.292405027932901</c:v>
                </c:pt>
                <c:pt idx="298">
                  <c:v>69.7417362637363</c:v>
                </c:pt>
                <c:pt idx="299">
                  <c:v>76.089476964769688</c:v>
                </c:pt>
                <c:pt idx="300">
                  <c:v>71.465512437810901</c:v>
                </c:pt>
                <c:pt idx="301">
                  <c:v>72.8867788235289</c:v>
                </c:pt>
                <c:pt idx="302">
                  <c:v>72.810337236533627</c:v>
                </c:pt>
                <c:pt idx="303">
                  <c:v>73.555463302752258</c:v>
                </c:pt>
                <c:pt idx="304">
                  <c:v>73.595318807339254</c:v>
                </c:pt>
                <c:pt idx="305">
                  <c:v>73.680970319634326</c:v>
                </c:pt>
                <c:pt idx="306">
                  <c:v>73.653752272727019</c:v>
                </c:pt>
                <c:pt idx="307">
                  <c:v>73.600241457858658</c:v>
                </c:pt>
                <c:pt idx="308">
                  <c:v>73.622206818181525</c:v>
                </c:pt>
                <c:pt idx="309">
                  <c:v>73.605494305239148</c:v>
                </c:pt>
                <c:pt idx="310">
                  <c:v>73.558649769585301</c:v>
                </c:pt>
                <c:pt idx="311">
                  <c:v>73.612476958525136</c:v>
                </c:pt>
                <c:pt idx="312">
                  <c:v>73.638179954441554</c:v>
                </c:pt>
                <c:pt idx="313">
                  <c:v>73.69204772727268</c:v>
                </c:pt>
                <c:pt idx="314">
                  <c:v>73.584599542334104</c:v>
                </c:pt>
                <c:pt idx="315">
                  <c:v>73.564630979498901</c:v>
                </c:pt>
                <c:pt idx="316">
                  <c:v>73.58043678160918</c:v>
                </c:pt>
                <c:pt idx="317">
                  <c:v>73.584190909090907</c:v>
                </c:pt>
                <c:pt idx="318">
                  <c:v>73.622002277904116</c:v>
                </c:pt>
                <c:pt idx="319">
                  <c:v>73.647247727272827</c:v>
                </c:pt>
                <c:pt idx="320">
                  <c:v>73.653047727272678</c:v>
                </c:pt>
                <c:pt idx="321">
                  <c:v>73.6716833712984</c:v>
                </c:pt>
                <c:pt idx="322">
                  <c:v>73.625713636363443</c:v>
                </c:pt>
                <c:pt idx="323">
                  <c:v>77.156891203703424</c:v>
                </c:pt>
                <c:pt idx="324">
                  <c:v>73.693616972477002</c:v>
                </c:pt>
                <c:pt idx="325">
                  <c:v>73.615812785388101</c:v>
                </c:pt>
                <c:pt idx="326">
                  <c:v>73.631393181818197</c:v>
                </c:pt>
                <c:pt idx="327">
                  <c:v>73.637202764976905</c:v>
                </c:pt>
                <c:pt idx="328">
                  <c:v>73.672865603644439</c:v>
                </c:pt>
                <c:pt idx="329">
                  <c:v>73.553993119265982</c:v>
                </c:pt>
                <c:pt idx="330">
                  <c:v>73.618050113894881</c:v>
                </c:pt>
                <c:pt idx="331">
                  <c:v>73.587148401826482</c:v>
                </c:pt>
                <c:pt idx="332">
                  <c:v>73.600312785388198</c:v>
                </c:pt>
                <c:pt idx="333">
                  <c:v>73.612659090909105</c:v>
                </c:pt>
                <c:pt idx="334">
                  <c:v>73.608487471525919</c:v>
                </c:pt>
                <c:pt idx="335">
                  <c:v>73.652052511415235</c:v>
                </c:pt>
                <c:pt idx="336">
                  <c:v>73.566132420091378</c:v>
                </c:pt>
                <c:pt idx="337">
                  <c:v>73.509229357798105</c:v>
                </c:pt>
                <c:pt idx="338">
                  <c:v>73.54431880733938</c:v>
                </c:pt>
                <c:pt idx="339">
                  <c:v>73.582727272726999</c:v>
                </c:pt>
                <c:pt idx="340">
                  <c:v>73.574665903890093</c:v>
                </c:pt>
                <c:pt idx="341">
                  <c:v>73.653769406392598</c:v>
                </c:pt>
                <c:pt idx="342">
                  <c:v>73.586981693363882</c:v>
                </c:pt>
                <c:pt idx="343">
                  <c:v>73.709645308924379</c:v>
                </c:pt>
                <c:pt idx="344">
                  <c:v>73.631627853881042</c:v>
                </c:pt>
                <c:pt idx="345">
                  <c:v>73.60984999999998</c:v>
                </c:pt>
                <c:pt idx="346">
                  <c:v>73.627643835616382</c:v>
                </c:pt>
                <c:pt idx="347">
                  <c:v>73.554052511415478</c:v>
                </c:pt>
                <c:pt idx="348">
                  <c:v>77.242869879518196</c:v>
                </c:pt>
                <c:pt idx="349">
                  <c:v>73.636425000000003</c:v>
                </c:pt>
                <c:pt idx="350">
                  <c:v>73.628586757990519</c:v>
                </c:pt>
                <c:pt idx="351">
                  <c:v>73.684639080459689</c:v>
                </c:pt>
                <c:pt idx="352">
                  <c:v>73.614015909090895</c:v>
                </c:pt>
                <c:pt idx="353">
                  <c:v>73.640461187214598</c:v>
                </c:pt>
                <c:pt idx="354">
                  <c:v>73.617267123287704</c:v>
                </c:pt>
                <c:pt idx="355">
                  <c:v>73.605968181818199</c:v>
                </c:pt>
                <c:pt idx="356">
                  <c:v>73.5833698630138</c:v>
                </c:pt>
                <c:pt idx="357">
                  <c:v>73.506246575342686</c:v>
                </c:pt>
                <c:pt idx="358">
                  <c:v>73.639675799086788</c:v>
                </c:pt>
                <c:pt idx="359">
                  <c:v>73.538006896551323</c:v>
                </c:pt>
                <c:pt idx="360">
                  <c:v>73.593093821510294</c:v>
                </c:pt>
                <c:pt idx="361">
                  <c:v>73.510868055555449</c:v>
                </c:pt>
                <c:pt idx="362">
                  <c:v>73.477794930875604</c:v>
                </c:pt>
                <c:pt idx="363">
                  <c:v>73.619297482837496</c:v>
                </c:pt>
                <c:pt idx="364">
                  <c:v>73.663917241379295</c:v>
                </c:pt>
                <c:pt idx="365">
                  <c:v>73.621748283752524</c:v>
                </c:pt>
                <c:pt idx="366">
                  <c:v>73.580903890160201</c:v>
                </c:pt>
                <c:pt idx="367">
                  <c:v>73.590997716894748</c:v>
                </c:pt>
                <c:pt idx="368">
                  <c:v>73.658920454545381</c:v>
                </c:pt>
                <c:pt idx="369">
                  <c:v>73.675817972350018</c:v>
                </c:pt>
                <c:pt idx="370">
                  <c:v>73.637993119266099</c:v>
                </c:pt>
                <c:pt idx="371">
                  <c:v>73.644753986332788</c:v>
                </c:pt>
                <c:pt idx="372">
                  <c:v>73.959993243243417</c:v>
                </c:pt>
                <c:pt idx="373">
                  <c:v>76.207215962441296</c:v>
                </c:pt>
                <c:pt idx="374">
                  <c:v>74.454217592592499</c:v>
                </c:pt>
                <c:pt idx="375">
                  <c:v>73.3732579908676</c:v>
                </c:pt>
                <c:pt idx="376">
                  <c:v>73.509525959368091</c:v>
                </c:pt>
                <c:pt idx="377">
                  <c:v>73.515143497757805</c:v>
                </c:pt>
                <c:pt idx="378">
                  <c:v>73.4641133786849</c:v>
                </c:pt>
                <c:pt idx="379">
                  <c:v>73.463368181818197</c:v>
                </c:pt>
                <c:pt idx="380">
                  <c:v>73.513212669683227</c:v>
                </c:pt>
                <c:pt idx="381">
                  <c:v>73.620386516853429</c:v>
                </c:pt>
                <c:pt idx="382">
                  <c:v>73.472319727891119</c:v>
                </c:pt>
                <c:pt idx="383">
                  <c:v>73.624819413092581</c:v>
                </c:pt>
                <c:pt idx="384">
                  <c:v>73.527049773755678</c:v>
                </c:pt>
                <c:pt idx="385">
                  <c:v>73.465504545454479</c:v>
                </c:pt>
                <c:pt idx="386">
                  <c:v>73.502110609480781</c:v>
                </c:pt>
                <c:pt idx="387">
                  <c:v>73.421638826185188</c:v>
                </c:pt>
                <c:pt idx="388">
                  <c:v>73.424452702702681</c:v>
                </c:pt>
                <c:pt idx="389">
                  <c:v>73.443385135135102</c:v>
                </c:pt>
                <c:pt idx="390">
                  <c:v>73.475446188340783</c:v>
                </c:pt>
                <c:pt idx="391">
                  <c:v>73.432185520361898</c:v>
                </c:pt>
                <c:pt idx="392">
                  <c:v>73.612954751131198</c:v>
                </c:pt>
                <c:pt idx="393">
                  <c:v>73.598468609865407</c:v>
                </c:pt>
                <c:pt idx="394">
                  <c:v>73.507174887892305</c:v>
                </c:pt>
                <c:pt idx="395">
                  <c:v>73.756619369369488</c:v>
                </c:pt>
                <c:pt idx="396">
                  <c:v>81.689935483870983</c:v>
                </c:pt>
                <c:pt idx="397">
                  <c:v>75.124746575342499</c:v>
                </c:pt>
                <c:pt idx="398">
                  <c:v>75.28707931034478</c:v>
                </c:pt>
                <c:pt idx="399">
                  <c:v>68.653105610560942</c:v>
                </c:pt>
                <c:pt idx="400">
                  <c:v>64.853897897897625</c:v>
                </c:pt>
                <c:pt idx="401">
                  <c:v>69.751384126983837</c:v>
                </c:pt>
                <c:pt idx="402">
                  <c:v>68.252146520146482</c:v>
                </c:pt>
                <c:pt idx="403">
                  <c:v>68.54744755244748</c:v>
                </c:pt>
                <c:pt idx="404">
                  <c:v>64.603956834532198</c:v>
                </c:pt>
                <c:pt idx="405">
                  <c:v>65.451244343891403</c:v>
                </c:pt>
                <c:pt idx="406">
                  <c:v>64.740669950739104</c:v>
                </c:pt>
                <c:pt idx="407">
                  <c:v>64.517449735449702</c:v>
                </c:pt>
                <c:pt idx="408">
                  <c:v>65.080582159624086</c:v>
                </c:pt>
                <c:pt idx="409">
                  <c:v>66.725059113300489</c:v>
                </c:pt>
                <c:pt idx="410">
                  <c:v>70.961719387755096</c:v>
                </c:pt>
                <c:pt idx="411">
                  <c:v>68.5837106598985</c:v>
                </c:pt>
                <c:pt idx="412">
                  <c:v>66.563532663316593</c:v>
                </c:pt>
                <c:pt idx="413">
                  <c:v>74.100437499999828</c:v>
                </c:pt>
                <c:pt idx="414">
                  <c:v>66.42473513513508</c:v>
                </c:pt>
                <c:pt idx="415">
                  <c:v>66.1865026455026</c:v>
                </c:pt>
                <c:pt idx="416">
                  <c:v>68.184450777202102</c:v>
                </c:pt>
                <c:pt idx="417">
                  <c:v>66.948645833333401</c:v>
                </c:pt>
                <c:pt idx="418">
                  <c:v>67.112834170853887</c:v>
                </c:pt>
                <c:pt idx="419">
                  <c:v>66.766700534759025</c:v>
                </c:pt>
                <c:pt idx="420">
                  <c:v>67.264900552485969</c:v>
                </c:pt>
                <c:pt idx="421">
                  <c:v>67.061026595744707</c:v>
                </c:pt>
                <c:pt idx="422">
                  <c:v>68.230481481481448</c:v>
                </c:pt>
                <c:pt idx="423">
                  <c:v>65.197494623655899</c:v>
                </c:pt>
                <c:pt idx="424">
                  <c:v>63.476544973544996</c:v>
                </c:pt>
                <c:pt idx="425">
                  <c:v>64.286255208333571</c:v>
                </c:pt>
                <c:pt idx="426">
                  <c:v>63.791611428571478</c:v>
                </c:pt>
                <c:pt idx="427">
                  <c:v>72.701089385474901</c:v>
                </c:pt>
                <c:pt idx="428">
                  <c:v>64.0520552486188</c:v>
                </c:pt>
                <c:pt idx="429">
                  <c:v>66.445244565217649</c:v>
                </c:pt>
                <c:pt idx="430">
                  <c:v>67.026983695652206</c:v>
                </c:pt>
                <c:pt idx="431">
                  <c:v>67.976786407766724</c:v>
                </c:pt>
                <c:pt idx="432">
                  <c:v>69.997324444444686</c:v>
                </c:pt>
                <c:pt idx="433">
                  <c:v>71.510788135592918</c:v>
                </c:pt>
                <c:pt idx="434">
                  <c:v>71.339161572052348</c:v>
                </c:pt>
                <c:pt idx="435">
                  <c:v>71.020968888888888</c:v>
                </c:pt>
                <c:pt idx="436">
                  <c:v>72.330293269231021</c:v>
                </c:pt>
                <c:pt idx="437">
                  <c:v>71.548585492228</c:v>
                </c:pt>
                <c:pt idx="438">
                  <c:v>69.855776536312518</c:v>
                </c:pt>
                <c:pt idx="439">
                  <c:v>72.744298913043494</c:v>
                </c:pt>
                <c:pt idx="440">
                  <c:v>75.350177083333278</c:v>
                </c:pt>
                <c:pt idx="441">
                  <c:v>69.274476439790519</c:v>
                </c:pt>
                <c:pt idx="442">
                  <c:v>68.0505</c:v>
                </c:pt>
                <c:pt idx="443">
                  <c:v>69.972910994764348</c:v>
                </c:pt>
                <c:pt idx="444">
                  <c:v>67.752688172042724</c:v>
                </c:pt>
                <c:pt idx="445">
                  <c:v>67.586459459459448</c:v>
                </c:pt>
                <c:pt idx="446">
                  <c:v>67.595681818181518</c:v>
                </c:pt>
                <c:pt idx="447">
                  <c:v>68.653033519552835</c:v>
                </c:pt>
                <c:pt idx="448">
                  <c:v>68.946605405405606</c:v>
                </c:pt>
                <c:pt idx="449">
                  <c:v>69.816489247311793</c:v>
                </c:pt>
                <c:pt idx="450">
                  <c:v>71.583220430107701</c:v>
                </c:pt>
                <c:pt idx="451">
                  <c:v>70.772974226803839</c:v>
                </c:pt>
                <c:pt idx="452">
                  <c:v>69.371876923076698</c:v>
                </c:pt>
                <c:pt idx="453">
                  <c:v>70.704708333333258</c:v>
                </c:pt>
                <c:pt idx="454">
                  <c:v>77.283092896174509</c:v>
                </c:pt>
                <c:pt idx="455">
                  <c:v>70.391942408376906</c:v>
                </c:pt>
                <c:pt idx="456">
                  <c:v>71.275056410256283</c:v>
                </c:pt>
                <c:pt idx="457">
                  <c:v>70.334439393939348</c:v>
                </c:pt>
                <c:pt idx="458">
                  <c:v>65.760744897959043</c:v>
                </c:pt>
                <c:pt idx="459">
                  <c:v>64.410805128205197</c:v>
                </c:pt>
                <c:pt idx="460">
                  <c:v>63.744964102564097</c:v>
                </c:pt>
                <c:pt idx="461">
                  <c:v>62.891574468085096</c:v>
                </c:pt>
                <c:pt idx="462">
                  <c:v>62.481236559139795</c:v>
                </c:pt>
                <c:pt idx="463">
                  <c:v>65.430041025641103</c:v>
                </c:pt>
                <c:pt idx="464">
                  <c:v>65.223257894736889</c:v>
                </c:pt>
                <c:pt idx="465">
                  <c:v>66.730198952879519</c:v>
                </c:pt>
                <c:pt idx="466">
                  <c:v>66.681605263157806</c:v>
                </c:pt>
                <c:pt idx="467">
                  <c:v>69.960676923076903</c:v>
                </c:pt>
                <c:pt idx="468">
                  <c:v>72.341782857142789</c:v>
                </c:pt>
                <c:pt idx="469">
                  <c:v>66.735584699453582</c:v>
                </c:pt>
                <c:pt idx="470">
                  <c:v>69.273335135135028</c:v>
                </c:pt>
                <c:pt idx="471">
                  <c:v>66.905222222222207</c:v>
                </c:pt>
                <c:pt idx="472">
                  <c:v>66.506696808510583</c:v>
                </c:pt>
                <c:pt idx="473">
                  <c:v>66.897579787234093</c:v>
                </c:pt>
                <c:pt idx="474">
                  <c:v>67.212212765957588</c:v>
                </c:pt>
                <c:pt idx="475">
                  <c:v>67.512691489361856</c:v>
                </c:pt>
                <c:pt idx="476">
                  <c:v>68.862073684210657</c:v>
                </c:pt>
                <c:pt idx="477">
                  <c:v>65.154700564971648</c:v>
                </c:pt>
                <c:pt idx="478">
                  <c:v>64.544352272727281</c:v>
                </c:pt>
                <c:pt idx="479">
                  <c:v>63.830307692307613</c:v>
                </c:pt>
                <c:pt idx="480">
                  <c:v>65.835010152283971</c:v>
                </c:pt>
                <c:pt idx="481">
                  <c:v>66.846721698113356</c:v>
                </c:pt>
                <c:pt idx="482">
                  <c:v>75.579538095238078</c:v>
                </c:pt>
                <c:pt idx="483">
                  <c:v>69.270440677966079</c:v>
                </c:pt>
                <c:pt idx="484">
                  <c:v>70.03515662650608</c:v>
                </c:pt>
                <c:pt idx="485">
                  <c:v>70.141563432835895</c:v>
                </c:pt>
                <c:pt idx="486">
                  <c:v>69.381958646616482</c:v>
                </c:pt>
                <c:pt idx="487">
                  <c:v>69.928330882352739</c:v>
                </c:pt>
                <c:pt idx="488">
                  <c:v>69.93647311827948</c:v>
                </c:pt>
                <c:pt idx="489">
                  <c:v>69.730625454545617</c:v>
                </c:pt>
                <c:pt idx="490">
                  <c:v>72.24276978417285</c:v>
                </c:pt>
                <c:pt idx="491">
                  <c:v>71.765128813559116</c:v>
                </c:pt>
                <c:pt idx="492">
                  <c:v>71.92470890410948</c:v>
                </c:pt>
                <c:pt idx="493">
                  <c:v>71.596510273972626</c:v>
                </c:pt>
                <c:pt idx="494">
                  <c:v>71.070192170818459</c:v>
                </c:pt>
                <c:pt idx="495">
                  <c:v>72.383631229235903</c:v>
                </c:pt>
                <c:pt idx="496">
                  <c:v>71.884143769968205</c:v>
                </c:pt>
                <c:pt idx="497">
                  <c:v>76.724245945946251</c:v>
                </c:pt>
                <c:pt idx="498">
                  <c:v>74.289681498828998</c:v>
                </c:pt>
              </c:numCache>
            </c:numRef>
          </c:yVal>
          <c:smooth val="1"/>
        </c:ser>
        <c:ser>
          <c:idx val="2"/>
          <c:order val="1"/>
          <c:tx>
            <c:v>MRR</c:v>
          </c:tx>
          <c:spPr>
            <a:ln>
              <a:solidFill>
                <a:schemeClr val="accent4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xVal>
            <c:numRef>
              <c:f>DSR_MC_is_a_1!$A$2:$A$500</c:f>
              <c:numCache>
                <c:formatCode>General</c:formatCode>
                <c:ptCount val="499"/>
                <c:pt idx="0">
                  <c:v>99677</c:v>
                </c:pt>
                <c:pt idx="1">
                  <c:v>199119</c:v>
                </c:pt>
                <c:pt idx="2">
                  <c:v>298571</c:v>
                </c:pt>
                <c:pt idx="3">
                  <c:v>398135</c:v>
                </c:pt>
                <c:pt idx="4">
                  <c:v>497600</c:v>
                </c:pt>
                <c:pt idx="5">
                  <c:v>597092</c:v>
                </c:pt>
                <c:pt idx="6">
                  <c:v>696742</c:v>
                </c:pt>
                <c:pt idx="7">
                  <c:v>796233</c:v>
                </c:pt>
                <c:pt idx="8">
                  <c:v>895751</c:v>
                </c:pt>
                <c:pt idx="9">
                  <c:v>995230</c:v>
                </c:pt>
                <c:pt idx="10">
                  <c:v>1094760</c:v>
                </c:pt>
                <c:pt idx="11">
                  <c:v>1194258</c:v>
                </c:pt>
                <c:pt idx="12">
                  <c:v>1293889</c:v>
                </c:pt>
                <c:pt idx="13">
                  <c:v>1393301</c:v>
                </c:pt>
                <c:pt idx="14">
                  <c:v>1492730</c:v>
                </c:pt>
                <c:pt idx="15">
                  <c:v>1592285</c:v>
                </c:pt>
                <c:pt idx="16">
                  <c:v>1691939</c:v>
                </c:pt>
                <c:pt idx="17">
                  <c:v>1791281</c:v>
                </c:pt>
                <c:pt idx="18">
                  <c:v>1890775</c:v>
                </c:pt>
                <c:pt idx="19">
                  <c:v>1990274</c:v>
                </c:pt>
                <c:pt idx="20">
                  <c:v>2089800</c:v>
                </c:pt>
                <c:pt idx="21">
                  <c:v>2189309</c:v>
                </c:pt>
                <c:pt idx="22">
                  <c:v>2288825</c:v>
                </c:pt>
                <c:pt idx="23">
                  <c:v>2388346</c:v>
                </c:pt>
                <c:pt idx="24">
                  <c:v>2487883</c:v>
                </c:pt>
                <c:pt idx="25">
                  <c:v>2587390</c:v>
                </c:pt>
                <c:pt idx="26">
                  <c:v>2686917</c:v>
                </c:pt>
                <c:pt idx="27">
                  <c:v>2786479</c:v>
                </c:pt>
                <c:pt idx="28">
                  <c:v>2885979</c:v>
                </c:pt>
                <c:pt idx="29">
                  <c:v>2985427</c:v>
                </c:pt>
                <c:pt idx="30">
                  <c:v>3084966</c:v>
                </c:pt>
                <c:pt idx="31">
                  <c:v>3184547</c:v>
                </c:pt>
                <c:pt idx="32">
                  <c:v>3283963</c:v>
                </c:pt>
                <c:pt idx="33">
                  <c:v>3383507</c:v>
                </c:pt>
                <c:pt idx="34">
                  <c:v>3483054</c:v>
                </c:pt>
                <c:pt idx="35">
                  <c:v>3582614</c:v>
                </c:pt>
                <c:pt idx="36">
                  <c:v>3682089</c:v>
                </c:pt>
                <c:pt idx="37">
                  <c:v>3781607</c:v>
                </c:pt>
                <c:pt idx="38">
                  <c:v>3881154</c:v>
                </c:pt>
                <c:pt idx="39">
                  <c:v>3980648</c:v>
                </c:pt>
                <c:pt idx="40">
                  <c:v>4080099</c:v>
                </c:pt>
                <c:pt idx="41">
                  <c:v>4179628</c:v>
                </c:pt>
                <c:pt idx="42">
                  <c:v>4279144</c:v>
                </c:pt>
                <c:pt idx="43">
                  <c:v>4378694</c:v>
                </c:pt>
                <c:pt idx="44">
                  <c:v>4478224</c:v>
                </c:pt>
                <c:pt idx="45">
                  <c:v>4577724</c:v>
                </c:pt>
                <c:pt idx="46">
                  <c:v>4677178</c:v>
                </c:pt>
                <c:pt idx="47">
                  <c:v>4776696</c:v>
                </c:pt>
                <c:pt idx="48">
                  <c:v>4876237</c:v>
                </c:pt>
                <c:pt idx="49">
                  <c:v>4975790</c:v>
                </c:pt>
                <c:pt idx="50">
                  <c:v>5075273</c:v>
                </c:pt>
                <c:pt idx="51">
                  <c:v>5174829</c:v>
                </c:pt>
                <c:pt idx="52">
                  <c:v>5274346</c:v>
                </c:pt>
                <c:pt idx="53">
                  <c:v>5373821</c:v>
                </c:pt>
                <c:pt idx="54">
                  <c:v>5473265</c:v>
                </c:pt>
                <c:pt idx="55">
                  <c:v>5572826</c:v>
                </c:pt>
                <c:pt idx="56">
                  <c:v>5672394</c:v>
                </c:pt>
                <c:pt idx="57">
                  <c:v>5771874</c:v>
                </c:pt>
                <c:pt idx="58">
                  <c:v>5871419</c:v>
                </c:pt>
                <c:pt idx="59">
                  <c:v>5970925</c:v>
                </c:pt>
                <c:pt idx="60">
                  <c:v>6070360</c:v>
                </c:pt>
                <c:pt idx="61">
                  <c:v>6169945</c:v>
                </c:pt>
                <c:pt idx="62">
                  <c:v>6269476</c:v>
                </c:pt>
                <c:pt idx="63">
                  <c:v>6368998</c:v>
                </c:pt>
                <c:pt idx="64">
                  <c:v>6468455</c:v>
                </c:pt>
                <c:pt idx="65">
                  <c:v>6567965</c:v>
                </c:pt>
                <c:pt idx="66">
                  <c:v>6667531</c:v>
                </c:pt>
                <c:pt idx="67">
                  <c:v>6766956</c:v>
                </c:pt>
                <c:pt idx="68">
                  <c:v>6866542</c:v>
                </c:pt>
                <c:pt idx="69">
                  <c:v>6966071</c:v>
                </c:pt>
                <c:pt idx="70">
                  <c:v>7065485</c:v>
                </c:pt>
                <c:pt idx="71">
                  <c:v>7165042</c:v>
                </c:pt>
                <c:pt idx="72">
                  <c:v>7264623</c:v>
                </c:pt>
                <c:pt idx="73">
                  <c:v>7364140</c:v>
                </c:pt>
                <c:pt idx="74">
                  <c:v>7463580</c:v>
                </c:pt>
                <c:pt idx="75">
                  <c:v>7563166</c:v>
                </c:pt>
                <c:pt idx="76">
                  <c:v>7662565</c:v>
                </c:pt>
                <c:pt idx="77">
                  <c:v>7762160</c:v>
                </c:pt>
                <c:pt idx="78">
                  <c:v>7861690</c:v>
                </c:pt>
                <c:pt idx="79">
                  <c:v>7961127</c:v>
                </c:pt>
                <c:pt idx="80">
                  <c:v>8060682</c:v>
                </c:pt>
                <c:pt idx="81">
                  <c:v>8160192</c:v>
                </c:pt>
                <c:pt idx="82">
                  <c:v>8259749</c:v>
                </c:pt>
                <c:pt idx="83">
                  <c:v>8359171</c:v>
                </c:pt>
                <c:pt idx="84">
                  <c:v>8458750</c:v>
                </c:pt>
                <c:pt idx="85">
                  <c:v>8558235</c:v>
                </c:pt>
                <c:pt idx="86">
                  <c:v>8657747</c:v>
                </c:pt>
                <c:pt idx="87">
                  <c:v>8757262</c:v>
                </c:pt>
                <c:pt idx="88">
                  <c:v>8856772</c:v>
                </c:pt>
                <c:pt idx="89">
                  <c:v>8956265</c:v>
                </c:pt>
                <c:pt idx="90">
                  <c:v>9055795</c:v>
                </c:pt>
                <c:pt idx="91">
                  <c:v>9155286</c:v>
                </c:pt>
                <c:pt idx="92">
                  <c:v>9254863</c:v>
                </c:pt>
                <c:pt idx="93">
                  <c:v>9354290</c:v>
                </c:pt>
                <c:pt idx="94">
                  <c:v>9453806</c:v>
                </c:pt>
                <c:pt idx="95">
                  <c:v>9553342</c:v>
                </c:pt>
                <c:pt idx="96">
                  <c:v>9652929</c:v>
                </c:pt>
                <c:pt idx="97">
                  <c:v>9752437</c:v>
                </c:pt>
                <c:pt idx="98">
                  <c:v>9851954</c:v>
                </c:pt>
                <c:pt idx="99">
                  <c:v>9951375</c:v>
                </c:pt>
                <c:pt idx="100">
                  <c:v>10050897</c:v>
                </c:pt>
                <c:pt idx="101">
                  <c:v>10150483</c:v>
                </c:pt>
                <c:pt idx="102">
                  <c:v>10250011</c:v>
                </c:pt>
                <c:pt idx="103">
                  <c:v>10349443</c:v>
                </c:pt>
                <c:pt idx="104">
                  <c:v>10449059</c:v>
                </c:pt>
                <c:pt idx="105">
                  <c:v>10548471</c:v>
                </c:pt>
                <c:pt idx="106">
                  <c:v>10648091</c:v>
                </c:pt>
                <c:pt idx="107">
                  <c:v>10747568</c:v>
                </c:pt>
                <c:pt idx="108">
                  <c:v>10847049</c:v>
                </c:pt>
                <c:pt idx="109">
                  <c:v>10946512</c:v>
                </c:pt>
                <c:pt idx="110">
                  <c:v>11046033</c:v>
                </c:pt>
                <c:pt idx="111">
                  <c:v>11145565</c:v>
                </c:pt>
                <c:pt idx="112">
                  <c:v>11245058</c:v>
                </c:pt>
                <c:pt idx="113">
                  <c:v>11344635</c:v>
                </c:pt>
                <c:pt idx="114">
                  <c:v>11444165</c:v>
                </c:pt>
                <c:pt idx="115">
                  <c:v>11543687</c:v>
                </c:pt>
                <c:pt idx="116">
                  <c:v>11643155</c:v>
                </c:pt>
                <c:pt idx="117">
                  <c:v>11742697</c:v>
                </c:pt>
                <c:pt idx="118">
                  <c:v>11842197</c:v>
                </c:pt>
                <c:pt idx="119">
                  <c:v>11941688</c:v>
                </c:pt>
                <c:pt idx="120">
                  <c:v>12041254</c:v>
                </c:pt>
                <c:pt idx="121">
                  <c:v>12140795</c:v>
                </c:pt>
                <c:pt idx="122">
                  <c:v>12240295</c:v>
                </c:pt>
                <c:pt idx="123">
                  <c:v>12339781</c:v>
                </c:pt>
                <c:pt idx="124">
                  <c:v>12439298</c:v>
                </c:pt>
                <c:pt idx="125">
                  <c:v>12538753</c:v>
                </c:pt>
                <c:pt idx="126">
                  <c:v>12638343</c:v>
                </c:pt>
                <c:pt idx="127">
                  <c:v>12737762</c:v>
                </c:pt>
                <c:pt idx="128">
                  <c:v>12837369</c:v>
                </c:pt>
                <c:pt idx="129">
                  <c:v>12936864</c:v>
                </c:pt>
                <c:pt idx="130">
                  <c:v>13036306</c:v>
                </c:pt>
                <c:pt idx="131">
                  <c:v>13135858</c:v>
                </c:pt>
                <c:pt idx="132">
                  <c:v>13235378</c:v>
                </c:pt>
                <c:pt idx="133">
                  <c:v>13334888</c:v>
                </c:pt>
                <c:pt idx="134">
                  <c:v>13434402</c:v>
                </c:pt>
                <c:pt idx="135">
                  <c:v>13533975</c:v>
                </c:pt>
                <c:pt idx="136">
                  <c:v>13633463</c:v>
                </c:pt>
                <c:pt idx="137">
                  <c:v>13732999</c:v>
                </c:pt>
                <c:pt idx="138">
                  <c:v>13832490</c:v>
                </c:pt>
                <c:pt idx="139">
                  <c:v>13932037</c:v>
                </c:pt>
                <c:pt idx="140">
                  <c:v>14031484</c:v>
                </c:pt>
                <c:pt idx="141">
                  <c:v>14131058</c:v>
                </c:pt>
                <c:pt idx="142">
                  <c:v>14230463</c:v>
                </c:pt>
                <c:pt idx="143">
                  <c:v>14330072</c:v>
                </c:pt>
                <c:pt idx="144">
                  <c:v>14429594</c:v>
                </c:pt>
                <c:pt idx="145">
                  <c:v>14529069</c:v>
                </c:pt>
                <c:pt idx="146">
                  <c:v>14628542</c:v>
                </c:pt>
                <c:pt idx="147">
                  <c:v>14728862</c:v>
                </c:pt>
                <c:pt idx="148">
                  <c:v>14827573</c:v>
                </c:pt>
                <c:pt idx="149">
                  <c:v>14927127</c:v>
                </c:pt>
                <c:pt idx="150">
                  <c:v>15026580</c:v>
                </c:pt>
                <c:pt idx="151">
                  <c:v>15126186</c:v>
                </c:pt>
                <c:pt idx="152">
                  <c:v>15225674</c:v>
                </c:pt>
                <c:pt idx="153">
                  <c:v>15325140</c:v>
                </c:pt>
                <c:pt idx="154">
                  <c:v>15424720</c:v>
                </c:pt>
                <c:pt idx="155">
                  <c:v>15524172</c:v>
                </c:pt>
                <c:pt idx="156">
                  <c:v>15623777</c:v>
                </c:pt>
                <c:pt idx="157">
                  <c:v>15723276</c:v>
                </c:pt>
                <c:pt idx="158">
                  <c:v>15822685</c:v>
                </c:pt>
                <c:pt idx="159">
                  <c:v>15922290</c:v>
                </c:pt>
                <c:pt idx="160">
                  <c:v>16021826</c:v>
                </c:pt>
                <c:pt idx="161">
                  <c:v>16121258</c:v>
                </c:pt>
                <c:pt idx="162">
                  <c:v>16220798</c:v>
                </c:pt>
                <c:pt idx="163">
                  <c:v>16320358</c:v>
                </c:pt>
                <c:pt idx="164">
                  <c:v>16419868</c:v>
                </c:pt>
                <c:pt idx="165">
                  <c:v>16519293</c:v>
                </c:pt>
                <c:pt idx="166">
                  <c:v>16618892</c:v>
                </c:pt>
                <c:pt idx="167">
                  <c:v>16718426</c:v>
                </c:pt>
                <c:pt idx="168">
                  <c:v>16817852</c:v>
                </c:pt>
                <c:pt idx="169">
                  <c:v>16917391</c:v>
                </c:pt>
                <c:pt idx="170">
                  <c:v>17016856</c:v>
                </c:pt>
                <c:pt idx="171">
                  <c:v>17116422</c:v>
                </c:pt>
                <c:pt idx="172">
                  <c:v>17215988</c:v>
                </c:pt>
                <c:pt idx="173">
                  <c:v>17315475</c:v>
                </c:pt>
                <c:pt idx="174">
                  <c:v>17414906</c:v>
                </c:pt>
                <c:pt idx="175">
                  <c:v>17514518</c:v>
                </c:pt>
                <c:pt idx="176">
                  <c:v>17613937</c:v>
                </c:pt>
                <c:pt idx="177">
                  <c:v>17713501</c:v>
                </c:pt>
                <c:pt idx="178">
                  <c:v>17812967</c:v>
                </c:pt>
                <c:pt idx="179">
                  <c:v>17912489</c:v>
                </c:pt>
                <c:pt idx="180">
                  <c:v>18012093</c:v>
                </c:pt>
                <c:pt idx="181">
                  <c:v>18111516</c:v>
                </c:pt>
                <c:pt idx="182">
                  <c:v>18211086</c:v>
                </c:pt>
                <c:pt idx="183">
                  <c:v>18310528</c:v>
                </c:pt>
                <c:pt idx="184">
                  <c:v>18410145</c:v>
                </c:pt>
                <c:pt idx="185">
                  <c:v>18509645</c:v>
                </c:pt>
                <c:pt idx="186">
                  <c:v>18609188</c:v>
                </c:pt>
                <c:pt idx="187">
                  <c:v>18708687</c:v>
                </c:pt>
                <c:pt idx="188">
                  <c:v>18808152</c:v>
                </c:pt>
                <c:pt idx="189">
                  <c:v>18907715</c:v>
                </c:pt>
                <c:pt idx="190">
                  <c:v>19007240</c:v>
                </c:pt>
                <c:pt idx="191">
                  <c:v>19106657</c:v>
                </c:pt>
                <c:pt idx="192">
                  <c:v>19206159</c:v>
                </c:pt>
                <c:pt idx="193">
                  <c:v>19305785</c:v>
                </c:pt>
                <c:pt idx="194">
                  <c:v>19405235</c:v>
                </c:pt>
                <c:pt idx="195">
                  <c:v>19504744</c:v>
                </c:pt>
                <c:pt idx="196">
                  <c:v>19604323</c:v>
                </c:pt>
                <c:pt idx="197">
                  <c:v>19703785</c:v>
                </c:pt>
                <c:pt idx="198">
                  <c:v>19803298</c:v>
                </c:pt>
                <c:pt idx="199">
                  <c:v>19902832</c:v>
                </c:pt>
                <c:pt idx="200">
                  <c:v>20002347</c:v>
                </c:pt>
                <c:pt idx="201">
                  <c:v>20101780</c:v>
                </c:pt>
                <c:pt idx="202">
                  <c:v>20201405</c:v>
                </c:pt>
                <c:pt idx="203">
                  <c:v>20300826</c:v>
                </c:pt>
                <c:pt idx="204">
                  <c:v>20400432</c:v>
                </c:pt>
                <c:pt idx="205">
                  <c:v>20499827</c:v>
                </c:pt>
                <c:pt idx="206">
                  <c:v>20599416</c:v>
                </c:pt>
                <c:pt idx="207">
                  <c:v>20698966</c:v>
                </c:pt>
                <c:pt idx="208">
                  <c:v>20798423</c:v>
                </c:pt>
                <c:pt idx="209">
                  <c:v>20897944</c:v>
                </c:pt>
                <c:pt idx="210">
                  <c:v>20997581</c:v>
                </c:pt>
                <c:pt idx="211">
                  <c:v>21097010</c:v>
                </c:pt>
                <c:pt idx="212">
                  <c:v>21196568</c:v>
                </c:pt>
                <c:pt idx="213">
                  <c:v>21295971</c:v>
                </c:pt>
                <c:pt idx="214">
                  <c:v>21395477</c:v>
                </c:pt>
                <c:pt idx="215">
                  <c:v>21495115</c:v>
                </c:pt>
                <c:pt idx="216">
                  <c:v>21594650</c:v>
                </c:pt>
                <c:pt idx="217">
                  <c:v>21694048</c:v>
                </c:pt>
                <c:pt idx="218">
                  <c:v>21793620</c:v>
                </c:pt>
                <c:pt idx="219">
                  <c:v>21893113</c:v>
                </c:pt>
                <c:pt idx="220">
                  <c:v>21992578</c:v>
                </c:pt>
                <c:pt idx="221">
                  <c:v>22092303</c:v>
                </c:pt>
                <c:pt idx="222">
                  <c:v>22191574</c:v>
                </c:pt>
                <c:pt idx="223">
                  <c:v>22291438</c:v>
                </c:pt>
                <c:pt idx="224">
                  <c:v>22390769</c:v>
                </c:pt>
                <c:pt idx="225">
                  <c:v>22490340</c:v>
                </c:pt>
                <c:pt idx="226">
                  <c:v>22589743</c:v>
                </c:pt>
                <c:pt idx="227">
                  <c:v>22689355</c:v>
                </c:pt>
                <c:pt idx="228">
                  <c:v>22788708</c:v>
                </c:pt>
                <c:pt idx="229">
                  <c:v>22888246</c:v>
                </c:pt>
                <c:pt idx="230">
                  <c:v>22987791</c:v>
                </c:pt>
                <c:pt idx="231">
                  <c:v>23087552</c:v>
                </c:pt>
                <c:pt idx="232">
                  <c:v>23186774</c:v>
                </c:pt>
                <c:pt idx="233">
                  <c:v>23286519</c:v>
                </c:pt>
                <c:pt idx="234">
                  <c:v>23385821</c:v>
                </c:pt>
                <c:pt idx="235">
                  <c:v>23485796</c:v>
                </c:pt>
                <c:pt idx="236">
                  <c:v>23584787</c:v>
                </c:pt>
                <c:pt idx="237">
                  <c:v>23684394</c:v>
                </c:pt>
                <c:pt idx="238">
                  <c:v>23784043</c:v>
                </c:pt>
                <c:pt idx="239">
                  <c:v>23883804</c:v>
                </c:pt>
                <c:pt idx="240">
                  <c:v>23983206</c:v>
                </c:pt>
                <c:pt idx="241">
                  <c:v>24082472</c:v>
                </c:pt>
                <c:pt idx="242">
                  <c:v>24182031</c:v>
                </c:pt>
                <c:pt idx="243">
                  <c:v>24281840</c:v>
                </c:pt>
                <c:pt idx="244">
                  <c:v>24381112</c:v>
                </c:pt>
                <c:pt idx="245">
                  <c:v>24480451</c:v>
                </c:pt>
                <c:pt idx="246">
                  <c:v>24579894</c:v>
                </c:pt>
                <c:pt idx="247">
                  <c:v>24679932</c:v>
                </c:pt>
                <c:pt idx="248">
                  <c:v>24778978</c:v>
                </c:pt>
                <c:pt idx="249">
                  <c:v>24878800</c:v>
                </c:pt>
                <c:pt idx="250">
                  <c:v>24978238</c:v>
                </c:pt>
                <c:pt idx="251">
                  <c:v>25077793</c:v>
                </c:pt>
                <c:pt idx="252">
                  <c:v>25177075</c:v>
                </c:pt>
                <c:pt idx="253">
                  <c:v>25276897</c:v>
                </c:pt>
                <c:pt idx="254">
                  <c:v>25376521</c:v>
                </c:pt>
                <c:pt idx="255">
                  <c:v>25475646</c:v>
                </c:pt>
                <c:pt idx="256">
                  <c:v>25575414</c:v>
                </c:pt>
                <c:pt idx="257">
                  <c:v>25674868</c:v>
                </c:pt>
                <c:pt idx="258">
                  <c:v>25774169</c:v>
                </c:pt>
                <c:pt idx="259">
                  <c:v>25873653</c:v>
                </c:pt>
                <c:pt idx="260">
                  <c:v>25973372</c:v>
                </c:pt>
                <c:pt idx="261">
                  <c:v>26072769</c:v>
                </c:pt>
                <c:pt idx="262">
                  <c:v>26172401</c:v>
                </c:pt>
                <c:pt idx="263">
                  <c:v>26271731</c:v>
                </c:pt>
                <c:pt idx="264">
                  <c:v>26371545</c:v>
                </c:pt>
                <c:pt idx="265">
                  <c:v>26470856</c:v>
                </c:pt>
                <c:pt idx="266">
                  <c:v>26570182</c:v>
                </c:pt>
                <c:pt idx="267">
                  <c:v>26669867</c:v>
                </c:pt>
                <c:pt idx="268">
                  <c:v>26769281</c:v>
                </c:pt>
                <c:pt idx="269">
                  <c:v>26868797</c:v>
                </c:pt>
                <c:pt idx="270">
                  <c:v>26968244</c:v>
                </c:pt>
                <c:pt idx="271">
                  <c:v>27067828</c:v>
                </c:pt>
                <c:pt idx="272">
                  <c:v>27167328</c:v>
                </c:pt>
                <c:pt idx="273">
                  <c:v>27266820</c:v>
                </c:pt>
                <c:pt idx="274">
                  <c:v>27366405</c:v>
                </c:pt>
                <c:pt idx="275">
                  <c:v>27465812</c:v>
                </c:pt>
                <c:pt idx="276">
                  <c:v>27565316</c:v>
                </c:pt>
                <c:pt idx="277">
                  <c:v>27664916</c:v>
                </c:pt>
                <c:pt idx="278">
                  <c:v>27764489</c:v>
                </c:pt>
                <c:pt idx="279">
                  <c:v>27863982</c:v>
                </c:pt>
                <c:pt idx="280">
                  <c:v>27963381</c:v>
                </c:pt>
                <c:pt idx="281">
                  <c:v>28062878</c:v>
                </c:pt>
                <c:pt idx="282">
                  <c:v>28162443</c:v>
                </c:pt>
                <c:pt idx="283">
                  <c:v>28261969</c:v>
                </c:pt>
                <c:pt idx="284">
                  <c:v>28361464</c:v>
                </c:pt>
                <c:pt idx="285">
                  <c:v>28461069</c:v>
                </c:pt>
                <c:pt idx="286">
                  <c:v>28560512</c:v>
                </c:pt>
                <c:pt idx="287">
                  <c:v>28659953</c:v>
                </c:pt>
                <c:pt idx="288">
                  <c:v>28759494</c:v>
                </c:pt>
                <c:pt idx="289">
                  <c:v>28859003</c:v>
                </c:pt>
                <c:pt idx="290">
                  <c:v>28958507</c:v>
                </c:pt>
                <c:pt idx="291">
                  <c:v>29058024</c:v>
                </c:pt>
                <c:pt idx="292">
                  <c:v>29157673</c:v>
                </c:pt>
                <c:pt idx="293">
                  <c:v>29257109</c:v>
                </c:pt>
                <c:pt idx="294">
                  <c:v>29356623</c:v>
                </c:pt>
                <c:pt idx="295">
                  <c:v>29456068</c:v>
                </c:pt>
                <c:pt idx="296">
                  <c:v>29555666</c:v>
                </c:pt>
                <c:pt idx="297">
                  <c:v>29655215</c:v>
                </c:pt>
                <c:pt idx="298">
                  <c:v>29754694</c:v>
                </c:pt>
                <c:pt idx="299">
                  <c:v>29854135</c:v>
                </c:pt>
                <c:pt idx="300">
                  <c:v>29953676</c:v>
                </c:pt>
                <c:pt idx="301">
                  <c:v>30053245</c:v>
                </c:pt>
                <c:pt idx="302">
                  <c:v>30152728</c:v>
                </c:pt>
                <c:pt idx="303">
                  <c:v>30252266</c:v>
                </c:pt>
                <c:pt idx="304">
                  <c:v>30351765</c:v>
                </c:pt>
                <c:pt idx="305">
                  <c:v>30451304</c:v>
                </c:pt>
                <c:pt idx="306">
                  <c:v>30550760</c:v>
                </c:pt>
                <c:pt idx="307">
                  <c:v>30650346</c:v>
                </c:pt>
                <c:pt idx="308">
                  <c:v>30749797</c:v>
                </c:pt>
                <c:pt idx="309">
                  <c:v>30849389</c:v>
                </c:pt>
                <c:pt idx="310">
                  <c:v>30948905</c:v>
                </c:pt>
                <c:pt idx="311">
                  <c:v>31048438</c:v>
                </c:pt>
                <c:pt idx="312">
                  <c:v>31147903</c:v>
                </c:pt>
                <c:pt idx="313">
                  <c:v>31247414</c:v>
                </c:pt>
                <c:pt idx="314">
                  <c:v>31346855</c:v>
                </c:pt>
                <c:pt idx="315">
                  <c:v>31446475</c:v>
                </c:pt>
                <c:pt idx="316">
                  <c:v>31545902</c:v>
                </c:pt>
                <c:pt idx="317">
                  <c:v>31645445</c:v>
                </c:pt>
                <c:pt idx="318">
                  <c:v>31744919</c:v>
                </c:pt>
                <c:pt idx="319">
                  <c:v>31844494</c:v>
                </c:pt>
                <c:pt idx="320">
                  <c:v>31943923</c:v>
                </c:pt>
                <c:pt idx="321">
                  <c:v>32043550</c:v>
                </c:pt>
                <c:pt idx="322">
                  <c:v>32143006</c:v>
                </c:pt>
                <c:pt idx="323">
                  <c:v>32242481</c:v>
                </c:pt>
                <c:pt idx="324">
                  <c:v>32342083</c:v>
                </c:pt>
                <c:pt idx="325">
                  <c:v>32441614</c:v>
                </c:pt>
                <c:pt idx="326">
                  <c:v>32541140</c:v>
                </c:pt>
                <c:pt idx="327">
                  <c:v>32640555</c:v>
                </c:pt>
                <c:pt idx="328">
                  <c:v>32740129</c:v>
                </c:pt>
                <c:pt idx="329">
                  <c:v>32839545</c:v>
                </c:pt>
                <c:pt idx="330">
                  <c:v>32939190</c:v>
                </c:pt>
                <c:pt idx="331">
                  <c:v>33038610</c:v>
                </c:pt>
                <c:pt idx="332">
                  <c:v>33138119</c:v>
                </c:pt>
                <c:pt idx="333">
                  <c:v>33237642</c:v>
                </c:pt>
                <c:pt idx="334">
                  <c:v>33337168</c:v>
                </c:pt>
                <c:pt idx="335">
                  <c:v>33436743</c:v>
                </c:pt>
                <c:pt idx="336">
                  <c:v>33536162</c:v>
                </c:pt>
                <c:pt idx="337">
                  <c:v>33635662</c:v>
                </c:pt>
                <c:pt idx="338">
                  <c:v>33735244</c:v>
                </c:pt>
                <c:pt idx="339">
                  <c:v>33834681</c:v>
                </c:pt>
                <c:pt idx="340">
                  <c:v>33934274</c:v>
                </c:pt>
                <c:pt idx="341">
                  <c:v>34033884</c:v>
                </c:pt>
                <c:pt idx="342">
                  <c:v>34133244</c:v>
                </c:pt>
                <c:pt idx="343">
                  <c:v>34232762</c:v>
                </c:pt>
                <c:pt idx="344">
                  <c:v>34332334</c:v>
                </c:pt>
                <c:pt idx="345">
                  <c:v>34431888</c:v>
                </c:pt>
                <c:pt idx="346">
                  <c:v>34531269</c:v>
                </c:pt>
                <c:pt idx="347">
                  <c:v>34630882</c:v>
                </c:pt>
                <c:pt idx="348">
                  <c:v>34730344</c:v>
                </c:pt>
                <c:pt idx="349">
                  <c:v>34829842</c:v>
                </c:pt>
                <c:pt idx="350">
                  <c:v>34929454</c:v>
                </c:pt>
                <c:pt idx="351">
                  <c:v>35028902</c:v>
                </c:pt>
                <c:pt idx="352">
                  <c:v>35128419</c:v>
                </c:pt>
                <c:pt idx="353">
                  <c:v>35228003</c:v>
                </c:pt>
                <c:pt idx="354">
                  <c:v>35327415</c:v>
                </c:pt>
                <c:pt idx="355">
                  <c:v>35426978</c:v>
                </c:pt>
                <c:pt idx="356">
                  <c:v>35526465</c:v>
                </c:pt>
                <c:pt idx="357">
                  <c:v>35625954</c:v>
                </c:pt>
                <c:pt idx="358">
                  <c:v>35725513</c:v>
                </c:pt>
                <c:pt idx="359">
                  <c:v>35825040</c:v>
                </c:pt>
                <c:pt idx="360">
                  <c:v>35924555</c:v>
                </c:pt>
                <c:pt idx="361">
                  <c:v>36024108</c:v>
                </c:pt>
                <c:pt idx="362">
                  <c:v>36123525</c:v>
                </c:pt>
                <c:pt idx="363">
                  <c:v>36223081</c:v>
                </c:pt>
                <c:pt idx="364">
                  <c:v>36322526</c:v>
                </c:pt>
                <c:pt idx="365">
                  <c:v>36422073</c:v>
                </c:pt>
                <c:pt idx="366">
                  <c:v>36521635</c:v>
                </c:pt>
                <c:pt idx="367">
                  <c:v>36621140</c:v>
                </c:pt>
                <c:pt idx="368">
                  <c:v>36720687</c:v>
                </c:pt>
                <c:pt idx="369">
                  <c:v>36820188</c:v>
                </c:pt>
                <c:pt idx="370">
                  <c:v>36919636</c:v>
                </c:pt>
                <c:pt idx="371">
                  <c:v>37019106</c:v>
                </c:pt>
                <c:pt idx="372">
                  <c:v>37118661</c:v>
                </c:pt>
                <c:pt idx="373">
                  <c:v>37218168</c:v>
                </c:pt>
                <c:pt idx="374">
                  <c:v>37319268</c:v>
                </c:pt>
                <c:pt idx="375">
                  <c:v>37417253</c:v>
                </c:pt>
                <c:pt idx="376">
                  <c:v>37516784</c:v>
                </c:pt>
                <c:pt idx="377">
                  <c:v>37616296</c:v>
                </c:pt>
                <c:pt idx="378">
                  <c:v>37715839</c:v>
                </c:pt>
                <c:pt idx="379">
                  <c:v>37815315</c:v>
                </c:pt>
                <c:pt idx="380">
                  <c:v>37914797</c:v>
                </c:pt>
                <c:pt idx="381">
                  <c:v>38014437</c:v>
                </c:pt>
                <c:pt idx="382">
                  <c:v>38114059</c:v>
                </c:pt>
                <c:pt idx="383">
                  <c:v>38213356</c:v>
                </c:pt>
                <c:pt idx="384">
                  <c:v>38312805</c:v>
                </c:pt>
                <c:pt idx="385">
                  <c:v>38412628</c:v>
                </c:pt>
                <c:pt idx="386">
                  <c:v>38512088</c:v>
                </c:pt>
                <c:pt idx="387">
                  <c:v>38611349</c:v>
                </c:pt>
                <c:pt idx="388">
                  <c:v>38710899</c:v>
                </c:pt>
                <c:pt idx="389">
                  <c:v>38810427</c:v>
                </c:pt>
                <c:pt idx="390">
                  <c:v>38910310</c:v>
                </c:pt>
                <c:pt idx="391">
                  <c:v>39009416</c:v>
                </c:pt>
                <c:pt idx="392">
                  <c:v>39109455</c:v>
                </c:pt>
                <c:pt idx="393">
                  <c:v>39208995</c:v>
                </c:pt>
                <c:pt idx="394">
                  <c:v>39308190</c:v>
                </c:pt>
                <c:pt idx="395">
                  <c:v>39407779</c:v>
                </c:pt>
                <c:pt idx="396">
                  <c:v>39507107</c:v>
                </c:pt>
                <c:pt idx="397">
                  <c:v>39607045</c:v>
                </c:pt>
                <c:pt idx="398">
                  <c:v>39706309</c:v>
                </c:pt>
                <c:pt idx="399">
                  <c:v>39805497</c:v>
                </c:pt>
                <c:pt idx="400">
                  <c:v>39905426</c:v>
                </c:pt>
                <c:pt idx="401">
                  <c:v>40004672</c:v>
                </c:pt>
                <c:pt idx="402">
                  <c:v>40104475</c:v>
                </c:pt>
                <c:pt idx="403">
                  <c:v>40204047</c:v>
                </c:pt>
                <c:pt idx="404">
                  <c:v>40303101</c:v>
                </c:pt>
                <c:pt idx="405">
                  <c:v>40402922</c:v>
                </c:pt>
                <c:pt idx="406">
                  <c:v>40502510</c:v>
                </c:pt>
                <c:pt idx="407">
                  <c:v>40601940</c:v>
                </c:pt>
                <c:pt idx="408">
                  <c:v>40701489</c:v>
                </c:pt>
                <c:pt idx="409">
                  <c:v>40800895</c:v>
                </c:pt>
                <c:pt idx="410">
                  <c:v>40900493</c:v>
                </c:pt>
                <c:pt idx="411">
                  <c:v>40999758</c:v>
                </c:pt>
                <c:pt idx="412">
                  <c:v>41099589</c:v>
                </c:pt>
                <c:pt idx="413">
                  <c:v>41198820</c:v>
                </c:pt>
                <c:pt idx="414">
                  <c:v>41298571</c:v>
                </c:pt>
                <c:pt idx="415">
                  <c:v>41397743</c:v>
                </c:pt>
                <c:pt idx="416">
                  <c:v>41497501</c:v>
                </c:pt>
                <c:pt idx="417">
                  <c:v>41596757</c:v>
                </c:pt>
                <c:pt idx="418">
                  <c:v>41696317</c:v>
                </c:pt>
                <c:pt idx="419">
                  <c:v>41795943</c:v>
                </c:pt>
                <c:pt idx="420">
                  <c:v>41895371</c:v>
                </c:pt>
                <c:pt idx="421">
                  <c:v>41995273</c:v>
                </c:pt>
                <c:pt idx="422">
                  <c:v>42094700</c:v>
                </c:pt>
                <c:pt idx="423">
                  <c:v>42194226</c:v>
                </c:pt>
                <c:pt idx="424">
                  <c:v>42293864</c:v>
                </c:pt>
                <c:pt idx="425">
                  <c:v>42393093</c:v>
                </c:pt>
                <c:pt idx="426">
                  <c:v>42492675</c:v>
                </c:pt>
                <c:pt idx="427">
                  <c:v>42592271</c:v>
                </c:pt>
                <c:pt idx="428">
                  <c:v>42691708</c:v>
                </c:pt>
                <c:pt idx="429">
                  <c:v>42790983</c:v>
                </c:pt>
                <c:pt idx="430">
                  <c:v>42890911</c:v>
                </c:pt>
                <c:pt idx="431">
                  <c:v>42990450</c:v>
                </c:pt>
                <c:pt idx="432">
                  <c:v>43089469</c:v>
                </c:pt>
                <c:pt idx="433">
                  <c:v>43189374</c:v>
                </c:pt>
                <c:pt idx="434">
                  <c:v>43288885</c:v>
                </c:pt>
                <c:pt idx="435">
                  <c:v>43388501</c:v>
                </c:pt>
                <c:pt idx="436">
                  <c:v>43487942</c:v>
                </c:pt>
                <c:pt idx="437">
                  <c:v>43587176</c:v>
                </c:pt>
                <c:pt idx="438">
                  <c:v>43686709</c:v>
                </c:pt>
                <c:pt idx="439">
                  <c:v>43786090</c:v>
                </c:pt>
                <c:pt idx="440">
                  <c:v>43886153</c:v>
                </c:pt>
                <c:pt idx="441">
                  <c:v>43985509</c:v>
                </c:pt>
                <c:pt idx="442">
                  <c:v>44084671</c:v>
                </c:pt>
                <c:pt idx="443">
                  <c:v>44184299</c:v>
                </c:pt>
                <c:pt idx="444">
                  <c:v>44283717</c:v>
                </c:pt>
                <c:pt idx="445">
                  <c:v>44383654</c:v>
                </c:pt>
                <c:pt idx="446">
                  <c:v>44483106</c:v>
                </c:pt>
                <c:pt idx="447">
                  <c:v>44582454</c:v>
                </c:pt>
                <c:pt idx="448">
                  <c:v>44681771</c:v>
                </c:pt>
                <c:pt idx="449">
                  <c:v>44781327</c:v>
                </c:pt>
                <c:pt idx="450">
                  <c:v>44880976</c:v>
                </c:pt>
                <c:pt idx="451">
                  <c:v>44980690</c:v>
                </c:pt>
                <c:pt idx="452">
                  <c:v>45080319</c:v>
                </c:pt>
                <c:pt idx="453">
                  <c:v>45179658</c:v>
                </c:pt>
                <c:pt idx="454">
                  <c:v>45279447</c:v>
                </c:pt>
                <c:pt idx="455">
                  <c:v>45378487</c:v>
                </c:pt>
                <c:pt idx="456">
                  <c:v>45477915</c:v>
                </c:pt>
                <c:pt idx="457">
                  <c:v>45577888</c:v>
                </c:pt>
                <c:pt idx="458">
                  <c:v>45677184</c:v>
                </c:pt>
                <c:pt idx="459">
                  <c:v>45776600</c:v>
                </c:pt>
                <c:pt idx="460">
                  <c:v>45876279</c:v>
                </c:pt>
                <c:pt idx="461">
                  <c:v>45975739</c:v>
                </c:pt>
                <c:pt idx="462">
                  <c:v>46075527</c:v>
                </c:pt>
                <c:pt idx="463">
                  <c:v>46174457</c:v>
                </c:pt>
                <c:pt idx="464">
                  <c:v>46274422</c:v>
                </c:pt>
                <c:pt idx="465">
                  <c:v>46373948</c:v>
                </c:pt>
                <c:pt idx="466">
                  <c:v>46473503</c:v>
                </c:pt>
                <c:pt idx="467">
                  <c:v>46572510</c:v>
                </c:pt>
                <c:pt idx="468">
                  <c:v>46672189</c:v>
                </c:pt>
                <c:pt idx="469">
                  <c:v>46772009</c:v>
                </c:pt>
                <c:pt idx="470">
                  <c:v>46871259</c:v>
                </c:pt>
                <c:pt idx="471">
                  <c:v>46971044</c:v>
                </c:pt>
                <c:pt idx="472">
                  <c:v>47070575</c:v>
                </c:pt>
                <c:pt idx="473">
                  <c:v>47169770</c:v>
                </c:pt>
                <c:pt idx="474">
                  <c:v>47269258</c:v>
                </c:pt>
                <c:pt idx="475">
                  <c:v>47368679</c:v>
                </c:pt>
                <c:pt idx="476">
                  <c:v>47468227</c:v>
                </c:pt>
                <c:pt idx="477">
                  <c:v>47567604</c:v>
                </c:pt>
                <c:pt idx="478">
                  <c:v>47667373</c:v>
                </c:pt>
                <c:pt idx="479">
                  <c:v>47766678</c:v>
                </c:pt>
                <c:pt idx="480">
                  <c:v>47866343</c:v>
                </c:pt>
                <c:pt idx="481">
                  <c:v>47965728</c:v>
                </c:pt>
                <c:pt idx="482">
                  <c:v>48065381</c:v>
                </c:pt>
                <c:pt idx="483">
                  <c:v>48165744</c:v>
                </c:pt>
                <c:pt idx="484">
                  <c:v>48264305</c:v>
                </c:pt>
                <c:pt idx="485">
                  <c:v>48363981</c:v>
                </c:pt>
                <c:pt idx="486">
                  <c:v>48463411</c:v>
                </c:pt>
                <c:pt idx="487">
                  <c:v>48562941</c:v>
                </c:pt>
                <c:pt idx="488">
                  <c:v>48662415</c:v>
                </c:pt>
                <c:pt idx="489">
                  <c:v>48761877</c:v>
                </c:pt>
                <c:pt idx="490">
                  <c:v>48861316</c:v>
                </c:pt>
                <c:pt idx="491">
                  <c:v>48960973</c:v>
                </c:pt>
                <c:pt idx="492">
                  <c:v>49060431</c:v>
                </c:pt>
                <c:pt idx="493">
                  <c:v>49159924</c:v>
                </c:pt>
                <c:pt idx="494">
                  <c:v>49259356</c:v>
                </c:pt>
                <c:pt idx="495">
                  <c:v>49359002</c:v>
                </c:pt>
                <c:pt idx="496">
                  <c:v>49458332</c:v>
                </c:pt>
                <c:pt idx="497">
                  <c:v>49557915</c:v>
                </c:pt>
                <c:pt idx="498">
                  <c:v>49657394</c:v>
                </c:pt>
              </c:numCache>
            </c:numRef>
          </c:xVal>
          <c:yVal>
            <c:numRef>
              <c:f>DSR_MC_is_a_1!$C$2:$C$500</c:f>
              <c:numCache>
                <c:formatCode>General</c:formatCode>
                <c:ptCount val="499"/>
                <c:pt idx="0">
                  <c:v>33.95272962226629</c:v>
                </c:pt>
                <c:pt idx="1">
                  <c:v>47.8196082289803</c:v>
                </c:pt>
                <c:pt idx="2">
                  <c:v>41.9639427609427</c:v>
                </c:pt>
                <c:pt idx="3">
                  <c:v>43.458162116041002</c:v>
                </c:pt>
                <c:pt idx="4">
                  <c:v>37.614758064516195</c:v>
                </c:pt>
                <c:pt idx="5">
                  <c:v>36.411831999999997</c:v>
                </c:pt>
                <c:pt idx="6">
                  <c:v>38.018780366056596</c:v>
                </c:pt>
                <c:pt idx="7">
                  <c:v>34.322949183303095</c:v>
                </c:pt>
                <c:pt idx="8">
                  <c:v>34.636995951416999</c:v>
                </c:pt>
                <c:pt idx="9">
                  <c:v>34.960509316770263</c:v>
                </c:pt>
                <c:pt idx="10">
                  <c:v>36.323603421461897</c:v>
                </c:pt>
                <c:pt idx="11">
                  <c:v>37.608299050632894</c:v>
                </c:pt>
                <c:pt idx="12">
                  <c:v>36.958868954758195</c:v>
                </c:pt>
                <c:pt idx="13">
                  <c:v>37.357489795918212</c:v>
                </c:pt>
                <c:pt idx="14">
                  <c:v>35.527032407407397</c:v>
                </c:pt>
                <c:pt idx="15">
                  <c:v>35.908761616161598</c:v>
                </c:pt>
                <c:pt idx="16">
                  <c:v>41.940017991004495</c:v>
                </c:pt>
                <c:pt idx="17">
                  <c:v>94.526954484605156</c:v>
                </c:pt>
                <c:pt idx="18">
                  <c:v>134.19766625</c:v>
                </c:pt>
                <c:pt idx="19">
                  <c:v>139.64466082603258</c:v>
                </c:pt>
                <c:pt idx="20">
                  <c:v>151.27021098626699</c:v>
                </c:pt>
                <c:pt idx="21">
                  <c:v>157.09385249999968</c:v>
                </c:pt>
                <c:pt idx="22">
                  <c:v>162.34225156445598</c:v>
                </c:pt>
                <c:pt idx="23">
                  <c:v>164.08232040050137</c:v>
                </c:pt>
                <c:pt idx="24">
                  <c:v>167.06287327478069</c:v>
                </c:pt>
                <c:pt idx="25">
                  <c:v>171.64956838142999</c:v>
                </c:pt>
                <c:pt idx="26">
                  <c:v>172.68180904522637</c:v>
                </c:pt>
                <c:pt idx="27">
                  <c:v>173.04917691342501</c:v>
                </c:pt>
                <c:pt idx="28">
                  <c:v>175.66458542713568</c:v>
                </c:pt>
                <c:pt idx="29">
                  <c:v>175.87240503144699</c:v>
                </c:pt>
                <c:pt idx="30">
                  <c:v>176.41432286432195</c:v>
                </c:pt>
                <c:pt idx="31">
                  <c:v>178.102860727729</c:v>
                </c:pt>
                <c:pt idx="32">
                  <c:v>176.92382619647299</c:v>
                </c:pt>
                <c:pt idx="33">
                  <c:v>178.60039070351795</c:v>
                </c:pt>
                <c:pt idx="34">
                  <c:v>178.96398869346692</c:v>
                </c:pt>
                <c:pt idx="35">
                  <c:v>178.85313459119499</c:v>
                </c:pt>
                <c:pt idx="36">
                  <c:v>178.48318490566001</c:v>
                </c:pt>
                <c:pt idx="37">
                  <c:v>179.23363522012536</c:v>
                </c:pt>
                <c:pt idx="38">
                  <c:v>178.081958490566</c:v>
                </c:pt>
                <c:pt idx="39">
                  <c:v>178.882823899371</c:v>
                </c:pt>
                <c:pt idx="40">
                  <c:v>178.47499245283001</c:v>
                </c:pt>
                <c:pt idx="41">
                  <c:v>174.56647798742162</c:v>
                </c:pt>
                <c:pt idx="42">
                  <c:v>179.02459874213798</c:v>
                </c:pt>
                <c:pt idx="43">
                  <c:v>133.29765459249668</c:v>
                </c:pt>
                <c:pt idx="44">
                  <c:v>155.66711970802899</c:v>
                </c:pt>
                <c:pt idx="45">
                  <c:v>178.04756477987337</c:v>
                </c:pt>
                <c:pt idx="46">
                  <c:v>177.52254465408799</c:v>
                </c:pt>
                <c:pt idx="47">
                  <c:v>176.99633333333344</c:v>
                </c:pt>
                <c:pt idx="48">
                  <c:v>178.06638867924499</c:v>
                </c:pt>
                <c:pt idx="49">
                  <c:v>176.59224120603031</c:v>
                </c:pt>
                <c:pt idx="50">
                  <c:v>178.23018867924495</c:v>
                </c:pt>
                <c:pt idx="51">
                  <c:v>176.98868050314499</c:v>
                </c:pt>
                <c:pt idx="52">
                  <c:v>178.27851446540868</c:v>
                </c:pt>
                <c:pt idx="53">
                  <c:v>177.61455037783398</c:v>
                </c:pt>
                <c:pt idx="54">
                  <c:v>179.34418891687699</c:v>
                </c:pt>
                <c:pt idx="55">
                  <c:v>178.0944176100634</c:v>
                </c:pt>
                <c:pt idx="56">
                  <c:v>180.50450440251598</c:v>
                </c:pt>
                <c:pt idx="57">
                  <c:v>178.87406297229199</c:v>
                </c:pt>
                <c:pt idx="58">
                  <c:v>179.70824654088031</c:v>
                </c:pt>
                <c:pt idx="59">
                  <c:v>178.657590163934</c:v>
                </c:pt>
                <c:pt idx="60">
                  <c:v>179.85078589420598</c:v>
                </c:pt>
                <c:pt idx="61">
                  <c:v>183.67951133501168</c:v>
                </c:pt>
                <c:pt idx="62">
                  <c:v>180.18469017632168</c:v>
                </c:pt>
                <c:pt idx="63">
                  <c:v>181.60817128463501</c:v>
                </c:pt>
                <c:pt idx="64">
                  <c:v>181.93686649874098</c:v>
                </c:pt>
                <c:pt idx="65">
                  <c:v>183.47438035264531</c:v>
                </c:pt>
                <c:pt idx="66">
                  <c:v>183.985882871537</c:v>
                </c:pt>
                <c:pt idx="67">
                  <c:v>184.10908448928095</c:v>
                </c:pt>
                <c:pt idx="68">
                  <c:v>186.22114088050341</c:v>
                </c:pt>
                <c:pt idx="69">
                  <c:v>186.87724937027744</c:v>
                </c:pt>
                <c:pt idx="70">
                  <c:v>187.23504161412399</c:v>
                </c:pt>
                <c:pt idx="71">
                  <c:v>185.57092821158699</c:v>
                </c:pt>
                <c:pt idx="72">
                  <c:v>186.431534005038</c:v>
                </c:pt>
                <c:pt idx="73">
                  <c:v>188.40445591939499</c:v>
                </c:pt>
                <c:pt idx="74">
                  <c:v>188.97976544766698</c:v>
                </c:pt>
                <c:pt idx="75">
                  <c:v>189.1684458438294</c:v>
                </c:pt>
                <c:pt idx="76">
                  <c:v>187.75826893939401</c:v>
                </c:pt>
                <c:pt idx="77">
                  <c:v>182.18148675914301</c:v>
                </c:pt>
                <c:pt idx="78">
                  <c:v>162.20490824261299</c:v>
                </c:pt>
                <c:pt idx="79">
                  <c:v>186.63256116015037</c:v>
                </c:pt>
                <c:pt idx="80">
                  <c:v>187.24875062972237</c:v>
                </c:pt>
                <c:pt idx="81">
                  <c:v>189.59920654911798</c:v>
                </c:pt>
                <c:pt idx="82">
                  <c:v>189.09844584382944</c:v>
                </c:pt>
                <c:pt idx="83">
                  <c:v>189.94148045397344</c:v>
                </c:pt>
                <c:pt idx="84">
                  <c:v>191.137</c:v>
                </c:pt>
                <c:pt idx="85">
                  <c:v>190.05299243379631</c:v>
                </c:pt>
                <c:pt idx="86">
                  <c:v>188.810084382871</c:v>
                </c:pt>
                <c:pt idx="87">
                  <c:v>189.84781486146099</c:v>
                </c:pt>
                <c:pt idx="88">
                  <c:v>189.17255541561698</c:v>
                </c:pt>
                <c:pt idx="89">
                  <c:v>187.50570151133499</c:v>
                </c:pt>
                <c:pt idx="90">
                  <c:v>190.14335138538999</c:v>
                </c:pt>
                <c:pt idx="91">
                  <c:v>187.20808690176301</c:v>
                </c:pt>
                <c:pt idx="92">
                  <c:v>189.29717735849144</c:v>
                </c:pt>
                <c:pt idx="93">
                  <c:v>189.17867213114727</c:v>
                </c:pt>
                <c:pt idx="94">
                  <c:v>186.81402644836299</c:v>
                </c:pt>
                <c:pt idx="95">
                  <c:v>186.09165365239301</c:v>
                </c:pt>
                <c:pt idx="96">
                  <c:v>186.16507295597501</c:v>
                </c:pt>
                <c:pt idx="97">
                  <c:v>186.00489672544072</c:v>
                </c:pt>
                <c:pt idx="98">
                  <c:v>186.158997481108</c:v>
                </c:pt>
                <c:pt idx="99">
                  <c:v>184.90828247162707</c:v>
                </c:pt>
                <c:pt idx="100">
                  <c:v>185.0566032745584</c:v>
                </c:pt>
                <c:pt idx="101">
                  <c:v>186.34352015113268</c:v>
                </c:pt>
                <c:pt idx="102">
                  <c:v>185.50949999999997</c:v>
                </c:pt>
                <c:pt idx="103">
                  <c:v>182.57922950819699</c:v>
                </c:pt>
                <c:pt idx="104">
                  <c:v>184.61180503144556</c:v>
                </c:pt>
                <c:pt idx="105">
                  <c:v>183.30074559193997</c:v>
                </c:pt>
                <c:pt idx="106">
                  <c:v>181.90772955974799</c:v>
                </c:pt>
                <c:pt idx="107">
                  <c:v>181.79505660377399</c:v>
                </c:pt>
                <c:pt idx="108">
                  <c:v>180.91140000000001</c:v>
                </c:pt>
                <c:pt idx="109">
                  <c:v>180.37689937106899</c:v>
                </c:pt>
                <c:pt idx="110">
                  <c:v>180.44109937106899</c:v>
                </c:pt>
                <c:pt idx="111">
                  <c:v>179.82486289308198</c:v>
                </c:pt>
                <c:pt idx="112">
                  <c:v>169.76556746532069</c:v>
                </c:pt>
                <c:pt idx="113">
                  <c:v>163.385221864952</c:v>
                </c:pt>
                <c:pt idx="114">
                  <c:v>176.41822864321631</c:v>
                </c:pt>
                <c:pt idx="115">
                  <c:v>177.50301257861599</c:v>
                </c:pt>
                <c:pt idx="116">
                  <c:v>176.59582893081799</c:v>
                </c:pt>
                <c:pt idx="117">
                  <c:v>177.840194479297</c:v>
                </c:pt>
                <c:pt idx="118">
                  <c:v>177.53461306532668</c:v>
                </c:pt>
                <c:pt idx="119">
                  <c:v>177.46297610062959</c:v>
                </c:pt>
                <c:pt idx="120">
                  <c:v>177.36756407035168</c:v>
                </c:pt>
                <c:pt idx="121">
                  <c:v>174.92410929648199</c:v>
                </c:pt>
                <c:pt idx="122">
                  <c:v>175.52088693467331</c:v>
                </c:pt>
                <c:pt idx="123">
                  <c:v>176.06259119496755</c:v>
                </c:pt>
                <c:pt idx="124">
                  <c:v>175.56720477386861</c:v>
                </c:pt>
                <c:pt idx="125">
                  <c:v>176.24452327043966</c:v>
                </c:pt>
                <c:pt idx="126">
                  <c:v>174.16357412060233</c:v>
                </c:pt>
                <c:pt idx="127">
                  <c:v>173.92324905660462</c:v>
                </c:pt>
                <c:pt idx="128">
                  <c:v>173.91972020075258</c:v>
                </c:pt>
                <c:pt idx="129">
                  <c:v>175.90392839195999</c:v>
                </c:pt>
                <c:pt idx="130">
                  <c:v>175.50409422110437</c:v>
                </c:pt>
                <c:pt idx="131">
                  <c:v>174.95382810539527</c:v>
                </c:pt>
                <c:pt idx="132">
                  <c:v>172.59101005025101</c:v>
                </c:pt>
                <c:pt idx="133">
                  <c:v>173.44996356783858</c:v>
                </c:pt>
                <c:pt idx="134">
                  <c:v>173.56115829145668</c:v>
                </c:pt>
                <c:pt idx="135">
                  <c:v>173.49800250941001</c:v>
                </c:pt>
                <c:pt idx="136">
                  <c:v>173.29139321608</c:v>
                </c:pt>
                <c:pt idx="137">
                  <c:v>173.74870728643199</c:v>
                </c:pt>
                <c:pt idx="138">
                  <c:v>173.73989447236156</c:v>
                </c:pt>
                <c:pt idx="139">
                  <c:v>175.28013693467344</c:v>
                </c:pt>
                <c:pt idx="140">
                  <c:v>173.20759748427699</c:v>
                </c:pt>
                <c:pt idx="141">
                  <c:v>174.072460476788</c:v>
                </c:pt>
                <c:pt idx="142">
                  <c:v>172.471704402515</c:v>
                </c:pt>
                <c:pt idx="143">
                  <c:v>172.80211809045201</c:v>
                </c:pt>
                <c:pt idx="144">
                  <c:v>173.16479245283</c:v>
                </c:pt>
                <c:pt idx="145">
                  <c:v>173.60940377358492</c:v>
                </c:pt>
                <c:pt idx="146">
                  <c:v>175.24322487437155</c:v>
                </c:pt>
                <c:pt idx="147">
                  <c:v>153.98328901734101</c:v>
                </c:pt>
                <c:pt idx="148">
                  <c:v>173.24907589880127</c:v>
                </c:pt>
                <c:pt idx="149">
                  <c:v>175.84018444165599</c:v>
                </c:pt>
                <c:pt idx="150">
                  <c:v>176.90732452830198</c:v>
                </c:pt>
                <c:pt idx="151">
                  <c:v>175.47360978669997</c:v>
                </c:pt>
                <c:pt idx="152">
                  <c:v>174.34800125786199</c:v>
                </c:pt>
                <c:pt idx="153">
                  <c:v>176.80772487437198</c:v>
                </c:pt>
                <c:pt idx="154">
                  <c:v>173.97220226130568</c:v>
                </c:pt>
                <c:pt idx="155">
                  <c:v>177.357110691824</c:v>
                </c:pt>
                <c:pt idx="156">
                  <c:v>178.78392211055268</c:v>
                </c:pt>
                <c:pt idx="157">
                  <c:v>177.58992327043998</c:v>
                </c:pt>
                <c:pt idx="158">
                  <c:v>179.001582389937</c:v>
                </c:pt>
                <c:pt idx="159">
                  <c:v>177.67725157232698</c:v>
                </c:pt>
                <c:pt idx="160">
                  <c:v>179.48889559748437</c:v>
                </c:pt>
                <c:pt idx="161">
                  <c:v>180.45111712846344</c:v>
                </c:pt>
                <c:pt idx="162">
                  <c:v>179.307947169812</c:v>
                </c:pt>
                <c:pt idx="163">
                  <c:v>179.311231446541</c:v>
                </c:pt>
                <c:pt idx="164">
                  <c:v>181.17339245283</c:v>
                </c:pt>
                <c:pt idx="165">
                  <c:v>179.98642317380401</c:v>
                </c:pt>
                <c:pt idx="166">
                  <c:v>181.0100088050313</c:v>
                </c:pt>
                <c:pt idx="167">
                  <c:v>182.98800125786201</c:v>
                </c:pt>
                <c:pt idx="168">
                  <c:v>184.04401637279631</c:v>
                </c:pt>
                <c:pt idx="169">
                  <c:v>183.31496226415027</c:v>
                </c:pt>
                <c:pt idx="170">
                  <c:v>182.53781234256931</c:v>
                </c:pt>
                <c:pt idx="171">
                  <c:v>183.46035345912</c:v>
                </c:pt>
                <c:pt idx="172">
                  <c:v>185.28356981132092</c:v>
                </c:pt>
                <c:pt idx="173">
                  <c:v>182.448589420655</c:v>
                </c:pt>
                <c:pt idx="174">
                  <c:v>184.87331738035331</c:v>
                </c:pt>
                <c:pt idx="175">
                  <c:v>185.26233081761072</c:v>
                </c:pt>
                <c:pt idx="176">
                  <c:v>185.30645775536001</c:v>
                </c:pt>
                <c:pt idx="177">
                  <c:v>186.13854408060504</c:v>
                </c:pt>
                <c:pt idx="178">
                  <c:v>185.48624181360262</c:v>
                </c:pt>
                <c:pt idx="179">
                  <c:v>184.946609571789</c:v>
                </c:pt>
                <c:pt idx="180">
                  <c:v>186.23399246231165</c:v>
                </c:pt>
                <c:pt idx="181">
                  <c:v>181.11064520202098</c:v>
                </c:pt>
                <c:pt idx="182">
                  <c:v>159.80814923076937</c:v>
                </c:pt>
                <c:pt idx="183">
                  <c:v>183.26686146095665</c:v>
                </c:pt>
                <c:pt idx="184">
                  <c:v>186.35639371069237</c:v>
                </c:pt>
                <c:pt idx="185">
                  <c:v>185.54899748110799</c:v>
                </c:pt>
                <c:pt idx="186">
                  <c:v>185.50322670025199</c:v>
                </c:pt>
                <c:pt idx="187">
                  <c:v>185.02173929470999</c:v>
                </c:pt>
                <c:pt idx="188">
                  <c:v>184.00790050377799</c:v>
                </c:pt>
                <c:pt idx="189">
                  <c:v>182.57230982367801</c:v>
                </c:pt>
                <c:pt idx="190">
                  <c:v>183.251185138539</c:v>
                </c:pt>
                <c:pt idx="191">
                  <c:v>185.77228751576331</c:v>
                </c:pt>
                <c:pt idx="192">
                  <c:v>183.86256171284595</c:v>
                </c:pt>
                <c:pt idx="193">
                  <c:v>184.336368090452</c:v>
                </c:pt>
                <c:pt idx="194">
                  <c:v>182.12723677581931</c:v>
                </c:pt>
                <c:pt idx="195">
                  <c:v>181.00514213836499</c:v>
                </c:pt>
                <c:pt idx="196">
                  <c:v>181.98496477987368</c:v>
                </c:pt>
                <c:pt idx="197">
                  <c:v>164.80368187579199</c:v>
                </c:pt>
                <c:pt idx="198">
                  <c:v>163.70214683544347</c:v>
                </c:pt>
                <c:pt idx="199">
                  <c:v>150.33521045918431</c:v>
                </c:pt>
                <c:pt idx="200">
                  <c:v>132.06987628866</c:v>
                </c:pt>
                <c:pt idx="201">
                  <c:v>117.51771614583302</c:v>
                </c:pt>
                <c:pt idx="202">
                  <c:v>104.11486052631599</c:v>
                </c:pt>
                <c:pt idx="203">
                  <c:v>95.861449197860978</c:v>
                </c:pt>
                <c:pt idx="204">
                  <c:v>88.737831081081083</c:v>
                </c:pt>
                <c:pt idx="205">
                  <c:v>91.158302702702386</c:v>
                </c:pt>
                <c:pt idx="206">
                  <c:v>79.928544321329682</c:v>
                </c:pt>
                <c:pt idx="207">
                  <c:v>79.603837047353537</c:v>
                </c:pt>
                <c:pt idx="208">
                  <c:v>72.787775862068727</c:v>
                </c:pt>
                <c:pt idx="209">
                  <c:v>60.976773734177279</c:v>
                </c:pt>
                <c:pt idx="210">
                  <c:v>57.548333333333311</c:v>
                </c:pt>
                <c:pt idx="211">
                  <c:v>57.253213689482422</c:v>
                </c:pt>
                <c:pt idx="212">
                  <c:v>58.786490909090901</c:v>
                </c:pt>
                <c:pt idx="213">
                  <c:v>57.610867346938811</c:v>
                </c:pt>
                <c:pt idx="214">
                  <c:v>51.815110453648813</c:v>
                </c:pt>
                <c:pt idx="215">
                  <c:v>47.756494577006343</c:v>
                </c:pt>
                <c:pt idx="216">
                  <c:v>43.267244215938298</c:v>
                </c:pt>
                <c:pt idx="217">
                  <c:v>40.439917888563002</c:v>
                </c:pt>
                <c:pt idx="218">
                  <c:v>40.506663742690094</c:v>
                </c:pt>
                <c:pt idx="219">
                  <c:v>35.175581132075578</c:v>
                </c:pt>
                <c:pt idx="220">
                  <c:v>35.094647727272573</c:v>
                </c:pt>
                <c:pt idx="221">
                  <c:v>35.293104868913979</c:v>
                </c:pt>
                <c:pt idx="222">
                  <c:v>35.377364661654028</c:v>
                </c:pt>
                <c:pt idx="223">
                  <c:v>30.381345971563917</c:v>
                </c:pt>
                <c:pt idx="224">
                  <c:v>26.881196969697001</c:v>
                </c:pt>
                <c:pt idx="225">
                  <c:v>28.533833333333252</c:v>
                </c:pt>
                <c:pt idx="226">
                  <c:v>26.999613065326589</c:v>
                </c:pt>
                <c:pt idx="227">
                  <c:v>26.933311004784699</c:v>
                </c:pt>
                <c:pt idx="228">
                  <c:v>26.964216494845356</c:v>
                </c:pt>
                <c:pt idx="229">
                  <c:v>26.984452261306487</c:v>
                </c:pt>
                <c:pt idx="230">
                  <c:v>26.975081218274099</c:v>
                </c:pt>
                <c:pt idx="231">
                  <c:v>27.096561643835599</c:v>
                </c:pt>
                <c:pt idx="232">
                  <c:v>26.942904040403956</c:v>
                </c:pt>
                <c:pt idx="233">
                  <c:v>26.902492462311589</c:v>
                </c:pt>
                <c:pt idx="234">
                  <c:v>26.884448113207601</c:v>
                </c:pt>
                <c:pt idx="235">
                  <c:v>26.805600961538389</c:v>
                </c:pt>
                <c:pt idx="236">
                  <c:v>26.676768844221087</c:v>
                </c:pt>
                <c:pt idx="237">
                  <c:v>26.823472868216999</c:v>
                </c:pt>
                <c:pt idx="238">
                  <c:v>28.837766081871287</c:v>
                </c:pt>
                <c:pt idx="239">
                  <c:v>26.481422459892986</c:v>
                </c:pt>
                <c:pt idx="240">
                  <c:v>26.54625980392154</c:v>
                </c:pt>
                <c:pt idx="241">
                  <c:v>26.463969543147144</c:v>
                </c:pt>
                <c:pt idx="242">
                  <c:v>26.347370731707286</c:v>
                </c:pt>
                <c:pt idx="243">
                  <c:v>26.2406774193548</c:v>
                </c:pt>
                <c:pt idx="244">
                  <c:v>26.337246153846131</c:v>
                </c:pt>
                <c:pt idx="245">
                  <c:v>26.310629629629599</c:v>
                </c:pt>
                <c:pt idx="246">
                  <c:v>26.406770949720652</c:v>
                </c:pt>
                <c:pt idx="247">
                  <c:v>26.452216666666686</c:v>
                </c:pt>
                <c:pt idx="248">
                  <c:v>26.567904494381999</c:v>
                </c:pt>
                <c:pt idx="249">
                  <c:v>26.664709497206701</c:v>
                </c:pt>
                <c:pt idx="250">
                  <c:v>26.741207865168487</c:v>
                </c:pt>
                <c:pt idx="251">
                  <c:v>26.779943820224702</c:v>
                </c:pt>
                <c:pt idx="252">
                  <c:v>27.418771739130499</c:v>
                </c:pt>
                <c:pt idx="253">
                  <c:v>29.810506944444388</c:v>
                </c:pt>
                <c:pt idx="254">
                  <c:v>26.785840236686344</c:v>
                </c:pt>
                <c:pt idx="255">
                  <c:v>27.043055837563344</c:v>
                </c:pt>
                <c:pt idx="256">
                  <c:v>27.209488479262699</c:v>
                </c:pt>
                <c:pt idx="257">
                  <c:v>27.756472103004299</c:v>
                </c:pt>
                <c:pt idx="258">
                  <c:v>28.078733333333194</c:v>
                </c:pt>
                <c:pt idx="259">
                  <c:v>28.234077490774901</c:v>
                </c:pt>
                <c:pt idx="260">
                  <c:v>28.293148148148202</c:v>
                </c:pt>
                <c:pt idx="261">
                  <c:v>28.480508305647852</c:v>
                </c:pt>
                <c:pt idx="262">
                  <c:v>28.461134228187852</c:v>
                </c:pt>
                <c:pt idx="263">
                  <c:v>28.852484848484799</c:v>
                </c:pt>
                <c:pt idx="264">
                  <c:v>28.779411764705888</c:v>
                </c:pt>
                <c:pt idx="265">
                  <c:v>29.593572748267889</c:v>
                </c:pt>
                <c:pt idx="266">
                  <c:v>29.591966740576531</c:v>
                </c:pt>
                <c:pt idx="267">
                  <c:v>30.417509513742086</c:v>
                </c:pt>
                <c:pt idx="268">
                  <c:v>32.862302504816903</c:v>
                </c:pt>
                <c:pt idx="269">
                  <c:v>32.123471358428887</c:v>
                </c:pt>
                <c:pt idx="270">
                  <c:v>32.138690553745896</c:v>
                </c:pt>
                <c:pt idx="271">
                  <c:v>32.208596405228803</c:v>
                </c:pt>
                <c:pt idx="272">
                  <c:v>32.802784829721404</c:v>
                </c:pt>
                <c:pt idx="273">
                  <c:v>33.360542113323099</c:v>
                </c:pt>
                <c:pt idx="274">
                  <c:v>33.629269865067421</c:v>
                </c:pt>
                <c:pt idx="275">
                  <c:v>33.495742424242394</c:v>
                </c:pt>
                <c:pt idx="276">
                  <c:v>33.447653495440512</c:v>
                </c:pt>
                <c:pt idx="277">
                  <c:v>33.554429652042181</c:v>
                </c:pt>
                <c:pt idx="278">
                  <c:v>33.390196018376699</c:v>
                </c:pt>
                <c:pt idx="279">
                  <c:v>33.324300309597497</c:v>
                </c:pt>
                <c:pt idx="280">
                  <c:v>33.372541984732798</c:v>
                </c:pt>
                <c:pt idx="281">
                  <c:v>33.412335866261401</c:v>
                </c:pt>
                <c:pt idx="282">
                  <c:v>33.543252252252195</c:v>
                </c:pt>
                <c:pt idx="283">
                  <c:v>33.38104461538439</c:v>
                </c:pt>
                <c:pt idx="284">
                  <c:v>33.534987987988004</c:v>
                </c:pt>
                <c:pt idx="285">
                  <c:v>33.317838212634797</c:v>
                </c:pt>
                <c:pt idx="286">
                  <c:v>33.430486196318995</c:v>
                </c:pt>
                <c:pt idx="287">
                  <c:v>33.534094081942143</c:v>
                </c:pt>
                <c:pt idx="288">
                  <c:v>33.498716894977257</c:v>
                </c:pt>
                <c:pt idx="289">
                  <c:v>33.4887030303031</c:v>
                </c:pt>
                <c:pt idx="290">
                  <c:v>33.540346907994</c:v>
                </c:pt>
                <c:pt idx="291">
                  <c:v>33.506828220858978</c:v>
                </c:pt>
                <c:pt idx="292">
                  <c:v>34.72023384030431</c:v>
                </c:pt>
                <c:pt idx="293">
                  <c:v>33.285916408668811</c:v>
                </c:pt>
                <c:pt idx="294">
                  <c:v>33.417426605504467</c:v>
                </c:pt>
                <c:pt idx="295">
                  <c:v>33.515146525679803</c:v>
                </c:pt>
                <c:pt idx="296">
                  <c:v>33.391797546012214</c:v>
                </c:pt>
                <c:pt idx="297">
                  <c:v>33.496279878971379</c:v>
                </c:pt>
                <c:pt idx="298">
                  <c:v>33.361876352395591</c:v>
                </c:pt>
                <c:pt idx="299">
                  <c:v>33.545383915022697</c:v>
                </c:pt>
                <c:pt idx="300">
                  <c:v>33.359728527607267</c:v>
                </c:pt>
                <c:pt idx="301">
                  <c:v>33.3252655279503</c:v>
                </c:pt>
                <c:pt idx="302">
                  <c:v>33.502943939394001</c:v>
                </c:pt>
                <c:pt idx="303">
                  <c:v>33.493078101072001</c:v>
                </c:pt>
                <c:pt idx="304">
                  <c:v>33.481354984894296</c:v>
                </c:pt>
                <c:pt idx="305">
                  <c:v>33.507428139183098</c:v>
                </c:pt>
                <c:pt idx="306">
                  <c:v>33.493081039755396</c:v>
                </c:pt>
                <c:pt idx="307">
                  <c:v>33.503612557427196</c:v>
                </c:pt>
                <c:pt idx="308">
                  <c:v>33.565872727272698</c:v>
                </c:pt>
                <c:pt idx="309">
                  <c:v>33.304855161787259</c:v>
                </c:pt>
                <c:pt idx="310">
                  <c:v>33.370658914728779</c:v>
                </c:pt>
                <c:pt idx="311">
                  <c:v>33.394738794435909</c:v>
                </c:pt>
                <c:pt idx="312">
                  <c:v>33.401877300613343</c:v>
                </c:pt>
                <c:pt idx="313">
                  <c:v>33.293921538461511</c:v>
                </c:pt>
                <c:pt idx="314">
                  <c:v>33.224985781990497</c:v>
                </c:pt>
                <c:pt idx="315">
                  <c:v>33.510052710843397</c:v>
                </c:pt>
                <c:pt idx="316">
                  <c:v>33.864726094003196</c:v>
                </c:pt>
                <c:pt idx="317">
                  <c:v>33.61031801470601</c:v>
                </c:pt>
                <c:pt idx="318">
                  <c:v>33.632704819277102</c:v>
                </c:pt>
                <c:pt idx="319">
                  <c:v>33.536434782608701</c:v>
                </c:pt>
                <c:pt idx="320">
                  <c:v>33.393732115677302</c:v>
                </c:pt>
                <c:pt idx="321">
                  <c:v>33.476693597560995</c:v>
                </c:pt>
                <c:pt idx="322">
                  <c:v>33.423458588957011</c:v>
                </c:pt>
                <c:pt idx="323">
                  <c:v>33.499125948406856</c:v>
                </c:pt>
                <c:pt idx="324">
                  <c:v>33.53480693816001</c:v>
                </c:pt>
                <c:pt idx="325">
                  <c:v>33.568199400299903</c:v>
                </c:pt>
                <c:pt idx="326">
                  <c:v>33.483701996927813</c:v>
                </c:pt>
                <c:pt idx="327">
                  <c:v>33.462311178247703</c:v>
                </c:pt>
                <c:pt idx="328">
                  <c:v>33.573602409638482</c:v>
                </c:pt>
                <c:pt idx="329">
                  <c:v>33.307700934579486</c:v>
                </c:pt>
                <c:pt idx="330">
                  <c:v>33.362674382715994</c:v>
                </c:pt>
                <c:pt idx="331">
                  <c:v>33.334939346811886</c:v>
                </c:pt>
                <c:pt idx="332">
                  <c:v>33.434603369065798</c:v>
                </c:pt>
                <c:pt idx="333">
                  <c:v>33.589594553706313</c:v>
                </c:pt>
                <c:pt idx="334">
                  <c:v>33.637867867867683</c:v>
                </c:pt>
                <c:pt idx="335">
                  <c:v>33.451945205479397</c:v>
                </c:pt>
                <c:pt idx="336">
                  <c:v>33.538194233687399</c:v>
                </c:pt>
                <c:pt idx="337">
                  <c:v>33.5233211567732</c:v>
                </c:pt>
                <c:pt idx="338">
                  <c:v>33.388632465543459</c:v>
                </c:pt>
                <c:pt idx="339">
                  <c:v>33.309940438871401</c:v>
                </c:pt>
                <c:pt idx="340">
                  <c:v>33.543415037594002</c:v>
                </c:pt>
                <c:pt idx="341">
                  <c:v>34.487996116504902</c:v>
                </c:pt>
                <c:pt idx="342">
                  <c:v>33.161638065522595</c:v>
                </c:pt>
                <c:pt idx="343">
                  <c:v>33.39804141104279</c:v>
                </c:pt>
                <c:pt idx="344">
                  <c:v>33.552317293233095</c:v>
                </c:pt>
                <c:pt idx="345">
                  <c:v>33.454045385779096</c:v>
                </c:pt>
                <c:pt idx="346">
                  <c:v>33.443670713201797</c:v>
                </c:pt>
                <c:pt idx="347">
                  <c:v>33.48145770392739</c:v>
                </c:pt>
                <c:pt idx="348">
                  <c:v>33.313318952234198</c:v>
                </c:pt>
                <c:pt idx="349">
                  <c:v>33.515229357798113</c:v>
                </c:pt>
                <c:pt idx="350">
                  <c:v>33.498641993957698</c:v>
                </c:pt>
                <c:pt idx="351">
                  <c:v>33.476223065250267</c:v>
                </c:pt>
                <c:pt idx="352">
                  <c:v>33.427696594427204</c:v>
                </c:pt>
                <c:pt idx="353">
                  <c:v>33.427349618320598</c:v>
                </c:pt>
                <c:pt idx="354">
                  <c:v>33.452815950920211</c:v>
                </c:pt>
                <c:pt idx="355">
                  <c:v>33.542162826421034</c:v>
                </c:pt>
                <c:pt idx="356">
                  <c:v>33.454519379844996</c:v>
                </c:pt>
                <c:pt idx="357">
                  <c:v>33.707775602409612</c:v>
                </c:pt>
                <c:pt idx="358">
                  <c:v>33.775711077844299</c:v>
                </c:pt>
                <c:pt idx="359">
                  <c:v>33.576091883613991</c:v>
                </c:pt>
                <c:pt idx="360">
                  <c:v>33.817617691154368</c:v>
                </c:pt>
                <c:pt idx="361">
                  <c:v>33.5055085536547</c:v>
                </c:pt>
                <c:pt idx="362">
                  <c:v>33.745963358778603</c:v>
                </c:pt>
                <c:pt idx="363">
                  <c:v>33.738713423831179</c:v>
                </c:pt>
                <c:pt idx="364">
                  <c:v>33.587644409937766</c:v>
                </c:pt>
                <c:pt idx="365">
                  <c:v>33.426436335403878</c:v>
                </c:pt>
                <c:pt idx="366">
                  <c:v>33.741928895612574</c:v>
                </c:pt>
                <c:pt idx="367">
                  <c:v>33.702479938271686</c:v>
                </c:pt>
                <c:pt idx="368">
                  <c:v>33.514497681607182</c:v>
                </c:pt>
                <c:pt idx="369">
                  <c:v>33.603082317073202</c:v>
                </c:pt>
                <c:pt idx="370">
                  <c:v>33.74748562783649</c:v>
                </c:pt>
                <c:pt idx="371">
                  <c:v>33.722520610687013</c:v>
                </c:pt>
                <c:pt idx="372">
                  <c:v>33.587583975346512</c:v>
                </c:pt>
                <c:pt idx="373">
                  <c:v>33.753229954614113</c:v>
                </c:pt>
                <c:pt idx="374">
                  <c:v>34.513929878048799</c:v>
                </c:pt>
                <c:pt idx="375">
                  <c:v>33.741168807339399</c:v>
                </c:pt>
                <c:pt idx="376">
                  <c:v>33.692490881459086</c:v>
                </c:pt>
                <c:pt idx="377">
                  <c:v>33.544919876733395</c:v>
                </c:pt>
                <c:pt idx="378">
                  <c:v>33.546649532710198</c:v>
                </c:pt>
                <c:pt idx="379">
                  <c:v>33.500815175097294</c:v>
                </c:pt>
                <c:pt idx="380">
                  <c:v>31.638108359133099</c:v>
                </c:pt>
                <c:pt idx="381">
                  <c:v>31.065936305732489</c:v>
                </c:pt>
                <c:pt idx="382">
                  <c:v>28.758019480519486</c:v>
                </c:pt>
                <c:pt idx="383">
                  <c:v>29.087561604584501</c:v>
                </c:pt>
                <c:pt idx="384">
                  <c:v>28.839488817891443</c:v>
                </c:pt>
                <c:pt idx="385">
                  <c:v>28.805419243986233</c:v>
                </c:pt>
                <c:pt idx="386">
                  <c:v>29.045474789916</c:v>
                </c:pt>
                <c:pt idx="387">
                  <c:v>29.527654761904831</c:v>
                </c:pt>
                <c:pt idx="388">
                  <c:v>26.667505376344099</c:v>
                </c:pt>
                <c:pt idx="389">
                  <c:v>26.532624999999989</c:v>
                </c:pt>
                <c:pt idx="390">
                  <c:v>26.345291139240501</c:v>
                </c:pt>
                <c:pt idx="391">
                  <c:v>26.453194444444399</c:v>
                </c:pt>
                <c:pt idx="392">
                  <c:v>26.500910179640705</c:v>
                </c:pt>
                <c:pt idx="393">
                  <c:v>26.527298136645999</c:v>
                </c:pt>
                <c:pt idx="394">
                  <c:v>26.716717791411</c:v>
                </c:pt>
                <c:pt idx="395">
                  <c:v>26.995682634730425</c:v>
                </c:pt>
                <c:pt idx="396">
                  <c:v>26.546257142857201</c:v>
                </c:pt>
                <c:pt idx="397">
                  <c:v>26.443437908496687</c:v>
                </c:pt>
                <c:pt idx="398">
                  <c:v>26.481486842105209</c:v>
                </c:pt>
                <c:pt idx="399">
                  <c:v>26.504377358490647</c:v>
                </c:pt>
                <c:pt idx="400">
                  <c:v>26.4175644171779</c:v>
                </c:pt>
                <c:pt idx="401">
                  <c:v>26.71</c:v>
                </c:pt>
                <c:pt idx="402">
                  <c:v>29.537734265734287</c:v>
                </c:pt>
                <c:pt idx="403">
                  <c:v>26.865436046511544</c:v>
                </c:pt>
                <c:pt idx="404">
                  <c:v>26.476259036144587</c:v>
                </c:pt>
                <c:pt idx="405">
                  <c:v>26.440143790849689</c:v>
                </c:pt>
                <c:pt idx="406">
                  <c:v>26.407890322580631</c:v>
                </c:pt>
                <c:pt idx="407">
                  <c:v>26.369616352201255</c:v>
                </c:pt>
                <c:pt idx="408">
                  <c:v>26.499237499999989</c:v>
                </c:pt>
                <c:pt idx="409">
                  <c:v>26.698637499999986</c:v>
                </c:pt>
                <c:pt idx="410">
                  <c:v>26.908263473053889</c:v>
                </c:pt>
                <c:pt idx="411">
                  <c:v>26.560159090909089</c:v>
                </c:pt>
                <c:pt idx="412">
                  <c:v>26.342627450980402</c:v>
                </c:pt>
                <c:pt idx="413">
                  <c:v>26.316052631579002</c:v>
                </c:pt>
                <c:pt idx="414">
                  <c:v>26.389812499999987</c:v>
                </c:pt>
                <c:pt idx="415">
                  <c:v>26.4369433962264</c:v>
                </c:pt>
                <c:pt idx="416">
                  <c:v>26.5839631901841</c:v>
                </c:pt>
                <c:pt idx="417">
                  <c:v>27.380572139303489</c:v>
                </c:pt>
                <c:pt idx="418">
                  <c:v>29.918502183406087</c:v>
                </c:pt>
                <c:pt idx="419">
                  <c:v>28.853507936507956</c:v>
                </c:pt>
                <c:pt idx="420">
                  <c:v>28.342418604651186</c:v>
                </c:pt>
                <c:pt idx="421">
                  <c:v>28.321572192513401</c:v>
                </c:pt>
                <c:pt idx="422">
                  <c:v>28.640893258426999</c:v>
                </c:pt>
                <c:pt idx="423">
                  <c:v>28.522768786127155</c:v>
                </c:pt>
                <c:pt idx="424">
                  <c:v>28.182942675159133</c:v>
                </c:pt>
                <c:pt idx="425">
                  <c:v>28.0047697368421</c:v>
                </c:pt>
                <c:pt idx="426">
                  <c:v>28.485817073170644</c:v>
                </c:pt>
                <c:pt idx="427">
                  <c:v>28.0340670731707</c:v>
                </c:pt>
                <c:pt idx="428">
                  <c:v>27.869783132530056</c:v>
                </c:pt>
                <c:pt idx="429">
                  <c:v>27.684865030674835</c:v>
                </c:pt>
                <c:pt idx="430">
                  <c:v>26.904512345678956</c:v>
                </c:pt>
                <c:pt idx="431">
                  <c:v>26.83619254658376</c:v>
                </c:pt>
                <c:pt idx="432">
                  <c:v>29.458458333333244</c:v>
                </c:pt>
                <c:pt idx="433">
                  <c:v>26.920397515527817</c:v>
                </c:pt>
                <c:pt idx="434">
                  <c:v>27.467596153846188</c:v>
                </c:pt>
                <c:pt idx="435">
                  <c:v>27.663285714285731</c:v>
                </c:pt>
                <c:pt idx="436">
                  <c:v>27.655651898734199</c:v>
                </c:pt>
                <c:pt idx="437">
                  <c:v>27.7368944099379</c:v>
                </c:pt>
                <c:pt idx="438">
                  <c:v>27.342356250000002</c:v>
                </c:pt>
                <c:pt idx="439">
                  <c:v>27.340465408805031</c:v>
                </c:pt>
                <c:pt idx="440">
                  <c:v>27.287006249999944</c:v>
                </c:pt>
                <c:pt idx="441">
                  <c:v>27.290628930817586</c:v>
                </c:pt>
                <c:pt idx="442">
                  <c:v>28.215865030674831</c:v>
                </c:pt>
                <c:pt idx="443">
                  <c:v>28.344707006369344</c:v>
                </c:pt>
                <c:pt idx="444">
                  <c:v>28.322052287581652</c:v>
                </c:pt>
                <c:pt idx="445">
                  <c:v>28.4318944099379</c:v>
                </c:pt>
                <c:pt idx="446">
                  <c:v>28.210012499999987</c:v>
                </c:pt>
                <c:pt idx="447">
                  <c:v>28.208862499999999</c:v>
                </c:pt>
                <c:pt idx="448">
                  <c:v>28.850131736526887</c:v>
                </c:pt>
                <c:pt idx="449">
                  <c:v>31.090135338345856</c:v>
                </c:pt>
                <c:pt idx="450">
                  <c:v>27.483006097560917</c:v>
                </c:pt>
                <c:pt idx="451">
                  <c:v>26.724607361963155</c:v>
                </c:pt>
                <c:pt idx="452">
                  <c:v>26.257322981366489</c:v>
                </c:pt>
                <c:pt idx="453">
                  <c:v>26.339429487179487</c:v>
                </c:pt>
                <c:pt idx="454">
                  <c:v>26.193019480519499</c:v>
                </c:pt>
                <c:pt idx="455">
                  <c:v>26.257226415094447</c:v>
                </c:pt>
                <c:pt idx="456">
                  <c:v>26.297378881987587</c:v>
                </c:pt>
                <c:pt idx="457">
                  <c:v>26.760545454545344</c:v>
                </c:pt>
                <c:pt idx="458">
                  <c:v>26.4156086956522</c:v>
                </c:pt>
                <c:pt idx="459">
                  <c:v>26.384843750000005</c:v>
                </c:pt>
                <c:pt idx="460">
                  <c:v>26.266062499999986</c:v>
                </c:pt>
                <c:pt idx="461">
                  <c:v>26.490253086419788</c:v>
                </c:pt>
                <c:pt idx="462">
                  <c:v>26.2994387096774</c:v>
                </c:pt>
                <c:pt idx="463">
                  <c:v>26.3093112582782</c:v>
                </c:pt>
                <c:pt idx="464">
                  <c:v>26.389299363057287</c:v>
                </c:pt>
                <c:pt idx="465">
                  <c:v>29.290482993197255</c:v>
                </c:pt>
                <c:pt idx="466">
                  <c:v>26.389537499999989</c:v>
                </c:pt>
                <c:pt idx="467">
                  <c:v>26.390088050314535</c:v>
                </c:pt>
                <c:pt idx="468">
                  <c:v>26.272756249999944</c:v>
                </c:pt>
                <c:pt idx="469">
                  <c:v>26.542754601226989</c:v>
                </c:pt>
                <c:pt idx="470">
                  <c:v>26.3702389937107</c:v>
                </c:pt>
                <c:pt idx="471">
                  <c:v>26.453062893081686</c:v>
                </c:pt>
                <c:pt idx="472">
                  <c:v>26.485828947368333</c:v>
                </c:pt>
                <c:pt idx="473">
                  <c:v>27.1716321243523</c:v>
                </c:pt>
                <c:pt idx="474">
                  <c:v>27.608346846846789</c:v>
                </c:pt>
                <c:pt idx="475">
                  <c:v>27.848437229437256</c:v>
                </c:pt>
                <c:pt idx="476">
                  <c:v>27.760825327510901</c:v>
                </c:pt>
                <c:pt idx="477">
                  <c:v>28.672784172661856</c:v>
                </c:pt>
                <c:pt idx="478">
                  <c:v>28.333186666666698</c:v>
                </c:pt>
                <c:pt idx="479">
                  <c:v>28.440836601307144</c:v>
                </c:pt>
                <c:pt idx="480">
                  <c:v>28.416</c:v>
                </c:pt>
                <c:pt idx="481">
                  <c:v>28.675349206349125</c:v>
                </c:pt>
                <c:pt idx="482">
                  <c:v>28.526888888888905</c:v>
                </c:pt>
                <c:pt idx="483">
                  <c:v>29.216315614617901</c:v>
                </c:pt>
                <c:pt idx="484">
                  <c:v>29.212949806949755</c:v>
                </c:pt>
                <c:pt idx="485">
                  <c:v>28.550851612903205</c:v>
                </c:pt>
                <c:pt idx="486">
                  <c:v>28.768471751412399</c:v>
                </c:pt>
                <c:pt idx="487">
                  <c:v>28.710161676646731</c:v>
                </c:pt>
                <c:pt idx="488">
                  <c:v>28.846352777777756</c:v>
                </c:pt>
                <c:pt idx="489">
                  <c:v>29.053882037533487</c:v>
                </c:pt>
                <c:pt idx="490">
                  <c:v>28.797226086956499</c:v>
                </c:pt>
                <c:pt idx="491">
                  <c:v>28.820488505747086</c:v>
                </c:pt>
                <c:pt idx="492">
                  <c:v>28.779582089552189</c:v>
                </c:pt>
                <c:pt idx="493">
                  <c:v>29.280357142857099</c:v>
                </c:pt>
                <c:pt idx="494">
                  <c:v>29.340450495049531</c:v>
                </c:pt>
                <c:pt idx="495">
                  <c:v>29.308710659898505</c:v>
                </c:pt>
                <c:pt idx="496">
                  <c:v>29.9136893203884</c:v>
                </c:pt>
                <c:pt idx="497">
                  <c:v>33.401938709677395</c:v>
                </c:pt>
                <c:pt idx="498">
                  <c:v>33.699968304279025</c:v>
                </c:pt>
              </c:numCache>
            </c:numRef>
          </c:yVal>
          <c:smooth val="1"/>
        </c:ser>
        <c:axId val="38130048"/>
        <c:axId val="38131968"/>
      </c:scatterChart>
      <c:valAx>
        <c:axId val="38130048"/>
        <c:scaling>
          <c:orientation val="minMax"/>
          <c:max val="70000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/>
                  <a:t>Execution</a:t>
                </a:r>
                <a:r>
                  <a:rPr lang="es-ES" dirty="0"/>
                  <a:t> Time </a:t>
                </a:r>
                <a:r>
                  <a:rPr lang="es-ES" dirty="0" smtClean="0"/>
                  <a:t>(</a:t>
                </a:r>
                <a:r>
                  <a:rPr lang="es-ES" dirty="0" err="1" smtClean="0"/>
                  <a:t>cycles</a:t>
                </a:r>
                <a:r>
                  <a:rPr lang="es-ES" dirty="0"/>
                  <a:t>)</a:t>
                </a:r>
              </a:p>
            </c:rich>
          </c:tx>
        </c:title>
        <c:numFmt formatCode="00\ E+00" sourceLinked="0"/>
        <c:tickLblPos val="nextTo"/>
        <c:crossAx val="38131968"/>
        <c:crosses val="autoZero"/>
        <c:crossBetween val="midCat"/>
      </c:valAx>
      <c:valAx>
        <c:axId val="381319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 sz="1400" b="1" i="0" u="none" strike="noStrike" baseline="0" dirty="0" smtClean="0"/>
                  <a:t>Network </a:t>
                </a:r>
                <a:r>
                  <a:rPr lang="es-ES" dirty="0" err="1" smtClean="0"/>
                  <a:t>Latency</a:t>
                </a:r>
                <a:r>
                  <a:rPr lang="es-ES" dirty="0" smtClean="0"/>
                  <a:t> (</a:t>
                </a:r>
                <a:r>
                  <a:rPr lang="es-ES" dirty="0" err="1" smtClean="0"/>
                  <a:t>cycles</a:t>
                </a:r>
                <a:r>
                  <a:rPr lang="es-ES" dirty="0"/>
                  <a:t>)</a:t>
                </a:r>
              </a:p>
            </c:rich>
          </c:tx>
        </c:title>
        <c:numFmt formatCode="General" sourceLinked="1"/>
        <c:tickLblPos val="nextTo"/>
        <c:crossAx val="38130048"/>
        <c:crosses val="autoZero"/>
        <c:crossBetween val="midCat"/>
      </c:valAx>
      <c:spPr>
        <a:noFill/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76972162425026214"/>
          <c:y val="4.3529884496378887E-2"/>
          <c:w val="0.16746712838631891"/>
          <c:h val="0.20783238078418106"/>
        </c:manualLayout>
      </c:layout>
      <c:spPr>
        <a:gradFill rotWithShape="1">
          <a:gsLst>
            <a:gs pos="0">
              <a:srgbClr val="FFFFFF">
                <a:alpha val="23000"/>
              </a:srgbClr>
            </a:gs>
            <a:gs pos="100000">
              <a:srgbClr val="F4E9C1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8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</c:chart>
  <c:txPr>
    <a:bodyPr/>
    <a:lstStyle/>
    <a:p>
      <a:pPr>
        <a:defRPr sz="14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stacked"/>
        <c:ser>
          <c:idx val="1"/>
          <c:order val="0"/>
          <c:tx>
            <c:v>DYNAMIC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dPt>
            <c:idx val="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1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1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2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2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3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3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3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3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4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4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4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4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4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4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5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5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5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5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5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5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6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6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6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EDP!$B$2:$B$66</c:f>
              <c:strCache>
                <c:ptCount val="62"/>
                <c:pt idx="0">
                  <c:v>OLTP</c:v>
                </c:pt>
                <c:pt idx="5">
                  <c:v>JBB</c:v>
                </c:pt>
                <c:pt idx="10">
                  <c:v>APACHE</c:v>
                </c:pt>
                <c:pt idx="15">
                  <c:v>ZEUS</c:v>
                </c:pt>
                <c:pt idx="20">
                  <c:v>IS</c:v>
                </c:pt>
                <c:pt idx="25">
                  <c:v>LU</c:v>
                </c:pt>
                <c:pt idx="30">
                  <c:v>SP</c:v>
                </c:pt>
                <c:pt idx="35">
                  <c:v>FT</c:v>
                </c:pt>
                <c:pt idx="40">
                  <c:v>BT</c:v>
                </c:pt>
                <c:pt idx="45">
                  <c:v>GCC</c:v>
                </c:pt>
                <c:pt idx="50">
                  <c:v>MCF</c:v>
                </c:pt>
                <c:pt idx="55">
                  <c:v>TWOLF</c:v>
                </c:pt>
                <c:pt idx="61">
                  <c:v>AVERAGE</c:v>
                </c:pt>
              </c:strCache>
            </c:strRef>
          </c:cat>
          <c:val>
            <c:numRef>
              <c:f>EDP!$Q$3:$Q$66</c:f>
              <c:numCache>
                <c:formatCode>General</c:formatCode>
                <c:ptCount val="64"/>
                <c:pt idx="0">
                  <c:v>0.33333333333333337</c:v>
                </c:pt>
                <c:pt idx="1">
                  <c:v>0.13363578947368418</c:v>
                </c:pt>
                <c:pt idx="2">
                  <c:v>0.31853267973856336</c:v>
                </c:pt>
                <c:pt idx="3">
                  <c:v>0.14053333333333382</c:v>
                </c:pt>
                <c:pt idx="5">
                  <c:v>0.33333333333333337</c:v>
                </c:pt>
                <c:pt idx="6">
                  <c:v>0.17374285714285759</c:v>
                </c:pt>
                <c:pt idx="7">
                  <c:v>0.34275500000000003</c:v>
                </c:pt>
                <c:pt idx="8">
                  <c:v>0.19503333333333375</c:v>
                </c:pt>
                <c:pt idx="10">
                  <c:v>0.34615384615384631</c:v>
                </c:pt>
                <c:pt idx="11">
                  <c:v>0.18075789473684259</c:v>
                </c:pt>
                <c:pt idx="12">
                  <c:v>0.37411785714285872</c:v>
                </c:pt>
                <c:pt idx="13">
                  <c:v>0.18077499999999996</c:v>
                </c:pt>
                <c:pt idx="15">
                  <c:v>0.33333333333333337</c:v>
                </c:pt>
                <c:pt idx="16">
                  <c:v>0.14455000000000001</c:v>
                </c:pt>
                <c:pt idx="17">
                  <c:v>0.24820000000000045</c:v>
                </c:pt>
                <c:pt idx="18">
                  <c:v>0.15682800000000024</c:v>
                </c:pt>
                <c:pt idx="20">
                  <c:v>0.46086956521739242</c:v>
                </c:pt>
                <c:pt idx="21">
                  <c:v>0.28964361702127661</c:v>
                </c:pt>
                <c:pt idx="22">
                  <c:v>0.45145396825396888</c:v>
                </c:pt>
                <c:pt idx="23">
                  <c:v>0.28537500000000032</c:v>
                </c:pt>
                <c:pt idx="25">
                  <c:v>0.43537414965986626</c:v>
                </c:pt>
                <c:pt idx="26">
                  <c:v>0.20893203883495201</c:v>
                </c:pt>
                <c:pt idx="27">
                  <c:v>0.39802451612903383</c:v>
                </c:pt>
                <c:pt idx="28">
                  <c:v>0.16804687499999998</c:v>
                </c:pt>
                <c:pt idx="30">
                  <c:v>0.36734693877551094</c:v>
                </c:pt>
                <c:pt idx="31">
                  <c:v>0.17717746478873242</c:v>
                </c:pt>
                <c:pt idx="32">
                  <c:v>0.33742307692307827</c:v>
                </c:pt>
                <c:pt idx="33">
                  <c:v>0.18636800000000045</c:v>
                </c:pt>
                <c:pt idx="35">
                  <c:v>0.52</c:v>
                </c:pt>
                <c:pt idx="36">
                  <c:v>0.35141428571428746</c:v>
                </c:pt>
                <c:pt idx="37">
                  <c:v>0.42988235294117688</c:v>
                </c:pt>
                <c:pt idx="38">
                  <c:v>0.24622222222222262</c:v>
                </c:pt>
                <c:pt idx="40">
                  <c:v>0.37651821862348261</c:v>
                </c:pt>
                <c:pt idx="41">
                  <c:v>0.19498858695652171</c:v>
                </c:pt>
                <c:pt idx="42">
                  <c:v>0.37244897959183815</c:v>
                </c:pt>
                <c:pt idx="43">
                  <c:v>0.21099234693877592</c:v>
                </c:pt>
                <c:pt idx="45">
                  <c:v>0.30645161290322587</c:v>
                </c:pt>
                <c:pt idx="46">
                  <c:v>0.14407608695652174</c:v>
                </c:pt>
                <c:pt idx="47">
                  <c:v>0.32057142857142862</c:v>
                </c:pt>
                <c:pt idx="48">
                  <c:v>0.14402499999999996</c:v>
                </c:pt>
                <c:pt idx="50">
                  <c:v>0.36363636363636381</c:v>
                </c:pt>
                <c:pt idx="51">
                  <c:v>0.17709374999999994</c:v>
                </c:pt>
                <c:pt idx="52">
                  <c:v>0.37584324324324442</c:v>
                </c:pt>
                <c:pt idx="53">
                  <c:v>0.20553644859813158</c:v>
                </c:pt>
                <c:pt idx="55">
                  <c:v>0.4</c:v>
                </c:pt>
                <c:pt idx="56">
                  <c:v>0.17632</c:v>
                </c:pt>
                <c:pt idx="57">
                  <c:v>0.40218194444444488</c:v>
                </c:pt>
                <c:pt idx="58">
                  <c:v>0.16816000000000003</c:v>
                </c:pt>
                <c:pt idx="60">
                  <c:v>0.37701481805511466</c:v>
                </c:pt>
                <c:pt idx="61">
                  <c:v>0.18844255911294314</c:v>
                </c:pt>
                <c:pt idx="62">
                  <c:v>0.3601925439919193</c:v>
                </c:pt>
                <c:pt idx="63">
                  <c:v>0.1867207592344754</c:v>
                </c:pt>
              </c:numCache>
            </c:numRef>
          </c:val>
        </c:ser>
        <c:ser>
          <c:idx val="0"/>
          <c:order val="1"/>
          <c:tx>
            <c:v>STATIC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dPt>
            <c:idx val="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1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1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2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2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3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3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3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3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4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4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4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4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4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4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5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5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5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5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5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5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6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6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6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EDP!$B$2:$B$66</c:f>
              <c:strCache>
                <c:ptCount val="62"/>
                <c:pt idx="0">
                  <c:v>OLTP</c:v>
                </c:pt>
                <c:pt idx="5">
                  <c:v>JBB</c:v>
                </c:pt>
                <c:pt idx="10">
                  <c:v>APACHE</c:v>
                </c:pt>
                <c:pt idx="15">
                  <c:v>ZEUS</c:v>
                </c:pt>
                <c:pt idx="20">
                  <c:v>IS</c:v>
                </c:pt>
                <c:pt idx="25">
                  <c:v>LU</c:v>
                </c:pt>
                <c:pt idx="30">
                  <c:v>SP</c:v>
                </c:pt>
                <c:pt idx="35">
                  <c:v>FT</c:v>
                </c:pt>
                <c:pt idx="40">
                  <c:v>BT</c:v>
                </c:pt>
                <c:pt idx="45">
                  <c:v>GCC</c:v>
                </c:pt>
                <c:pt idx="50">
                  <c:v>MCF</c:v>
                </c:pt>
                <c:pt idx="55">
                  <c:v>TWOLF</c:v>
                </c:pt>
                <c:pt idx="61">
                  <c:v>AVERAGE</c:v>
                </c:pt>
              </c:strCache>
            </c:strRef>
          </c:cat>
          <c:val>
            <c:numRef>
              <c:f>EDP!$P$3:$P$66</c:f>
              <c:numCache>
                <c:formatCode>General</c:formatCode>
                <c:ptCount val="64"/>
                <c:pt idx="0">
                  <c:v>0.66666666666666663</c:v>
                </c:pt>
                <c:pt idx="1">
                  <c:v>0.3365642105263158</c:v>
                </c:pt>
                <c:pt idx="2">
                  <c:v>0.56756732026143608</c:v>
                </c:pt>
                <c:pt idx="3">
                  <c:v>0.28106666666666763</c:v>
                </c:pt>
                <c:pt idx="5">
                  <c:v>0.66666666666666663</c:v>
                </c:pt>
                <c:pt idx="6">
                  <c:v>0.43435714285714361</c:v>
                </c:pt>
                <c:pt idx="7">
                  <c:v>0.63654500000000203</c:v>
                </c:pt>
                <c:pt idx="8">
                  <c:v>0.39006666666666839</c:v>
                </c:pt>
                <c:pt idx="10">
                  <c:v>0.65384615384615385</c:v>
                </c:pt>
                <c:pt idx="11">
                  <c:v>0.39164210526315874</c:v>
                </c:pt>
                <c:pt idx="12">
                  <c:v>0.57818214285714109</c:v>
                </c:pt>
                <c:pt idx="13">
                  <c:v>0.33572500000000038</c:v>
                </c:pt>
                <c:pt idx="15">
                  <c:v>0.66666666666666663</c:v>
                </c:pt>
                <c:pt idx="16">
                  <c:v>0.43365000000000031</c:v>
                </c:pt>
                <c:pt idx="17">
                  <c:v>0.4964000000000009</c:v>
                </c:pt>
                <c:pt idx="18">
                  <c:v>0.40327200000000002</c:v>
                </c:pt>
                <c:pt idx="20">
                  <c:v>0.53913043478260858</c:v>
                </c:pt>
                <c:pt idx="21">
                  <c:v>0.48825638297872342</c:v>
                </c:pt>
                <c:pt idx="22">
                  <c:v>0.43734603174603182</c:v>
                </c:pt>
                <c:pt idx="23">
                  <c:v>0.32342500000000102</c:v>
                </c:pt>
                <c:pt idx="25">
                  <c:v>0.56462585034013946</c:v>
                </c:pt>
                <c:pt idx="26">
                  <c:v>0.32906796116505083</c:v>
                </c:pt>
                <c:pt idx="27">
                  <c:v>0.43567548387096916</c:v>
                </c:pt>
                <c:pt idx="28">
                  <c:v>0.190453125</c:v>
                </c:pt>
                <c:pt idx="30">
                  <c:v>0.63265306122449183</c:v>
                </c:pt>
                <c:pt idx="31">
                  <c:v>0.39462253521126911</c:v>
                </c:pt>
                <c:pt idx="32">
                  <c:v>0.53987692307692259</c:v>
                </c:pt>
                <c:pt idx="33">
                  <c:v>0.35123200000000004</c:v>
                </c:pt>
                <c:pt idx="35">
                  <c:v>0.48000000000000032</c:v>
                </c:pt>
                <c:pt idx="36">
                  <c:v>0.51678571428571463</c:v>
                </c:pt>
                <c:pt idx="37">
                  <c:v>0.3009176470588244</c:v>
                </c:pt>
                <c:pt idx="38">
                  <c:v>0.19697777777777778</c:v>
                </c:pt>
                <c:pt idx="40">
                  <c:v>0.62348178137651822</c:v>
                </c:pt>
                <c:pt idx="41">
                  <c:v>0.41311141304347831</c:v>
                </c:pt>
                <c:pt idx="42">
                  <c:v>0.62755102040816502</c:v>
                </c:pt>
                <c:pt idx="43">
                  <c:v>0.3555076530612245</c:v>
                </c:pt>
                <c:pt idx="45">
                  <c:v>0.69354838709677413</c:v>
                </c:pt>
                <c:pt idx="46">
                  <c:v>0.45842391304347935</c:v>
                </c:pt>
                <c:pt idx="47">
                  <c:v>0.69942857142857373</c:v>
                </c:pt>
                <c:pt idx="48">
                  <c:v>0.43207500000000032</c:v>
                </c:pt>
                <c:pt idx="50">
                  <c:v>0.63636363636363824</c:v>
                </c:pt>
                <c:pt idx="51">
                  <c:v>0.38960625000000032</c:v>
                </c:pt>
                <c:pt idx="52">
                  <c:v>0.61745675675675649</c:v>
                </c:pt>
                <c:pt idx="53">
                  <c:v>0.4053635514018693</c:v>
                </c:pt>
                <c:pt idx="55">
                  <c:v>0.60000000000000064</c:v>
                </c:pt>
                <c:pt idx="56">
                  <c:v>0.31958000000000125</c:v>
                </c:pt>
                <c:pt idx="57">
                  <c:v>0.5319180555555556</c:v>
                </c:pt>
                <c:pt idx="58">
                  <c:v>0.25223999999999996</c:v>
                </c:pt>
                <c:pt idx="60">
                  <c:v>0.61550988603116863</c:v>
                </c:pt>
                <c:pt idx="61">
                  <c:v>0.40449124440646644</c:v>
                </c:pt>
                <c:pt idx="62">
                  <c:v>0.52736315053641147</c:v>
                </c:pt>
                <c:pt idx="63">
                  <c:v>0.31605607327422902</c:v>
                </c:pt>
              </c:numCache>
            </c:numRef>
          </c:val>
        </c:ser>
        <c:gapWidth val="0"/>
        <c:overlap val="100"/>
        <c:axId val="39824000"/>
        <c:axId val="39932288"/>
      </c:barChart>
      <c:catAx>
        <c:axId val="39824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39932288"/>
        <c:crosses val="autoZero"/>
        <c:auto val="1"/>
        <c:lblAlgn val="ctr"/>
        <c:lblOffset val="100"/>
        <c:tickLblSkip val="1"/>
        <c:tickMarkSkip val="5"/>
      </c:catAx>
      <c:valAx>
        <c:axId val="399322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noProof="0" dirty="0" err="1" smtClean="0"/>
                  <a:t>Normzlized</a:t>
                </a:r>
                <a:r>
                  <a:rPr lang="en-US" baseline="0" noProof="0" dirty="0" smtClean="0"/>
                  <a:t> </a:t>
                </a:r>
                <a:r>
                  <a:rPr lang="en-US" noProof="0" dirty="0" smtClean="0"/>
                  <a:t>Network EDP</a:t>
                </a:r>
                <a:endParaRPr lang="en-US" noProof="0" dirty="0"/>
              </a:p>
            </c:rich>
          </c:tx>
        </c:title>
        <c:numFmt formatCode="General" sourceLinked="1"/>
        <c:tickLblPos val="nextTo"/>
        <c:crossAx val="39824000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Calibri" pitchFamily="34" charset="0"/>
        </a:defRPr>
      </a:pPr>
      <a:endParaRPr lang="es-E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plotArea>
      <c:layout>
        <c:manualLayout>
          <c:layoutTarget val="inner"/>
          <c:xMode val="edge"/>
          <c:yMode val="edge"/>
          <c:x val="0.10099357584742406"/>
          <c:y val="2.66549144043563E-2"/>
          <c:w val="0.87943338787802516"/>
          <c:h val="0.8254237288135593"/>
        </c:manualLayout>
      </c:layout>
      <c:scatterChart>
        <c:scatterStyle val="lineMarker"/>
        <c:ser>
          <c:idx val="2"/>
          <c:order val="0"/>
          <c:tx>
            <c:strRef>
              <c:f>DATA!$A$29</c:f>
              <c:strCache>
                <c:ptCount val="1"/>
                <c:pt idx="0">
                  <c:v>Unicast based</c:v>
                </c:pt>
              </c:strCache>
            </c:strRef>
          </c:tx>
          <c:xVal>
            <c:numRef>
              <c:f>DATA!$B$31:$B$38</c:f>
              <c:numCache>
                <c:formatCode>General</c:formatCode>
                <c:ptCount val="8"/>
                <c:pt idx="0">
                  <c:v>0</c:v>
                </c:pt>
                <c:pt idx="1">
                  <c:v>7.2000000000000133E-2</c:v>
                </c:pt>
                <c:pt idx="2">
                  <c:v>0.36000000000000032</c:v>
                </c:pt>
                <c:pt idx="3">
                  <c:v>0.43200000000000038</c:v>
                </c:pt>
                <c:pt idx="4">
                  <c:v>0.50400000000000011</c:v>
                </c:pt>
                <c:pt idx="5">
                  <c:v>0.57600000000000062</c:v>
                </c:pt>
                <c:pt idx="6">
                  <c:v>0.64800000000000202</c:v>
                </c:pt>
                <c:pt idx="7">
                  <c:v>0.72000000000000064</c:v>
                </c:pt>
              </c:numCache>
            </c:numRef>
          </c:xVal>
          <c:yVal>
            <c:numRef>
              <c:f>DATA!$C$31:$C$38</c:f>
              <c:numCache>
                <c:formatCode>General</c:formatCode>
                <c:ptCount val="8"/>
                <c:pt idx="0">
                  <c:v>201.34</c:v>
                </c:pt>
                <c:pt idx="1">
                  <c:v>201.34</c:v>
                </c:pt>
                <c:pt idx="2">
                  <c:v>374.8</c:v>
                </c:pt>
                <c:pt idx="3">
                  <c:v>487.21</c:v>
                </c:pt>
                <c:pt idx="4">
                  <c:v>663.6</c:v>
                </c:pt>
                <c:pt idx="5">
                  <c:v>1041.93</c:v>
                </c:pt>
                <c:pt idx="6">
                  <c:v>1792</c:v>
                </c:pt>
                <c:pt idx="7">
                  <c:v>3954.1</c:v>
                </c:pt>
              </c:numCache>
            </c:numRef>
          </c:yVal>
        </c:ser>
        <c:ser>
          <c:idx val="1"/>
          <c:order val="1"/>
          <c:tx>
            <c:strRef>
              <c:f>DATA!$A$15</c:f>
              <c:strCache>
                <c:ptCount val="1"/>
                <c:pt idx="0">
                  <c:v>Tree-Based Multicast</c:v>
                </c:pt>
              </c:strCache>
            </c:strRef>
          </c:tx>
          <c:xVal>
            <c:numRef>
              <c:f>DATA!$B$17:$B$27</c:f>
              <c:numCache>
                <c:formatCode>General</c:formatCode>
                <c:ptCount val="11"/>
                <c:pt idx="0">
                  <c:v>0</c:v>
                </c:pt>
                <c:pt idx="1">
                  <c:v>7.2000000000000133E-2</c:v>
                </c:pt>
                <c:pt idx="2">
                  <c:v>0.36000000000000032</c:v>
                </c:pt>
                <c:pt idx="3">
                  <c:v>0.72000000000000064</c:v>
                </c:pt>
                <c:pt idx="4">
                  <c:v>0.75600000000000223</c:v>
                </c:pt>
                <c:pt idx="5">
                  <c:v>0.79200000000000004</c:v>
                </c:pt>
                <c:pt idx="6">
                  <c:v>0.82800000000000062</c:v>
                </c:pt>
                <c:pt idx="7">
                  <c:v>0.86400000000000188</c:v>
                </c:pt>
                <c:pt idx="8">
                  <c:v>0.88200000000000134</c:v>
                </c:pt>
                <c:pt idx="9">
                  <c:v>0.90000000000000013</c:v>
                </c:pt>
                <c:pt idx="10">
                  <c:v>0.93600000000000005</c:v>
                </c:pt>
              </c:numCache>
            </c:numRef>
          </c:xVal>
          <c:yVal>
            <c:numRef>
              <c:f>DATA!$C$17:$C$27</c:f>
              <c:numCache>
                <c:formatCode>General</c:formatCode>
                <c:ptCount val="11"/>
                <c:pt idx="0">
                  <c:v>66.52</c:v>
                </c:pt>
                <c:pt idx="1">
                  <c:v>66.52</c:v>
                </c:pt>
                <c:pt idx="2">
                  <c:v>73.84</c:v>
                </c:pt>
                <c:pt idx="3">
                  <c:v>118.25</c:v>
                </c:pt>
                <c:pt idx="4">
                  <c:v>160</c:v>
                </c:pt>
                <c:pt idx="5">
                  <c:v>250</c:v>
                </c:pt>
                <c:pt idx="6">
                  <c:v>500</c:v>
                </c:pt>
                <c:pt idx="7">
                  <c:v>3030.77</c:v>
                </c:pt>
                <c:pt idx="8">
                  <c:v>1908.49</c:v>
                </c:pt>
                <c:pt idx="9">
                  <c:v>2889.38</c:v>
                </c:pt>
                <c:pt idx="10">
                  <c:v>5032.33</c:v>
                </c:pt>
              </c:numCache>
            </c:numRef>
          </c:yVal>
        </c:ser>
        <c:ser>
          <c:idx val="0"/>
          <c:order val="2"/>
          <c:tx>
            <c:strRef>
              <c:f>DATA!$A$1</c:f>
              <c:strCache>
                <c:ptCount val="1"/>
                <c:pt idx="0">
                  <c:v>Path-Based Multicast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DATA!$B$3:$B$13</c:f>
              <c:numCache>
                <c:formatCode>General</c:formatCode>
                <c:ptCount val="11"/>
                <c:pt idx="0">
                  <c:v>0</c:v>
                </c:pt>
                <c:pt idx="1">
                  <c:v>7.2000000000000133E-2</c:v>
                </c:pt>
                <c:pt idx="2">
                  <c:v>0.36000000000000032</c:v>
                </c:pt>
                <c:pt idx="3">
                  <c:v>0.72000000000000064</c:v>
                </c:pt>
                <c:pt idx="4">
                  <c:v>0.75600000000000223</c:v>
                </c:pt>
                <c:pt idx="5">
                  <c:v>0.79200000000000004</c:v>
                </c:pt>
                <c:pt idx="6">
                  <c:v>0.82800000000000062</c:v>
                </c:pt>
                <c:pt idx="7">
                  <c:v>0.86400000000000188</c:v>
                </c:pt>
                <c:pt idx="8">
                  <c:v>0.88200000000000134</c:v>
                </c:pt>
                <c:pt idx="9">
                  <c:v>0.90000000000000013</c:v>
                </c:pt>
                <c:pt idx="10">
                  <c:v>0.93600000000000005</c:v>
                </c:pt>
              </c:numCache>
            </c:numRef>
          </c:xVal>
          <c:yVal>
            <c:numRef>
              <c:f>DATA!$C$3:$C$13</c:f>
              <c:numCache>
                <c:formatCode>General</c:formatCode>
                <c:ptCount val="11"/>
                <c:pt idx="0">
                  <c:v>136.56</c:v>
                </c:pt>
                <c:pt idx="1">
                  <c:v>136.56</c:v>
                </c:pt>
                <c:pt idx="2">
                  <c:v>161</c:v>
                </c:pt>
                <c:pt idx="3">
                  <c:v>238.8</c:v>
                </c:pt>
                <c:pt idx="4">
                  <c:v>268.70999999999964</c:v>
                </c:pt>
                <c:pt idx="5">
                  <c:v>293.45</c:v>
                </c:pt>
                <c:pt idx="6">
                  <c:v>360.09</c:v>
                </c:pt>
                <c:pt idx="7">
                  <c:v>451.21999999999969</c:v>
                </c:pt>
                <c:pt idx="8">
                  <c:v>524.19000000000005</c:v>
                </c:pt>
                <c:pt idx="9">
                  <c:v>763.9</c:v>
                </c:pt>
                <c:pt idx="10">
                  <c:v>1227.28</c:v>
                </c:pt>
              </c:numCache>
            </c:numRef>
          </c:yVal>
        </c:ser>
        <c:axId val="40099840"/>
        <c:axId val="40103296"/>
      </c:scatterChart>
      <c:valAx>
        <c:axId val="40099840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 algn="ctr" rtl="0">
                  <a:defRPr lang="en-US" sz="2000" b="1" i="0" u="none" strike="noStrike" kern="1200" baseline="0" noProof="0">
                    <a:solidFill>
                      <a:srgbClr val="40458C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 noProof="0" dirty="0">
                    <a:solidFill>
                      <a:srgbClr val="40458C"/>
                    </a:solidFill>
                    <a:latin typeface="Calibri" pitchFamily="34" charset="0"/>
                    <a:ea typeface="+mn-ea"/>
                    <a:cs typeface="+mn-cs"/>
                  </a:rPr>
                  <a:t>Applied </a:t>
                </a:r>
                <a:r>
                  <a:rPr lang="en-US" sz="2000" b="1" i="0" u="none" strike="noStrike" kern="1200" baseline="0" noProof="0" dirty="0" smtClean="0">
                    <a:solidFill>
                      <a:srgbClr val="40458C"/>
                    </a:solidFill>
                    <a:latin typeface="Calibri" pitchFamily="34" charset="0"/>
                    <a:ea typeface="+mn-ea"/>
                    <a:cs typeface="+mn-cs"/>
                  </a:rPr>
                  <a:t>Load (flits/cycle/router)</a:t>
                </a:r>
                <a:endParaRPr lang="en-US" sz="2000" b="1" i="0" u="none" strike="noStrike" kern="1200" baseline="0" noProof="0" dirty="0">
                  <a:solidFill>
                    <a:srgbClr val="40458C"/>
                  </a:solidFill>
                  <a:latin typeface="Calibri" pitchFamily="34" charset="0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0.2928630368806035"/>
              <c:y val="0.91220139460179461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s-ES"/>
          </a:p>
        </c:txPr>
        <c:crossAx val="40103296"/>
        <c:crosses val="autoZero"/>
        <c:crossBetween val="midCat"/>
      </c:valAx>
      <c:valAx>
        <c:axId val="40103296"/>
        <c:scaling>
          <c:orientation val="minMax"/>
          <c:max val="1000"/>
        </c:scaling>
        <c:axPos val="l"/>
        <c:majorGridlines/>
        <c:title>
          <c:tx>
            <c:rich>
              <a:bodyPr/>
              <a:lstStyle/>
              <a:p>
                <a:pPr>
                  <a:defRPr lang="en-US" sz="2000" noProof="0">
                    <a:latin typeface="Calibri" pitchFamily="34" charset="0"/>
                  </a:defRPr>
                </a:pPr>
                <a:r>
                  <a:rPr lang="en-US" sz="2000" noProof="0" dirty="0">
                    <a:latin typeface="Calibri" pitchFamily="34" charset="0"/>
                  </a:rPr>
                  <a:t>Average </a:t>
                </a:r>
                <a:r>
                  <a:rPr lang="en-US" sz="2000" noProof="0" dirty="0" smtClean="0">
                    <a:latin typeface="Calibri" pitchFamily="34" charset="0"/>
                  </a:rPr>
                  <a:t>Latency (cycles) </a:t>
                </a:r>
                <a:endParaRPr lang="en-US" sz="2000" noProof="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9.4182831941744445E-4"/>
              <c:y val="0.15626258471422458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s-ES"/>
          </a:p>
        </c:txPr>
        <c:crossAx val="40099840"/>
        <c:crosses val="autoZero"/>
        <c:crossBetween val="midCat"/>
      </c:valAx>
      <c:spPr>
        <a:noFill/>
        <a:ln w="25400" cap="flat" cmpd="sng" algn="ctr">
          <a:solidFill>
            <a:schemeClr val="accent4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2213617829021445"/>
          <c:y val="7.1962236063775872E-2"/>
          <c:w val="0.27655291278869382"/>
          <c:h val="0.18494463234540656"/>
        </c:manualLayout>
      </c:layout>
      <c:spPr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400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6.3030910198725323E-2"/>
          <c:y val="4.0677966101694885E-2"/>
          <c:w val="0.92352549681289864"/>
          <c:h val="0.71355932203390005"/>
        </c:manualLayout>
      </c:layout>
      <c:barChart>
        <c:barDir val="col"/>
        <c:grouping val="clustered"/>
        <c:ser>
          <c:idx val="0"/>
          <c:order val="0"/>
          <c:tx>
            <c:v>PROB=15%</c:v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cat>
            <c:strRef>
              <c:f>'DATA-LEN64'!$A$51:$X$51</c:f>
              <c:strCache>
                <c:ptCount val="24"/>
                <c:pt idx="0">
                  <c:v>BASE</c:v>
                </c:pt>
                <c:pt idx="1">
                  <c:v>RR</c:v>
                </c:pt>
                <c:pt idx="2">
                  <c:v>BASE-MC</c:v>
                </c:pt>
                <c:pt idx="3">
                  <c:v>MRR</c:v>
                </c:pt>
                <c:pt idx="5">
                  <c:v>BASE</c:v>
                </c:pt>
                <c:pt idx="6">
                  <c:v>RR</c:v>
                </c:pt>
                <c:pt idx="7">
                  <c:v>BASE-MC</c:v>
                </c:pt>
                <c:pt idx="8">
                  <c:v>MRR</c:v>
                </c:pt>
                <c:pt idx="10">
                  <c:v>BASE</c:v>
                </c:pt>
                <c:pt idx="11">
                  <c:v>RR</c:v>
                </c:pt>
                <c:pt idx="12">
                  <c:v>BASE-MC</c:v>
                </c:pt>
                <c:pt idx="13">
                  <c:v>MRR</c:v>
                </c:pt>
                <c:pt idx="15">
                  <c:v>BASE</c:v>
                </c:pt>
                <c:pt idx="16">
                  <c:v>RR</c:v>
                </c:pt>
                <c:pt idx="17">
                  <c:v>BASE-MC</c:v>
                </c:pt>
                <c:pt idx="18">
                  <c:v>MRR</c:v>
                </c:pt>
                <c:pt idx="20">
                  <c:v>BASE</c:v>
                </c:pt>
                <c:pt idx="21">
                  <c:v>RR</c:v>
                </c:pt>
                <c:pt idx="22">
                  <c:v>BASE-MC</c:v>
                </c:pt>
                <c:pt idx="23">
                  <c:v>MRR</c:v>
                </c:pt>
              </c:strCache>
            </c:strRef>
          </c:cat>
          <c:val>
            <c:numRef>
              <c:f>'DATA-LEN64'!$A$50:$X$50</c:f>
              <c:numCache>
                <c:formatCode>General</c:formatCode>
                <c:ptCount val="24"/>
                <c:pt idx="0">
                  <c:v>1</c:v>
                </c:pt>
                <c:pt idx="1">
                  <c:v>1.2171962616822418</c:v>
                </c:pt>
                <c:pt idx="2">
                  <c:v>1.2887850467289721</c:v>
                </c:pt>
                <c:pt idx="3">
                  <c:v>1.8489719626168251</c:v>
                </c:pt>
                <c:pt idx="5">
                  <c:v>1</c:v>
                </c:pt>
                <c:pt idx="6">
                  <c:v>1.2767668218366501</c:v>
                </c:pt>
                <c:pt idx="7">
                  <c:v>1.1779517562420652</c:v>
                </c:pt>
                <c:pt idx="8">
                  <c:v>1.847439695302576</c:v>
                </c:pt>
                <c:pt idx="10">
                  <c:v>1</c:v>
                </c:pt>
                <c:pt idx="11">
                  <c:v>1.2547490501899583</c:v>
                </c:pt>
                <c:pt idx="12">
                  <c:v>1.2885422915416915</c:v>
                </c:pt>
                <c:pt idx="13">
                  <c:v>1.8248350329934013</c:v>
                </c:pt>
                <c:pt idx="15">
                  <c:v>1</c:v>
                </c:pt>
                <c:pt idx="16">
                  <c:v>1.2819261773440758</c:v>
                </c:pt>
                <c:pt idx="17">
                  <c:v>1.1868901145523971</c:v>
                </c:pt>
                <c:pt idx="18">
                  <c:v>1.9007212558336837</c:v>
                </c:pt>
                <c:pt idx="20">
                  <c:v>1</c:v>
                </c:pt>
                <c:pt idx="21">
                  <c:v>1.3109614980012618</c:v>
                </c:pt>
                <c:pt idx="22">
                  <c:v>1.1384388807069221</c:v>
                </c:pt>
                <c:pt idx="23">
                  <c:v>1.6162423732379549</c:v>
                </c:pt>
              </c:numCache>
            </c:numRef>
          </c:val>
        </c:ser>
        <c:ser>
          <c:idx val="1"/>
          <c:order val="1"/>
          <c:tx>
            <c:v>PROB=10%</c:v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cat>
            <c:strRef>
              <c:f>'DATA-LEN64'!$A$51:$X$51</c:f>
              <c:strCache>
                <c:ptCount val="24"/>
                <c:pt idx="0">
                  <c:v>BASE</c:v>
                </c:pt>
                <c:pt idx="1">
                  <c:v>RR</c:v>
                </c:pt>
                <c:pt idx="2">
                  <c:v>BASE-MC</c:v>
                </c:pt>
                <c:pt idx="3">
                  <c:v>MRR</c:v>
                </c:pt>
                <c:pt idx="5">
                  <c:v>BASE</c:v>
                </c:pt>
                <c:pt idx="6">
                  <c:v>RR</c:v>
                </c:pt>
                <c:pt idx="7">
                  <c:v>BASE-MC</c:v>
                </c:pt>
                <c:pt idx="8">
                  <c:v>MRR</c:v>
                </c:pt>
                <c:pt idx="10">
                  <c:v>BASE</c:v>
                </c:pt>
                <c:pt idx="11">
                  <c:v>RR</c:v>
                </c:pt>
                <c:pt idx="12">
                  <c:v>BASE-MC</c:v>
                </c:pt>
                <c:pt idx="13">
                  <c:v>MRR</c:v>
                </c:pt>
                <c:pt idx="15">
                  <c:v>BASE</c:v>
                </c:pt>
                <c:pt idx="16">
                  <c:v>RR</c:v>
                </c:pt>
                <c:pt idx="17">
                  <c:v>BASE-MC</c:v>
                </c:pt>
                <c:pt idx="18">
                  <c:v>MRR</c:v>
                </c:pt>
                <c:pt idx="20">
                  <c:v>BASE</c:v>
                </c:pt>
                <c:pt idx="21">
                  <c:v>RR</c:v>
                </c:pt>
                <c:pt idx="22">
                  <c:v>BASE-MC</c:v>
                </c:pt>
                <c:pt idx="23">
                  <c:v>MRR</c:v>
                </c:pt>
              </c:strCache>
            </c:strRef>
          </c:cat>
          <c:val>
            <c:numRef>
              <c:f>'DATA-LEN64'!$A$49:$X$49</c:f>
              <c:numCache>
                <c:formatCode>General</c:formatCode>
                <c:ptCount val="24"/>
                <c:pt idx="0">
                  <c:v>0.99233644859813086</c:v>
                </c:pt>
                <c:pt idx="1">
                  <c:v>1.2177570093457943</c:v>
                </c:pt>
                <c:pt idx="2">
                  <c:v>1.2757009345794392</c:v>
                </c:pt>
                <c:pt idx="3">
                  <c:v>1.8357009345794391</c:v>
                </c:pt>
                <c:pt idx="5">
                  <c:v>0.94011849344054299</c:v>
                </c:pt>
                <c:pt idx="6">
                  <c:v>1.2573000423190821</c:v>
                </c:pt>
                <c:pt idx="7">
                  <c:v>1.0899280575539525</c:v>
                </c:pt>
                <c:pt idx="8">
                  <c:v>1.8269149386373253</c:v>
                </c:pt>
                <c:pt idx="10">
                  <c:v>0.95820835832833462</c:v>
                </c:pt>
                <c:pt idx="11">
                  <c:v>1.2291541691661669</c:v>
                </c:pt>
                <c:pt idx="12">
                  <c:v>1.2195560887822436</c:v>
                </c:pt>
                <c:pt idx="13">
                  <c:v>1.7310537892421516</c:v>
                </c:pt>
                <c:pt idx="15">
                  <c:v>0.93784471786168999</c:v>
                </c:pt>
                <c:pt idx="16">
                  <c:v>1.2611370386084007</c:v>
                </c:pt>
                <c:pt idx="17">
                  <c:v>1.0833686890114538</c:v>
                </c:pt>
                <c:pt idx="18">
                  <c:v>1.8498090793381416</c:v>
                </c:pt>
                <c:pt idx="20">
                  <c:v>0.91815695350305071</c:v>
                </c:pt>
                <c:pt idx="21">
                  <c:v>1.2640437618346307</c:v>
                </c:pt>
                <c:pt idx="22">
                  <c:v>0.78939617083946956</c:v>
                </c:pt>
                <c:pt idx="23">
                  <c:v>1.4937933936461143</c:v>
                </c:pt>
              </c:numCache>
            </c:numRef>
          </c:val>
        </c:ser>
        <c:ser>
          <c:idx val="2"/>
          <c:order val="2"/>
          <c:tx>
            <c:v>PROB=5%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cat>
            <c:strRef>
              <c:f>'DATA-LEN64'!$A$51:$X$51</c:f>
              <c:strCache>
                <c:ptCount val="24"/>
                <c:pt idx="0">
                  <c:v>BASE</c:v>
                </c:pt>
                <c:pt idx="1">
                  <c:v>RR</c:v>
                </c:pt>
                <c:pt idx="2">
                  <c:v>BASE-MC</c:v>
                </c:pt>
                <c:pt idx="3">
                  <c:v>MRR</c:v>
                </c:pt>
                <c:pt idx="5">
                  <c:v>BASE</c:v>
                </c:pt>
                <c:pt idx="6">
                  <c:v>RR</c:v>
                </c:pt>
                <c:pt idx="7">
                  <c:v>BASE-MC</c:v>
                </c:pt>
                <c:pt idx="8">
                  <c:v>MRR</c:v>
                </c:pt>
                <c:pt idx="10">
                  <c:v>BASE</c:v>
                </c:pt>
                <c:pt idx="11">
                  <c:v>RR</c:v>
                </c:pt>
                <c:pt idx="12">
                  <c:v>BASE-MC</c:v>
                </c:pt>
                <c:pt idx="13">
                  <c:v>MRR</c:v>
                </c:pt>
                <c:pt idx="15">
                  <c:v>BASE</c:v>
                </c:pt>
                <c:pt idx="16">
                  <c:v>RR</c:v>
                </c:pt>
                <c:pt idx="17">
                  <c:v>BASE-MC</c:v>
                </c:pt>
                <c:pt idx="18">
                  <c:v>MRR</c:v>
                </c:pt>
                <c:pt idx="20">
                  <c:v>BASE</c:v>
                </c:pt>
                <c:pt idx="21">
                  <c:v>RR</c:v>
                </c:pt>
                <c:pt idx="22">
                  <c:v>BASE-MC</c:v>
                </c:pt>
                <c:pt idx="23">
                  <c:v>MRR</c:v>
                </c:pt>
              </c:strCache>
            </c:strRef>
          </c:cat>
          <c:val>
            <c:numRef>
              <c:f>'DATA-LEN64'!$A$48:$X$48</c:f>
              <c:numCache>
                <c:formatCode>General</c:formatCode>
                <c:ptCount val="24"/>
                <c:pt idx="0">
                  <c:v>0.98822429906542042</c:v>
                </c:pt>
                <c:pt idx="1">
                  <c:v>1.2173831775700934</c:v>
                </c:pt>
                <c:pt idx="2">
                  <c:v>1.2439252336448559</c:v>
                </c:pt>
                <c:pt idx="3">
                  <c:v>1.8136448598130839</c:v>
                </c:pt>
                <c:pt idx="5">
                  <c:v>0.79263647905205237</c:v>
                </c:pt>
                <c:pt idx="6">
                  <c:v>1.2012272534913238</c:v>
                </c:pt>
                <c:pt idx="7">
                  <c:v>0.80660177740160954</c:v>
                </c:pt>
                <c:pt idx="8">
                  <c:v>1.4987304274227677</c:v>
                </c:pt>
                <c:pt idx="10">
                  <c:v>0.86222755448910415</c:v>
                </c:pt>
                <c:pt idx="11">
                  <c:v>1.1657668466306739</c:v>
                </c:pt>
                <c:pt idx="12">
                  <c:v>1.0579884023195358</c:v>
                </c:pt>
                <c:pt idx="13">
                  <c:v>1.5414917016596645</c:v>
                </c:pt>
                <c:pt idx="15">
                  <c:v>0.81607976240984492</c:v>
                </c:pt>
                <c:pt idx="16">
                  <c:v>1.2102248621128524</c:v>
                </c:pt>
                <c:pt idx="17">
                  <c:v>0.86614340263046485</c:v>
                </c:pt>
                <c:pt idx="18">
                  <c:v>1.732286805260925</c:v>
                </c:pt>
                <c:pt idx="20">
                  <c:v>0.75909951609510162</c:v>
                </c:pt>
                <c:pt idx="21">
                  <c:v>1.1586366505365031</c:v>
                </c:pt>
                <c:pt idx="22">
                  <c:v>0.45802650957290236</c:v>
                </c:pt>
                <c:pt idx="23">
                  <c:v>1.2781401220281927</c:v>
                </c:pt>
              </c:numCache>
            </c:numRef>
          </c:val>
        </c:ser>
        <c:gapWidth val="100"/>
        <c:overlap val="100"/>
        <c:axId val="41006592"/>
        <c:axId val="41008128"/>
      </c:barChart>
      <c:catAx>
        <c:axId val="4100659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s-ES"/>
          </a:p>
        </c:txPr>
        <c:crossAx val="41008128"/>
        <c:crosses val="autoZero"/>
        <c:auto val="1"/>
        <c:lblAlgn val="ctr"/>
        <c:lblOffset val="100"/>
        <c:tickLblSkip val="1"/>
        <c:tickMarkSkip val="1"/>
      </c:catAx>
      <c:valAx>
        <c:axId val="410081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1050" b="1" i="0" baseline="0" dirty="0" smtClean="0"/>
                  <a:t>Normalized  Throughput at Max Load</a:t>
                </a:r>
                <a:endParaRPr lang="en-US" sz="1050" b="1" i="0" baseline="0" dirty="0"/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4100659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1220273247094115"/>
          <c:y val="5.2761585771927764E-2"/>
          <c:w val="0.15047771372328458"/>
          <c:h val="0.18474576271186532"/>
        </c:manualLayout>
      </c:layout>
      <c:spPr>
        <a:solidFill>
          <a:schemeClr val="bg1"/>
        </a:solidFill>
        <a:ln w="12700" cap="flat" cmpd="sng" algn="ctr">
          <a:solidFill>
            <a:schemeClr val="dk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8.6866597724922542E-2"/>
          <c:y val="4.7457627118644347E-2"/>
          <c:w val="0.8945191313340225"/>
          <c:h val="0.81016949152542372"/>
        </c:manualLayout>
      </c:layout>
      <c:scatterChart>
        <c:scatterStyle val="lineMarker"/>
        <c:ser>
          <c:idx val="2"/>
          <c:order val="0"/>
          <c:tx>
            <c:v>BASE (5% Bcast)</c:v>
          </c:tx>
          <c:spPr>
            <a:ln w="38100"/>
          </c:spPr>
          <c:marker>
            <c:spPr>
              <a:ln w="38100"/>
            </c:spPr>
          </c:marker>
          <c:xVal>
            <c:numRef>
              <c:f>Hoja1!$B$3:$B$13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Hoja1!$C$3:$C$13</c:f>
              <c:numCache>
                <c:formatCode>General</c:formatCode>
                <c:ptCount val="11"/>
                <c:pt idx="0">
                  <c:v>0</c:v>
                </c:pt>
                <c:pt idx="1">
                  <c:v>9.7262500000000002E-2</c:v>
                </c:pt>
                <c:pt idx="2">
                  <c:v>0.19861999999999999</c:v>
                </c:pt>
                <c:pt idx="3">
                  <c:v>0.2918270000000005</c:v>
                </c:pt>
                <c:pt idx="4">
                  <c:v>0.39046200000000064</c:v>
                </c:pt>
                <c:pt idx="5">
                  <c:v>0.36415200000000031</c:v>
                </c:pt>
                <c:pt idx="6">
                  <c:v>0.36382200000000064</c:v>
                </c:pt>
                <c:pt idx="7">
                  <c:v>0.36193900000000001</c:v>
                </c:pt>
                <c:pt idx="8">
                  <c:v>0.36317700000000008</c:v>
                </c:pt>
                <c:pt idx="9">
                  <c:v>0.35818400000000045</c:v>
                </c:pt>
                <c:pt idx="10">
                  <c:v>0.35640600000000044</c:v>
                </c:pt>
              </c:numCache>
            </c:numRef>
          </c:yVal>
        </c:ser>
        <c:ser>
          <c:idx val="3"/>
          <c:order val="1"/>
          <c:tx>
            <c:v>BASE-MC (5% Bcast)</c:v>
          </c:tx>
          <c:spPr>
            <a:ln w="38100"/>
          </c:spPr>
          <c:marker>
            <c:symbol val="square"/>
            <c:size val="9"/>
            <c:spPr>
              <a:ln w="38100"/>
            </c:spPr>
          </c:marker>
          <c:xVal>
            <c:numRef>
              <c:f>Hoja1!$B$3:$B$13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Hoja1!$E$3:$E$13</c:f>
              <c:numCache>
                <c:formatCode>General</c:formatCode>
                <c:ptCount val="11"/>
                <c:pt idx="0">
                  <c:v>0</c:v>
                </c:pt>
                <c:pt idx="1">
                  <c:v>9.6978100000000012E-2</c:v>
                </c:pt>
                <c:pt idx="2">
                  <c:v>0.19859099999999999</c:v>
                </c:pt>
                <c:pt idx="3">
                  <c:v>0.29274500000000003</c:v>
                </c:pt>
                <c:pt idx="4">
                  <c:v>0.39046200000000064</c:v>
                </c:pt>
                <c:pt idx="5">
                  <c:v>0.48786200000000057</c:v>
                </c:pt>
                <c:pt idx="6">
                  <c:v>0.31477200000000038</c:v>
                </c:pt>
                <c:pt idx="7">
                  <c:v>0.224387</c:v>
                </c:pt>
                <c:pt idx="8">
                  <c:v>0.22556599999999999</c:v>
                </c:pt>
                <c:pt idx="9">
                  <c:v>0.22611600000000001</c:v>
                </c:pt>
                <c:pt idx="10">
                  <c:v>0.22678999999999999</c:v>
                </c:pt>
              </c:numCache>
            </c:numRef>
          </c:yVal>
          <c:smooth val="1"/>
        </c:ser>
        <c:axId val="41165952"/>
        <c:axId val="41168256"/>
      </c:scatterChart>
      <c:valAx>
        <c:axId val="41165952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Applied Load (flits/cycle/router)</a:t>
                </a:r>
              </a:p>
            </c:rich>
          </c:tx>
          <c:layout>
            <c:manualLayout>
              <c:xMode val="edge"/>
              <c:yMode val="edge"/>
              <c:x val="0.36814891416752848"/>
              <c:y val="0.9372881355932203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41168256"/>
        <c:crosses val="autoZero"/>
        <c:crossBetween val="midCat"/>
      </c:valAx>
      <c:valAx>
        <c:axId val="411682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Accepted Load (phits/cycle/router)</a:t>
                </a:r>
              </a:p>
            </c:rich>
          </c:tx>
          <c:layout>
            <c:manualLayout>
              <c:xMode val="edge"/>
              <c:yMode val="edge"/>
              <c:x val="0"/>
              <c:y val="0.16440677966101688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4116595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2581868321268527"/>
          <c:y val="5.8192090395480421E-2"/>
          <c:w val="0.25646328852119887"/>
          <c:h val="0.21807909604519807"/>
        </c:manualLayout>
      </c:layout>
      <c:spPr>
        <a:gradFill>
          <a:gsLst>
            <a:gs pos="0">
              <a:srgbClr val="FFFFFF"/>
            </a:gs>
            <a:gs pos="100000">
              <a:srgbClr val="FFFFFF">
                <a:alpha val="28000"/>
              </a:srgb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</c:chart>
  <c:txPr>
    <a:bodyPr/>
    <a:lstStyle/>
    <a:p>
      <a:pPr>
        <a:defRPr sz="1400"/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6.5445256842894636E-2"/>
          <c:y val="4.0677966101694885E-2"/>
          <c:w val="0.9261738376452967"/>
          <c:h val="0.67627118644068185"/>
        </c:manualLayout>
      </c:layout>
      <c:barChart>
        <c:barDir val="col"/>
        <c:grouping val="stacked"/>
        <c:ser>
          <c:idx val="0"/>
          <c:order val="0"/>
          <c:tx>
            <c:v>PROB=5%</c:v>
          </c:tx>
          <c:spPr>
            <a:solidFill>
              <a:schemeClr val="accent2"/>
            </a:solidFill>
          </c:spPr>
          <c:cat>
            <c:strRef>
              <c:f>'[present-LATENCIA.xlsx]LENGTH-64'!$A$1,'[present-LATENCIA.xlsx]LENGTH-64'!$F$1,'[present-LATENCIA.xlsx]LENGTH-64'!$K$1,'[present-LATENCIA.xlsx]LENGTH-64'!$P$1,'[present-LATENCIA.xlsx]LENGTH-64'!$O$1,'[present-LATENCIA.xlsx]LENGTH-64'!$A$7,'[present-LATENCIA.xlsx]LENGTH-64'!$F$7,'[present-LATENCIA.xlsx]LENGTH-64'!$K$7,'[present-LATENCIA.xlsx]LENGTH-64'!$P$7,'[present-LATENCIA.xlsx]LENGTH-64'!$O$7,'[present-LATENCIA.xlsx]LENGTH-64'!$A$13,'[present-LATENCIA.xlsx]LENGTH-64'!$F$13,'[present-LATENCIA.xlsx]LENGTH-64'!$K$13,'[present-LATENCIA.xlsx]LENGTH-64'!$P$13,'[present-LATENCIA.xlsx]LENGTH-64'!$O$13,'[present-LATENCIA.xlsx]LENGTH-64'!$A$19,'[present-LATENCIA.xlsx]LENGTH-64'!$F$19,'[present-LATENCIA.xlsx]LENGTH-64'!$K$19,'[present-LATENCIA.xlsx]LENGTH-64'!$P$19,'[present-LATENCIA.xlsx]LENGTH-64'!$O$19,'[present-LATENCIA.xlsx]LENGTH-64'!$A$25,'[present-LATENCIA.xlsx]LENGTH-64'!$F$25,'[present-LATENCIA.xlsx]LENGTH-64'!$K$25,'[present-LATENCIA.xlsx]LENGTH-64'!$P$25</c:f>
              <c:strCache>
                <c:ptCount val="24"/>
                <c:pt idx="0">
                  <c:v>BASE</c:v>
                </c:pt>
                <c:pt idx="1">
                  <c:v>RR</c:v>
                </c:pt>
                <c:pt idx="2">
                  <c:v>BASE-MC</c:v>
                </c:pt>
                <c:pt idx="3">
                  <c:v>MRR</c:v>
                </c:pt>
                <c:pt idx="5">
                  <c:v>BASE</c:v>
                </c:pt>
                <c:pt idx="6">
                  <c:v>RR</c:v>
                </c:pt>
                <c:pt idx="7">
                  <c:v>BASE-MC</c:v>
                </c:pt>
                <c:pt idx="8">
                  <c:v>MRR</c:v>
                </c:pt>
                <c:pt idx="10">
                  <c:v>BASE</c:v>
                </c:pt>
                <c:pt idx="11">
                  <c:v>RR</c:v>
                </c:pt>
                <c:pt idx="12">
                  <c:v>BASE-MC</c:v>
                </c:pt>
                <c:pt idx="13">
                  <c:v>MRR</c:v>
                </c:pt>
                <c:pt idx="15">
                  <c:v>BASE</c:v>
                </c:pt>
                <c:pt idx="16">
                  <c:v>RR</c:v>
                </c:pt>
                <c:pt idx="17">
                  <c:v>BASE-MC</c:v>
                </c:pt>
                <c:pt idx="18">
                  <c:v>MRR</c:v>
                </c:pt>
                <c:pt idx="20">
                  <c:v>BASE</c:v>
                </c:pt>
                <c:pt idx="21">
                  <c:v>RR</c:v>
                </c:pt>
                <c:pt idx="22">
                  <c:v>BASE-MC</c:v>
                </c:pt>
                <c:pt idx="23">
                  <c:v>MRR</c:v>
                </c:pt>
              </c:strCache>
            </c:strRef>
          </c:cat>
          <c:val>
            <c:numRef>
              <c:f>'[present-LATENCIA.xlsx]LENGTH-64'!$E$2,'[present-LATENCIA.xlsx]LENGTH-64'!$J$2,'[present-LATENCIA.xlsx]LENGTH-64'!$O$2,'[present-LATENCIA.xlsx]LENGTH-64'!$T$2,'[present-LATENCIA.xlsx]LENGTH-64'!$U$2,'[present-LATENCIA.xlsx]LENGTH-64'!$E$8,'[present-LATENCIA.xlsx]LENGTH-64'!$J$8,'[present-LATENCIA.xlsx]LENGTH-64'!$O$8,'[present-LATENCIA.xlsx]LENGTH-64'!$T$8,'[present-LATENCIA.xlsx]LENGTH-64'!$U$8,'[present-LATENCIA.xlsx]LENGTH-64'!$E$14,'[present-LATENCIA.xlsx]LENGTH-64'!$J$14,'[present-LATENCIA.xlsx]LENGTH-64'!$O$14,'[present-LATENCIA.xlsx]LENGTH-64'!$T$14,'[present-LATENCIA.xlsx]LENGTH-64'!$U$14,'[present-LATENCIA.xlsx]LENGTH-64'!$E$20,'[present-LATENCIA.xlsx]LENGTH-64'!$J$20,'[present-LATENCIA.xlsx]LENGTH-64'!$O$20,'[present-LATENCIA.xlsx]LENGTH-64'!$T$20,'[present-LATENCIA.xlsx]LENGTH-64'!$U$20,'[present-LATENCIA.xlsx]LENGTH-64'!$E$26,'[present-LATENCIA.xlsx]LENGTH-64'!$J$26,'[present-LATENCIA.xlsx]LENGTH-64'!$O$26,'[present-LATENCIA.xlsx]LENGTH-64'!$T$26</c:f>
              <c:numCache>
                <c:formatCode>General</c:formatCode>
                <c:ptCount val="24"/>
                <c:pt idx="0">
                  <c:v>0.86668873545824265</c:v>
                </c:pt>
                <c:pt idx="1">
                  <c:v>0.71134020618557003</c:v>
                </c:pt>
                <c:pt idx="2">
                  <c:v>0.32540433178851946</c:v>
                </c:pt>
                <c:pt idx="3">
                  <c:v>0.18131088621961602</c:v>
                </c:pt>
                <c:pt idx="5">
                  <c:v>0.86880150694608271</c:v>
                </c:pt>
                <c:pt idx="6">
                  <c:v>0.71716505768778271</c:v>
                </c:pt>
                <c:pt idx="7">
                  <c:v>0.32531198493054159</c:v>
                </c:pt>
                <c:pt idx="8">
                  <c:v>0.18158700259006469</c:v>
                </c:pt>
                <c:pt idx="10">
                  <c:v>0.84917986558255465</c:v>
                </c:pt>
                <c:pt idx="11">
                  <c:v>0.71349344362457656</c:v>
                </c:pt>
                <c:pt idx="12">
                  <c:v>0.32278986699252937</c:v>
                </c:pt>
                <c:pt idx="13">
                  <c:v>0.18019457630304961</c:v>
                </c:pt>
                <c:pt idx="15">
                  <c:v>0.82632091663960971</c:v>
                </c:pt>
                <c:pt idx="16">
                  <c:v>0.70918959038827578</c:v>
                </c:pt>
                <c:pt idx="17">
                  <c:v>0.32096302825068562</c:v>
                </c:pt>
                <c:pt idx="18">
                  <c:v>0.17868905691886627</c:v>
                </c:pt>
                <c:pt idx="20">
                  <c:v>0.85942994632611824</c:v>
                </c:pt>
                <c:pt idx="21">
                  <c:v>0.7040533037201554</c:v>
                </c:pt>
                <c:pt idx="22">
                  <c:v>0.32801221543587145</c:v>
                </c:pt>
                <c:pt idx="23">
                  <c:v>0.184851008698871</c:v>
                </c:pt>
              </c:numCache>
            </c:numRef>
          </c:val>
        </c:ser>
        <c:ser>
          <c:idx val="1"/>
          <c:order val="1"/>
          <c:tx>
            <c:v>PROB=10%</c:v>
          </c:tx>
          <c:spPr>
            <a:solidFill>
              <a:schemeClr val="accent3"/>
            </a:solidFill>
          </c:spPr>
          <c:val>
            <c:numRef>
              <c:f>'[present-LATENCIA.xlsx]LENGTH-64'!$E$3,'[present-LATENCIA.xlsx]LENGTH-64'!$J$3,'[present-LATENCIA.xlsx]LENGTH-64'!$O$3,'[present-LATENCIA.xlsx]LENGTH-64'!$T$3,'[present-LATENCIA.xlsx]LENGTH-64'!$U$3,'[present-LATENCIA.xlsx]LENGTH-64'!$E$9,'[present-LATENCIA.xlsx]LENGTH-64'!$J$9,'[present-LATENCIA.xlsx]LENGTH-64'!$O$9,'[present-LATENCIA.xlsx]LENGTH-64'!$T$9,'[present-LATENCIA.xlsx]LENGTH-64'!$U$9,'[present-LATENCIA.xlsx]LENGTH-64'!$E$15,'[present-LATENCIA.xlsx]LENGTH-64'!$J$15,'[present-LATENCIA.xlsx]LENGTH-64'!$O$15,'[present-LATENCIA.xlsx]LENGTH-64'!$T$15,'[present-LATENCIA.xlsx]LENGTH-64'!$U$15,'[present-LATENCIA.xlsx]LENGTH-64'!$E$21,'[present-LATENCIA.xlsx]LENGTH-64'!$J$21,'[present-LATENCIA.xlsx]LENGTH-64'!$O$21,'[present-LATENCIA.xlsx]LENGTH-64'!$T$21,'[present-LATENCIA.xlsx]LENGTH-64'!$U$21,'[present-LATENCIA.xlsx]LENGTH-64'!$E$27,'[present-LATENCIA.xlsx]LENGTH-64'!$J$27,'[present-LATENCIA.xlsx]LENGTH-64'!$O$27,'[present-LATENCIA.xlsx]LENGTH-64'!$T$27</c:f>
              <c:numCache>
                <c:formatCode>General</c:formatCode>
                <c:ptCount val="24"/>
                <c:pt idx="0">
                  <c:v>9.784356379457107E-2</c:v>
                </c:pt>
                <c:pt idx="1">
                  <c:v>8.8007188120685267E-2</c:v>
                </c:pt>
                <c:pt idx="2">
                  <c:v>2.8610611936063554E-2</c:v>
                </c:pt>
                <c:pt idx="3">
                  <c:v>8.606828714650492E-3</c:v>
                </c:pt>
                <c:pt idx="5">
                  <c:v>9.6585825288439675E-2</c:v>
                </c:pt>
                <c:pt idx="6">
                  <c:v>7.7748999293619114E-2</c:v>
                </c:pt>
                <c:pt idx="7">
                  <c:v>2.6371556392747863E-2</c:v>
                </c:pt>
                <c:pt idx="8">
                  <c:v>7.9585589828114253E-3</c:v>
                </c:pt>
                <c:pt idx="10">
                  <c:v>0.10490200686186962</c:v>
                </c:pt>
                <c:pt idx="11">
                  <c:v>8.4316397988438221E-2</c:v>
                </c:pt>
                <c:pt idx="12">
                  <c:v>2.8387460638247788E-2</c:v>
                </c:pt>
                <c:pt idx="13">
                  <c:v>8.8358321191898195E-3</c:v>
                </c:pt>
                <c:pt idx="15">
                  <c:v>0.11773437862411312</c:v>
                </c:pt>
                <c:pt idx="16">
                  <c:v>7.70515377835507E-2</c:v>
                </c:pt>
                <c:pt idx="17">
                  <c:v>2.7508465927540981E-2</c:v>
                </c:pt>
                <c:pt idx="18">
                  <c:v>7.7005149139490504E-3</c:v>
                </c:pt>
                <c:pt idx="20">
                  <c:v>0.10397001665741254</c:v>
                </c:pt>
                <c:pt idx="21">
                  <c:v>8.985748658152945E-2</c:v>
                </c:pt>
                <c:pt idx="22">
                  <c:v>2.3320377568017806E-2</c:v>
                </c:pt>
                <c:pt idx="23">
                  <c:v>5.4599296687025834E-3</c:v>
                </c:pt>
              </c:numCache>
            </c:numRef>
          </c:val>
        </c:ser>
        <c:ser>
          <c:idx val="2"/>
          <c:order val="2"/>
          <c:tx>
            <c:v>PROB=15%</c:v>
          </c:tx>
          <c:spPr>
            <a:solidFill>
              <a:schemeClr val="accent4"/>
            </a:solidFill>
          </c:spPr>
          <c:val>
            <c:numRef>
              <c:f>'[present-LATENCIA.xlsx]LENGTH-64'!$E$4,'[present-LATENCIA.xlsx]LENGTH-64'!$J$4,'[present-LATENCIA.xlsx]LENGTH-64'!$O$4,'[present-LATENCIA.xlsx]LENGTH-64'!$T$4,'[present-LATENCIA.xlsx]LENGTH-64'!$U$4,'[present-LATENCIA.xlsx]LENGTH-64'!$E$10,'[present-LATENCIA.xlsx]LENGTH-64'!$J$10,'[present-LATENCIA.xlsx]LENGTH-64'!$O$10,'[present-LATENCIA.xlsx]LENGTH-64'!$T$10,'[present-LATENCIA.xlsx]LENGTH-64'!$U$10,'[present-LATENCIA.xlsx]LENGTH-64'!$E$16,'[present-LATENCIA.xlsx]LENGTH-64'!$J$16,'[present-LATENCIA.xlsx]LENGTH-64'!$O$16,'[present-LATENCIA.xlsx]LENGTH-64'!$T$16,'[present-LATENCIA.xlsx]LENGTH-64'!$U$16,'[present-LATENCIA.xlsx]LENGTH-64'!$E$22,'[present-LATENCIA.xlsx]LENGTH-64'!$J$22,'[present-LATENCIA.xlsx]LENGTH-64'!$O$22,'[present-LATENCIA.xlsx]LENGTH-64'!$T$22,'[present-LATENCIA.xlsx]LENGTH-64'!$U$22,'[present-LATENCIA.xlsx]LENGTH-64'!$E$28,'[present-LATENCIA.xlsx]LENGTH-64'!$J$28,'[present-LATENCIA.xlsx]LENGTH-64'!$O$28,'[present-LATENCIA.xlsx]LENGTH-64'!$T$28</c:f>
              <c:numCache>
                <c:formatCode>General</c:formatCode>
                <c:ptCount val="24"/>
                <c:pt idx="0">
                  <c:v>3.3339638702355151E-2</c:v>
                </c:pt>
                <c:pt idx="1">
                  <c:v>3.2724865222737098E-2</c:v>
                </c:pt>
                <c:pt idx="2">
                  <c:v>1.2153598789369205E-2</c:v>
                </c:pt>
                <c:pt idx="3">
                  <c:v>4.16154355433653E-3</c:v>
                </c:pt>
                <c:pt idx="5">
                  <c:v>3.461266776548149E-2</c:v>
                </c:pt>
                <c:pt idx="6">
                  <c:v>3.6260890040028207E-2</c:v>
                </c:pt>
                <c:pt idx="7">
                  <c:v>1.2479397221568126E-2</c:v>
                </c:pt>
                <c:pt idx="8">
                  <c:v>3.5319048740287276E-3</c:v>
                </c:pt>
                <c:pt idx="10">
                  <c:v>4.5918127555576532E-2</c:v>
                </c:pt>
                <c:pt idx="11">
                  <c:v>3.7787282041641196E-2</c:v>
                </c:pt>
                <c:pt idx="12">
                  <c:v>1.3817737462988203E-2</c:v>
                </c:pt>
                <c:pt idx="13">
                  <c:v>3.5249330262725276E-3</c:v>
                </c:pt>
                <c:pt idx="15">
                  <c:v>5.5944704736280569E-2</c:v>
                </c:pt>
                <c:pt idx="16">
                  <c:v>5.3718049821403942E-2</c:v>
                </c:pt>
                <c:pt idx="17">
                  <c:v>1.1829104235283298E-2</c:v>
                </c:pt>
                <c:pt idx="18">
                  <c:v>3.1080391520156162E-3</c:v>
                </c:pt>
                <c:pt idx="20">
                  <c:v>3.6600037016472513E-2</c:v>
                </c:pt>
                <c:pt idx="21">
                  <c:v>4.0903201924856775E-2</c:v>
                </c:pt>
                <c:pt idx="22">
                  <c:v>1.0595965204515981E-2</c:v>
                </c:pt>
                <c:pt idx="23">
                  <c:v>2.3598001110494067E-3</c:v>
                </c:pt>
              </c:numCache>
            </c:numRef>
          </c:val>
        </c:ser>
        <c:gapWidth val="100"/>
        <c:overlap val="100"/>
        <c:axId val="41296640"/>
        <c:axId val="41298176"/>
      </c:barChart>
      <c:catAx>
        <c:axId val="4129664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s-ES"/>
          </a:p>
        </c:txPr>
        <c:crossAx val="41298176"/>
        <c:crosses val="autoZero"/>
        <c:auto val="1"/>
        <c:lblAlgn val="ctr"/>
        <c:lblOffset val="100"/>
        <c:tickLblSkip val="1"/>
        <c:tickMarkSkip val="1"/>
      </c:catAx>
      <c:valAx>
        <c:axId val="41298176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 dirty="0" err="1" smtClean="0"/>
                  <a:t>Normalized</a:t>
                </a:r>
                <a:r>
                  <a:rPr lang="es-ES" dirty="0" smtClean="0"/>
                  <a:t> Base</a:t>
                </a:r>
                <a:r>
                  <a:rPr lang="es-ES" baseline="0" dirty="0" smtClean="0"/>
                  <a:t> </a:t>
                </a:r>
                <a:r>
                  <a:rPr lang="es-ES" baseline="0" dirty="0" err="1" smtClean="0"/>
                  <a:t>Latency</a:t>
                </a:r>
                <a:endParaRPr lang="es-ES" dirty="0"/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s-ES"/>
          </a:p>
        </c:txPr>
        <c:crossAx val="4129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89695819272592"/>
          <c:y val="0.26022427233909262"/>
          <c:w val="0.15842285339332626"/>
          <c:h val="0.18906314882281558"/>
        </c:manualLayout>
      </c:layout>
      <c:spPr>
        <a:solidFill>
          <a:schemeClr val="bg1"/>
        </a:solidFill>
        <a:ln w="12700" cap="flat" cmpd="sng" algn="ctr">
          <a:solidFill>
            <a:schemeClr val="accent4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200"/>
      </a:pPr>
      <a:endParaRPr lang="es-E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8.7679860329958753E-2"/>
          <c:y val="2.8948956007364756E-2"/>
          <c:w val="0.89595109205099521"/>
          <c:h val="0.7524959846437127"/>
        </c:manualLayout>
      </c:layout>
      <c:barChart>
        <c:barDir val="col"/>
        <c:grouping val="stacked"/>
        <c:ser>
          <c:idx val="1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dPt>
            <c:idx val="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1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1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2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2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3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3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3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3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4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4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4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4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4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4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5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5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5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5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5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5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6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6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6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EDP!$B$2:$B$63</c:f>
              <c:strCache>
                <c:ptCount val="62"/>
                <c:pt idx="0">
                  <c:v>OLTP</c:v>
                </c:pt>
                <c:pt idx="5">
                  <c:v>JBB</c:v>
                </c:pt>
                <c:pt idx="10">
                  <c:v>APACHE</c:v>
                </c:pt>
                <c:pt idx="15">
                  <c:v>ZEUS</c:v>
                </c:pt>
                <c:pt idx="20">
                  <c:v>IS</c:v>
                </c:pt>
                <c:pt idx="25">
                  <c:v>LU</c:v>
                </c:pt>
                <c:pt idx="30">
                  <c:v>SP</c:v>
                </c:pt>
                <c:pt idx="35">
                  <c:v>FT</c:v>
                </c:pt>
                <c:pt idx="40">
                  <c:v>BT</c:v>
                </c:pt>
                <c:pt idx="45">
                  <c:v>GCC</c:v>
                </c:pt>
                <c:pt idx="50">
                  <c:v>MCF</c:v>
                </c:pt>
                <c:pt idx="55">
                  <c:v>TWOLF</c:v>
                </c:pt>
                <c:pt idx="61">
                  <c:v>AVERAGE</c:v>
                </c:pt>
              </c:strCache>
            </c:strRef>
          </c:cat>
          <c:val>
            <c:numRef>
              <c:f>EDP!$U$3:$U$66</c:f>
              <c:numCache>
                <c:formatCode>General</c:formatCode>
                <c:ptCount val="64"/>
                <c:pt idx="0">
                  <c:v>0.2</c:v>
                </c:pt>
                <c:pt idx="1">
                  <c:v>0.10096926315789465</c:v>
                </c:pt>
                <c:pt idx="2">
                  <c:v>0.17027019607843141</c:v>
                </c:pt>
                <c:pt idx="3">
                  <c:v>8.4320000000000048E-2</c:v>
                </c:pt>
                <c:pt idx="5">
                  <c:v>0.2</c:v>
                </c:pt>
                <c:pt idx="6">
                  <c:v>0.13030714285714337</c:v>
                </c:pt>
                <c:pt idx="7">
                  <c:v>0.19096350000000001</c:v>
                </c:pt>
                <c:pt idx="8">
                  <c:v>0.11701999999999985</c:v>
                </c:pt>
                <c:pt idx="10">
                  <c:v>0.19615384615384615</c:v>
                </c:pt>
                <c:pt idx="11">
                  <c:v>0.11749263157894758</c:v>
                </c:pt>
                <c:pt idx="12">
                  <c:v>0.17345464285714346</c:v>
                </c:pt>
                <c:pt idx="13">
                  <c:v>0.1007175</c:v>
                </c:pt>
                <c:pt idx="15">
                  <c:v>0.2</c:v>
                </c:pt>
                <c:pt idx="16">
                  <c:v>0.13009500000000004</c:v>
                </c:pt>
                <c:pt idx="17">
                  <c:v>0.14892000000000039</c:v>
                </c:pt>
                <c:pt idx="18">
                  <c:v>0.12098159999999998</c:v>
                </c:pt>
                <c:pt idx="20">
                  <c:v>0.16173913043478291</c:v>
                </c:pt>
                <c:pt idx="21">
                  <c:v>0.14647691489361703</c:v>
                </c:pt>
                <c:pt idx="22">
                  <c:v>0.13120380952380953</c:v>
                </c:pt>
                <c:pt idx="23">
                  <c:v>9.7027500000000044E-2</c:v>
                </c:pt>
                <c:pt idx="25">
                  <c:v>0.16938775510204079</c:v>
                </c:pt>
                <c:pt idx="26">
                  <c:v>9.8720388349514993E-2</c:v>
                </c:pt>
                <c:pt idx="27">
                  <c:v>0.13070264516129088</c:v>
                </c:pt>
                <c:pt idx="28">
                  <c:v>5.7135937499999997E-2</c:v>
                </c:pt>
                <c:pt idx="30">
                  <c:v>0.18979591836734763</c:v>
                </c:pt>
                <c:pt idx="31">
                  <c:v>0.11838676056338029</c:v>
                </c:pt>
                <c:pt idx="32">
                  <c:v>0.16196307692307688</c:v>
                </c:pt>
                <c:pt idx="33">
                  <c:v>0.10536959999999998</c:v>
                </c:pt>
                <c:pt idx="35">
                  <c:v>0.14400000000000004</c:v>
                </c:pt>
                <c:pt idx="36">
                  <c:v>0.15503571428571428</c:v>
                </c:pt>
                <c:pt idx="37">
                  <c:v>9.0275294117647065E-2</c:v>
                </c:pt>
                <c:pt idx="38">
                  <c:v>5.9093333333333664E-2</c:v>
                </c:pt>
                <c:pt idx="40">
                  <c:v>0.18704453441295607</c:v>
                </c:pt>
                <c:pt idx="41">
                  <c:v>0.12393342391304368</c:v>
                </c:pt>
                <c:pt idx="42">
                  <c:v>0.18826530612244999</c:v>
                </c:pt>
                <c:pt idx="43">
                  <c:v>0.10665229591836736</c:v>
                </c:pt>
                <c:pt idx="45">
                  <c:v>0.20806451612903223</c:v>
                </c:pt>
                <c:pt idx="46">
                  <c:v>0.13752717391304337</c:v>
                </c:pt>
                <c:pt idx="47">
                  <c:v>0.20982857142857117</c:v>
                </c:pt>
                <c:pt idx="48">
                  <c:v>0.12962249999999997</c:v>
                </c:pt>
                <c:pt idx="50">
                  <c:v>0.19090909090909094</c:v>
                </c:pt>
                <c:pt idx="51">
                  <c:v>0.11688187500000001</c:v>
                </c:pt>
                <c:pt idx="52">
                  <c:v>0.18523702702702768</c:v>
                </c:pt>
                <c:pt idx="53">
                  <c:v>0.12160906542056076</c:v>
                </c:pt>
                <c:pt idx="55">
                  <c:v>0.18000000000000024</c:v>
                </c:pt>
                <c:pt idx="56">
                  <c:v>9.5874000000000223E-2</c:v>
                </c:pt>
                <c:pt idx="57">
                  <c:v>0.15957541666666691</c:v>
                </c:pt>
                <c:pt idx="58">
                  <c:v>7.5671999999999989E-2</c:v>
                </c:pt>
                <c:pt idx="60">
                  <c:v>0.18465296580935045</c:v>
                </c:pt>
                <c:pt idx="61">
                  <c:v>0.12134737332194018</c:v>
                </c:pt>
                <c:pt idx="62">
                  <c:v>0.1582089451609244</c:v>
                </c:pt>
                <c:pt idx="63">
                  <c:v>9.4816821982268248E-2</c:v>
                </c:pt>
              </c:numCache>
            </c:numRef>
          </c:val>
        </c:ser>
        <c:ser>
          <c:idx val="0"/>
          <c:order val="1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dPt>
            <c:idx val="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1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1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2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2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3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3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3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3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4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4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4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4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4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4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5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5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5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5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5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5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6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6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6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EDP!$B$2:$B$63</c:f>
              <c:strCache>
                <c:ptCount val="62"/>
                <c:pt idx="0">
                  <c:v>OLTP</c:v>
                </c:pt>
                <c:pt idx="5">
                  <c:v>JBB</c:v>
                </c:pt>
                <c:pt idx="10">
                  <c:v>APACHE</c:v>
                </c:pt>
                <c:pt idx="15">
                  <c:v>ZEUS</c:v>
                </c:pt>
                <c:pt idx="20">
                  <c:v>IS</c:v>
                </c:pt>
                <c:pt idx="25">
                  <c:v>LU</c:v>
                </c:pt>
                <c:pt idx="30">
                  <c:v>SP</c:v>
                </c:pt>
                <c:pt idx="35">
                  <c:v>FT</c:v>
                </c:pt>
                <c:pt idx="40">
                  <c:v>BT</c:v>
                </c:pt>
                <c:pt idx="45">
                  <c:v>GCC</c:v>
                </c:pt>
                <c:pt idx="50">
                  <c:v>MCF</c:v>
                </c:pt>
                <c:pt idx="55">
                  <c:v>TWOLF</c:v>
                </c:pt>
                <c:pt idx="61">
                  <c:v>AVERAGE</c:v>
                </c:pt>
              </c:strCache>
            </c:strRef>
          </c:cat>
          <c:val>
            <c:numRef>
              <c:f>EDP!$V$3:$V$66</c:f>
              <c:numCache>
                <c:formatCode>General</c:formatCode>
                <c:ptCount val="64"/>
                <c:pt idx="0">
                  <c:v>0.1</c:v>
                </c:pt>
                <c:pt idx="1">
                  <c:v>4.0090736842105533E-2</c:v>
                </c:pt>
                <c:pt idx="2">
                  <c:v>9.5559803921568764E-2</c:v>
                </c:pt>
                <c:pt idx="3">
                  <c:v>4.2159999999999982E-2</c:v>
                </c:pt>
                <c:pt idx="5">
                  <c:v>0.1</c:v>
                </c:pt>
                <c:pt idx="6">
                  <c:v>5.2122857142857144E-2</c:v>
                </c:pt>
                <c:pt idx="7">
                  <c:v>0.10282649999999997</c:v>
                </c:pt>
                <c:pt idx="8">
                  <c:v>5.8510000000000013E-2</c:v>
                </c:pt>
                <c:pt idx="10">
                  <c:v>0.10384615384615412</c:v>
                </c:pt>
                <c:pt idx="11">
                  <c:v>5.4227368421052483E-2</c:v>
                </c:pt>
                <c:pt idx="12">
                  <c:v>0.11223535714285715</c:v>
                </c:pt>
                <c:pt idx="13">
                  <c:v>5.4232500000000114E-2</c:v>
                </c:pt>
                <c:pt idx="15">
                  <c:v>0.1</c:v>
                </c:pt>
                <c:pt idx="16">
                  <c:v>4.3365000000000022E-2</c:v>
                </c:pt>
                <c:pt idx="17">
                  <c:v>7.4460000000000123E-2</c:v>
                </c:pt>
                <c:pt idx="18">
                  <c:v>4.7048400000000004E-2</c:v>
                </c:pt>
                <c:pt idx="20">
                  <c:v>0.13826086956521741</c:v>
                </c:pt>
                <c:pt idx="21">
                  <c:v>8.6893085106383008E-2</c:v>
                </c:pt>
                <c:pt idx="22">
                  <c:v>0.13543619047619146</c:v>
                </c:pt>
                <c:pt idx="23">
                  <c:v>8.5612500000000022E-2</c:v>
                </c:pt>
                <c:pt idx="25">
                  <c:v>0.13061224489795958</c:v>
                </c:pt>
                <c:pt idx="26">
                  <c:v>6.2679611650485439E-2</c:v>
                </c:pt>
                <c:pt idx="27">
                  <c:v>0.11940735483870968</c:v>
                </c:pt>
                <c:pt idx="28">
                  <c:v>5.0414062499999995E-2</c:v>
                </c:pt>
                <c:pt idx="30">
                  <c:v>0.11020408163265306</c:v>
                </c:pt>
                <c:pt idx="31">
                  <c:v>5.3153239436619724E-2</c:v>
                </c:pt>
                <c:pt idx="32">
                  <c:v>0.10122692307692349</c:v>
                </c:pt>
                <c:pt idx="33">
                  <c:v>5.5910399999999992E-2</c:v>
                </c:pt>
                <c:pt idx="35">
                  <c:v>0.15600000000000042</c:v>
                </c:pt>
                <c:pt idx="36">
                  <c:v>0.10542428571428608</c:v>
                </c:pt>
                <c:pt idx="37">
                  <c:v>0.12896470588235343</c:v>
                </c:pt>
                <c:pt idx="38">
                  <c:v>7.3866666666666733E-2</c:v>
                </c:pt>
                <c:pt idx="40">
                  <c:v>0.11295546558704445</c:v>
                </c:pt>
                <c:pt idx="41">
                  <c:v>5.8496576086956513E-2</c:v>
                </c:pt>
                <c:pt idx="42">
                  <c:v>0.11173469387755119</c:v>
                </c:pt>
                <c:pt idx="43">
                  <c:v>6.3297704081632739E-2</c:v>
                </c:pt>
                <c:pt idx="45">
                  <c:v>9.1935483870967755E-2</c:v>
                </c:pt>
                <c:pt idx="46">
                  <c:v>4.3222826086956496E-2</c:v>
                </c:pt>
                <c:pt idx="47">
                  <c:v>9.6171428571428727E-2</c:v>
                </c:pt>
                <c:pt idx="48">
                  <c:v>4.3207499999999989E-2</c:v>
                </c:pt>
                <c:pt idx="50">
                  <c:v>0.10909090909090922</c:v>
                </c:pt>
                <c:pt idx="51">
                  <c:v>5.3128124999999977E-2</c:v>
                </c:pt>
                <c:pt idx="52">
                  <c:v>0.11275297297297317</c:v>
                </c:pt>
                <c:pt idx="53">
                  <c:v>6.1660934579439323E-2</c:v>
                </c:pt>
                <c:pt idx="55">
                  <c:v>0.12000000000000002</c:v>
                </c:pt>
                <c:pt idx="56">
                  <c:v>5.28960000000002E-2</c:v>
                </c:pt>
                <c:pt idx="57">
                  <c:v>0.12065458333333352</c:v>
                </c:pt>
                <c:pt idx="58">
                  <c:v>5.0448000000000007E-2</c:v>
                </c:pt>
                <c:pt idx="60">
                  <c:v>0.11310444541653455</c:v>
                </c:pt>
                <c:pt idx="61">
                  <c:v>5.6532767733882737E-2</c:v>
                </c:pt>
                <c:pt idx="62">
                  <c:v>0.10805776319757551</c:v>
                </c:pt>
                <c:pt idx="63">
                  <c:v>5.6016227770342812E-2</c:v>
                </c:pt>
              </c:numCache>
            </c:numRef>
          </c:val>
        </c:ser>
        <c:ser>
          <c:idx val="2"/>
          <c:order val="2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dPt>
            <c:idx val="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1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1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2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2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2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2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3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3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3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3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3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4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4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4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4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4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4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5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5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5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56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57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58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61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62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Pt>
            <c:idx val="63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EDP!$B$2:$B$63</c:f>
              <c:strCache>
                <c:ptCount val="62"/>
                <c:pt idx="0">
                  <c:v>OLTP</c:v>
                </c:pt>
                <c:pt idx="5">
                  <c:v>JBB</c:v>
                </c:pt>
                <c:pt idx="10">
                  <c:v>APACHE</c:v>
                </c:pt>
                <c:pt idx="15">
                  <c:v>ZEUS</c:v>
                </c:pt>
                <c:pt idx="20">
                  <c:v>IS</c:v>
                </c:pt>
                <c:pt idx="25">
                  <c:v>LU</c:v>
                </c:pt>
                <c:pt idx="30">
                  <c:v>SP</c:v>
                </c:pt>
                <c:pt idx="35">
                  <c:v>FT</c:v>
                </c:pt>
                <c:pt idx="40">
                  <c:v>BT</c:v>
                </c:pt>
                <c:pt idx="45">
                  <c:v>GCC</c:v>
                </c:pt>
                <c:pt idx="50">
                  <c:v>MCF</c:v>
                </c:pt>
                <c:pt idx="55">
                  <c:v>TWOLF</c:v>
                </c:pt>
                <c:pt idx="61">
                  <c:v>AVERAGE</c:v>
                </c:pt>
              </c:strCache>
            </c:strRef>
          </c:cat>
          <c:val>
            <c:numRef>
              <c:f>EDP!$W$3:$W$66</c:f>
              <c:numCache>
                <c:formatCode>General</c:formatCode>
                <c:ptCount val="64"/>
                <c:pt idx="0">
                  <c:v>0.70000001000000189</c:v>
                </c:pt>
                <c:pt idx="1">
                  <c:v>0.52632624110501858</c:v>
                </c:pt>
                <c:pt idx="2">
                  <c:v>0.60307268842395279</c:v>
                </c:pt>
                <c:pt idx="3">
                  <c:v>0.44975488540802583</c:v>
                </c:pt>
                <c:pt idx="4">
                  <c:v>0</c:v>
                </c:pt>
                <c:pt idx="5">
                  <c:v>0.70000001000000189</c:v>
                </c:pt>
                <c:pt idx="6">
                  <c:v>0.45826250545704633</c:v>
                </c:pt>
                <c:pt idx="7">
                  <c:v>0.56332074962025858</c:v>
                </c:pt>
                <c:pt idx="8">
                  <c:v>0.37611067699642325</c:v>
                </c:pt>
                <c:pt idx="9">
                  <c:v>0</c:v>
                </c:pt>
                <c:pt idx="10">
                  <c:v>0.70000001000000189</c:v>
                </c:pt>
                <c:pt idx="11">
                  <c:v>0.41146528235997215</c:v>
                </c:pt>
                <c:pt idx="12">
                  <c:v>0.51570132927964296</c:v>
                </c:pt>
                <c:pt idx="13">
                  <c:v>0.30497223568294457</c:v>
                </c:pt>
                <c:pt idx="14">
                  <c:v>0</c:v>
                </c:pt>
                <c:pt idx="15">
                  <c:v>0.70000001000000189</c:v>
                </c:pt>
                <c:pt idx="16">
                  <c:v>0.42886826260757677</c:v>
                </c:pt>
                <c:pt idx="17">
                  <c:v>0.50278334097461508</c:v>
                </c:pt>
                <c:pt idx="18">
                  <c:v>0.34640260539288675</c:v>
                </c:pt>
                <c:pt idx="19">
                  <c:v>0</c:v>
                </c:pt>
                <c:pt idx="20">
                  <c:v>0.70000001000000189</c:v>
                </c:pt>
                <c:pt idx="21">
                  <c:v>0.66344646013306574</c:v>
                </c:pt>
                <c:pt idx="22">
                  <c:v>0.47287934217643784</c:v>
                </c:pt>
                <c:pt idx="23">
                  <c:v>0.3749704901933284</c:v>
                </c:pt>
                <c:pt idx="24">
                  <c:v>0</c:v>
                </c:pt>
                <c:pt idx="25">
                  <c:v>0.70000001000000189</c:v>
                </c:pt>
                <c:pt idx="26">
                  <c:v>0.40905759406169845</c:v>
                </c:pt>
                <c:pt idx="27">
                  <c:v>0.43955386290351889</c:v>
                </c:pt>
                <c:pt idx="28">
                  <c:v>0.20932966351356552</c:v>
                </c:pt>
                <c:pt idx="29">
                  <c:v>0</c:v>
                </c:pt>
                <c:pt idx="30">
                  <c:v>0.70000001000000178</c:v>
                </c:pt>
                <c:pt idx="31">
                  <c:v>0.50151431318796347</c:v>
                </c:pt>
                <c:pt idx="32">
                  <c:v>0.56441966892798356</c:v>
                </c:pt>
                <c:pt idx="33">
                  <c:v>0.39763409546268275</c:v>
                </c:pt>
                <c:pt idx="34">
                  <c:v>0</c:v>
                </c:pt>
                <c:pt idx="35">
                  <c:v>0.70000001000000189</c:v>
                </c:pt>
                <c:pt idx="36">
                  <c:v>0.75709294386962889</c:v>
                </c:pt>
                <c:pt idx="37">
                  <c:v>0.34496764940932889</c:v>
                </c:pt>
                <c:pt idx="38">
                  <c:v>0.2556945216258229</c:v>
                </c:pt>
                <c:pt idx="39">
                  <c:v>0</c:v>
                </c:pt>
                <c:pt idx="40">
                  <c:v>0.70000001000000189</c:v>
                </c:pt>
                <c:pt idx="41">
                  <c:v>0.46189091354954964</c:v>
                </c:pt>
                <c:pt idx="42">
                  <c:v>0.54212274264934079</c:v>
                </c:pt>
                <c:pt idx="43">
                  <c:v>0.35598612396622542</c:v>
                </c:pt>
                <c:pt idx="44">
                  <c:v>0</c:v>
                </c:pt>
                <c:pt idx="45">
                  <c:v>0.70000001000000189</c:v>
                </c:pt>
                <c:pt idx="46">
                  <c:v>0.46380899230645745</c:v>
                </c:pt>
                <c:pt idx="47">
                  <c:v>0.57424454122302671</c:v>
                </c:pt>
                <c:pt idx="48">
                  <c:v>0.39000436632848812</c:v>
                </c:pt>
                <c:pt idx="49">
                  <c:v>0</c:v>
                </c:pt>
                <c:pt idx="50">
                  <c:v>0.70000001000000189</c:v>
                </c:pt>
                <c:pt idx="51">
                  <c:v>0.42361187296276737</c:v>
                </c:pt>
                <c:pt idx="52">
                  <c:v>0.54107611947868284</c:v>
                </c:pt>
                <c:pt idx="53">
                  <c:v>0.3966241693362465</c:v>
                </c:pt>
                <c:pt idx="54">
                  <c:v>0</c:v>
                </c:pt>
                <c:pt idx="55">
                  <c:v>0.70000001000000189</c:v>
                </c:pt>
                <c:pt idx="56">
                  <c:v>0.37130907825898612</c:v>
                </c:pt>
                <c:pt idx="57">
                  <c:v>0.50625164774592757</c:v>
                </c:pt>
                <c:pt idx="58">
                  <c:v>0.26064535110724835</c:v>
                </c:pt>
                <c:pt idx="60">
                  <c:v>0.70000001000000189</c:v>
                </c:pt>
                <c:pt idx="61">
                  <c:v>0.47951548165826913</c:v>
                </c:pt>
                <c:pt idx="62">
                  <c:v>0.50922013485324658</c:v>
                </c:pt>
                <c:pt idx="63">
                  <c:v>0.33567948536502656</c:v>
                </c:pt>
              </c:numCache>
            </c:numRef>
          </c:val>
        </c:ser>
        <c:gapWidth val="21"/>
        <c:overlap val="100"/>
        <c:axId val="42852352"/>
        <c:axId val="42853888"/>
      </c:barChart>
      <c:catAx>
        <c:axId val="42852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42853888"/>
        <c:crosses val="autoZero"/>
        <c:auto val="1"/>
        <c:lblAlgn val="ctr"/>
        <c:lblOffset val="100"/>
        <c:tickLblSkip val="1"/>
        <c:tickMarkSkip val="5"/>
      </c:catAx>
      <c:valAx>
        <c:axId val="428538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 i="0" dirty="0" err="1">
                    <a:solidFill>
                      <a:schemeClr val="tx1"/>
                    </a:solidFill>
                  </a:rPr>
                  <a:t>System</a:t>
                </a:r>
                <a:r>
                  <a:rPr lang="es-ES" i="0" dirty="0">
                    <a:solidFill>
                      <a:schemeClr val="tx1"/>
                    </a:solidFill>
                  </a:rPr>
                  <a:t> </a:t>
                </a:r>
                <a:r>
                  <a:rPr lang="es-ES" i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i="0" dirty="0" err="1" smtClean="0">
                    <a:solidFill>
                      <a:schemeClr val="tx1"/>
                    </a:solidFill>
                  </a:rPr>
                  <a:t>Normalized</a:t>
                </a:r>
                <a:r>
                  <a:rPr lang="es-ES" i="0" dirty="0" smtClean="0">
                    <a:solidFill>
                      <a:schemeClr val="tx1"/>
                    </a:solidFill>
                  </a:rPr>
                  <a:t> EDP</a:t>
                </a:r>
                <a:endParaRPr lang="es-ES" i="0" dirty="0">
                  <a:solidFill>
                    <a:schemeClr val="tx1"/>
                  </a:solidFill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42852352"/>
        <c:crosses val="autoZero"/>
        <c:crossBetween val="between"/>
      </c:valAx>
    </c:plotArea>
    <c:plotVisOnly val="1"/>
  </c:chart>
  <c:txPr>
    <a:bodyPr/>
    <a:lstStyle/>
    <a:p>
      <a:pPr>
        <a:defRPr sz="1100"/>
      </a:pPr>
      <a:endParaRPr lang="es-E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9"/>
  <c:chart>
    <c:plotArea>
      <c:layout>
        <c:manualLayout>
          <c:layoutTarget val="inner"/>
          <c:xMode val="edge"/>
          <c:yMode val="edge"/>
          <c:x val="0.11271975180972058"/>
          <c:y val="8.3050847457627877E-2"/>
          <c:w val="0.83764219234746662"/>
          <c:h val="0.75423728813559365"/>
        </c:manualLayout>
      </c:layout>
      <c:scatterChart>
        <c:scatterStyle val="lineMarker"/>
        <c:ser>
          <c:idx val="1"/>
          <c:order val="0"/>
          <c:tx>
            <c:strRef>
              <c:f>Hoja2!$H$1</c:f>
              <c:strCache>
                <c:ptCount val="1"/>
                <c:pt idx="0">
                  <c:v>Tree-Based Multicast 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Hoja2!$A$3:$A$16</c:f>
              <c:numCache>
                <c:formatCode>General</c:formatCode>
                <c:ptCount val="14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0.92</c:v>
                </c:pt>
                <c:pt idx="10">
                  <c:v>0.94000000000000061</c:v>
                </c:pt>
                <c:pt idx="11">
                  <c:v>0.96000000000000063</c:v>
                </c:pt>
                <c:pt idx="12">
                  <c:v>0.98</c:v>
                </c:pt>
                <c:pt idx="13">
                  <c:v>1</c:v>
                </c:pt>
              </c:numCache>
            </c:numRef>
          </c:xVal>
          <c:yVal>
            <c:numRef>
              <c:f>Hoja2!$H$3:$H$16</c:f>
              <c:numCache>
                <c:formatCode>General</c:formatCode>
                <c:ptCount val="1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</c:numCache>
            </c:numRef>
          </c:yVal>
        </c:ser>
        <c:ser>
          <c:idx val="2"/>
          <c:order val="1"/>
          <c:tx>
            <c:strRef>
              <c:f>Hoja2!$E$1</c:f>
              <c:strCache>
                <c:ptCount val="1"/>
                <c:pt idx="0">
                  <c:v>Path-Based Multicast 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Hoja2!$A$3:$A$16</c:f>
              <c:numCache>
                <c:formatCode>General</c:formatCode>
                <c:ptCount val="14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0.92</c:v>
                </c:pt>
                <c:pt idx="10">
                  <c:v>0.94000000000000061</c:v>
                </c:pt>
                <c:pt idx="11">
                  <c:v>0.96000000000000063</c:v>
                </c:pt>
                <c:pt idx="12">
                  <c:v>0.98</c:v>
                </c:pt>
                <c:pt idx="13">
                  <c:v>1</c:v>
                </c:pt>
              </c:numCache>
            </c:numRef>
          </c:xVal>
          <c:yVal>
            <c:numRef>
              <c:f>Hoja2!$E$3:$E$16</c:f>
              <c:numCache>
                <c:formatCode>General</c:formatCode>
                <c:ptCount val="14"/>
                <c:pt idx="0">
                  <c:v>32.5</c:v>
                </c:pt>
                <c:pt idx="1">
                  <c:v>32.5</c:v>
                </c:pt>
                <c:pt idx="2">
                  <c:v>32.5</c:v>
                </c:pt>
                <c:pt idx="3">
                  <c:v>32.5</c:v>
                </c:pt>
                <c:pt idx="4">
                  <c:v>32.5</c:v>
                </c:pt>
                <c:pt idx="5">
                  <c:v>32.5</c:v>
                </c:pt>
                <c:pt idx="6">
                  <c:v>32.5</c:v>
                </c:pt>
                <c:pt idx="7">
                  <c:v>32.5</c:v>
                </c:pt>
                <c:pt idx="8">
                  <c:v>32.5</c:v>
                </c:pt>
                <c:pt idx="9">
                  <c:v>32.5</c:v>
                </c:pt>
                <c:pt idx="10">
                  <c:v>32.5</c:v>
                </c:pt>
                <c:pt idx="11">
                  <c:v>32.5</c:v>
                </c:pt>
                <c:pt idx="12">
                  <c:v>32.5</c:v>
                </c:pt>
                <c:pt idx="13">
                  <c:v>32.5</c:v>
                </c:pt>
              </c:numCache>
            </c:numRef>
          </c:yVal>
        </c:ser>
        <c:ser>
          <c:idx val="0"/>
          <c:order val="2"/>
          <c:tx>
            <c:strRef>
              <c:f>Hoja2!$B$1</c:f>
              <c:strCache>
                <c:ptCount val="1"/>
                <c:pt idx="0">
                  <c:v>MRR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Hoja2!$A$3:$A$16</c:f>
              <c:numCache>
                <c:formatCode>General</c:formatCode>
                <c:ptCount val="14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0.4</c:v>
                </c:pt>
                <c:pt idx="4">
                  <c:v>0.5</c:v>
                </c:pt>
                <c:pt idx="5">
                  <c:v>0.60000000000000064</c:v>
                </c:pt>
                <c:pt idx="6">
                  <c:v>0.70000000000000062</c:v>
                </c:pt>
                <c:pt idx="7">
                  <c:v>0.8</c:v>
                </c:pt>
                <c:pt idx="8">
                  <c:v>0.9</c:v>
                </c:pt>
                <c:pt idx="9">
                  <c:v>0.92</c:v>
                </c:pt>
                <c:pt idx="10">
                  <c:v>0.94000000000000061</c:v>
                </c:pt>
                <c:pt idx="11">
                  <c:v>0.96000000000000063</c:v>
                </c:pt>
                <c:pt idx="12">
                  <c:v>0.98</c:v>
                </c:pt>
                <c:pt idx="13">
                  <c:v>1</c:v>
                </c:pt>
              </c:numCache>
            </c:numRef>
          </c:xVal>
          <c:yVal>
            <c:numRef>
              <c:f>Hoja2!$B$3:$B$16</c:f>
              <c:numCache>
                <c:formatCode>General</c:formatCode>
                <c:ptCount val="1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5.04</c:v>
                </c:pt>
                <c:pt idx="8">
                  <c:v>5.1417000000000002</c:v>
                </c:pt>
                <c:pt idx="9">
                  <c:v>5.3660999999999985</c:v>
                </c:pt>
                <c:pt idx="10">
                  <c:v>5.9385000000000003</c:v>
                </c:pt>
                <c:pt idx="11">
                  <c:v>6.8339999999999996</c:v>
                </c:pt>
                <c:pt idx="12">
                  <c:v>8.7224000000000004</c:v>
                </c:pt>
                <c:pt idx="13">
                  <c:v>19.071200000000001</c:v>
                </c:pt>
              </c:numCache>
            </c:numRef>
          </c:yVal>
        </c:ser>
        <c:axId val="42949248"/>
        <c:axId val="42963712"/>
      </c:scatterChart>
      <c:valAx>
        <c:axId val="42949248"/>
        <c:scaling>
          <c:orientation val="minMax"/>
          <c:max val="1"/>
          <c:min val="0.5"/>
        </c:scaling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ES"/>
                  <a:t>Applied Load (phits/cycle/roruter)</a:t>
                </a:r>
              </a:p>
            </c:rich>
          </c:tx>
          <c:layout>
            <c:manualLayout>
              <c:xMode val="edge"/>
              <c:yMode val="edge"/>
              <c:x val="0.30334367459496936"/>
              <c:y val="0.9152542372881390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42963712"/>
        <c:crosses val="autoZero"/>
        <c:crossBetween val="midCat"/>
      </c:valAx>
      <c:valAx>
        <c:axId val="42963712"/>
        <c:scaling>
          <c:orientation val="minMax"/>
          <c:max val="33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ES" sz="1800" b="1" i="0" baseline="0"/>
                  <a:t>Average Distance (Hops)</a:t>
                </a:r>
                <a:endParaRPr lang="es-ES"/>
              </a:p>
            </c:rich>
          </c:tx>
          <c:layout>
            <c:manualLayout>
              <c:xMode val="edge"/>
              <c:yMode val="edge"/>
              <c:x val="4.8259220958290433E-3"/>
              <c:y val="0.1988700564971752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42949248"/>
        <c:crosses val="autoZero"/>
        <c:crossBetween val="midCat"/>
      </c:valAx>
      <c:spPr>
        <a:noFill/>
        <a:ln w="25400"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4996519966254274"/>
          <c:y val="0.15154738120421568"/>
          <c:w val="0.41054808686659772"/>
          <c:h val="0.24576271186440773"/>
        </c:manualLayout>
      </c:layout>
      <c:spPr>
        <a:gradFill flip="none" rotWithShape="1">
          <a:gsLst>
            <a:gs pos="0">
              <a:srgbClr val="FFFFFF">
                <a:alpha val="28000"/>
              </a:srgbClr>
            </a:gs>
            <a:gs pos="0">
              <a:srgbClr val="FFFFFF">
                <a:alpha val="28000"/>
              </a:srgbClr>
            </a:gs>
            <a:gs pos="0">
              <a:srgbClr val="FFFFFF">
                <a:alpha val="28000"/>
              </a:srgbClr>
            </a:gs>
            <a:gs pos="50000">
              <a:srgbClr val="FFFFFF">
                <a:shade val="67500"/>
                <a:satMod val="115000"/>
              </a:srgbClr>
            </a:gs>
            <a:gs pos="100000">
              <a:srgbClr val="FFFFFF">
                <a:shade val="100000"/>
                <a:satMod val="115000"/>
              </a:srgbClr>
            </a:gs>
          </a:gsLst>
          <a:lin ang="5400000" scaled="1"/>
          <a:tileRect/>
        </a:gradFill>
        <a:ln w="12700" cap="flat" cmpd="sng" algn="ctr">
          <a:solidFill>
            <a:schemeClr val="dk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20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400"/>
      </a:pPr>
      <a:endParaRPr lang="es-E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523CA-2B41-4EFB-AE27-19996CADD45D}" type="doc">
      <dgm:prSet loTypeId="urn:microsoft.com/office/officeart/2005/8/layout/target2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15A8E7E-D2BC-47F5-9B0C-5EDF03AD48E1}">
      <dgm:prSet phldrT="[Texto]"/>
      <dgm:spPr>
        <a:solidFill>
          <a:schemeClr val="accent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noProof="0" dirty="0" smtClean="0"/>
            <a:t>Simics</a:t>
          </a:r>
          <a:endParaRPr lang="en-US" noProof="0" dirty="0"/>
        </a:p>
      </dgm:t>
    </dgm:pt>
    <dgm:pt modelId="{00C1C968-76AD-45FD-8FBD-E1CAFC3EFA16}" type="parTrans" cxnId="{C6A91F81-5C2D-47A3-9DF3-F1D44E850876}">
      <dgm:prSet/>
      <dgm:spPr/>
      <dgm:t>
        <a:bodyPr/>
        <a:lstStyle/>
        <a:p>
          <a:endParaRPr lang="en-US" noProof="0"/>
        </a:p>
      </dgm:t>
    </dgm:pt>
    <dgm:pt modelId="{4089B341-CC9B-494A-BEC3-EF11160135E4}" type="sibTrans" cxnId="{C6A91F81-5C2D-47A3-9DF3-F1D44E850876}">
      <dgm:prSet/>
      <dgm:spPr/>
      <dgm:t>
        <a:bodyPr/>
        <a:lstStyle/>
        <a:p>
          <a:endParaRPr lang="en-US" noProof="0"/>
        </a:p>
      </dgm:t>
    </dgm:pt>
    <dgm:pt modelId="{F20DA5C3-CA2A-4398-A794-5DF66177E070}">
      <dgm:prSet phldrT="[Texto]"/>
      <dgm:spPr>
        <a:solidFill>
          <a:schemeClr val="accent6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noProof="0" dirty="0" smtClean="0"/>
            <a:t>GEMS</a:t>
          </a:r>
          <a:endParaRPr lang="en-US" noProof="0" dirty="0"/>
        </a:p>
      </dgm:t>
    </dgm:pt>
    <dgm:pt modelId="{33D5FB60-0334-4AB8-BEEF-0A051E13DA7F}" type="parTrans" cxnId="{04DDF0CD-996D-41BD-859C-5BD0BAA7E865}">
      <dgm:prSet/>
      <dgm:spPr/>
      <dgm:t>
        <a:bodyPr/>
        <a:lstStyle/>
        <a:p>
          <a:endParaRPr lang="en-US" noProof="0"/>
        </a:p>
      </dgm:t>
    </dgm:pt>
    <dgm:pt modelId="{C0DBC13C-FC3C-4698-B0B6-ADDA87A814D4}" type="sibTrans" cxnId="{04DDF0CD-996D-41BD-859C-5BD0BAA7E865}">
      <dgm:prSet/>
      <dgm:spPr/>
      <dgm:t>
        <a:bodyPr/>
        <a:lstStyle/>
        <a:p>
          <a:endParaRPr lang="en-US" noProof="0"/>
        </a:p>
      </dgm:t>
    </dgm:pt>
    <dgm:pt modelId="{D3D3C2B5-3A85-4253-945D-0F9269CD4579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noProof="0" dirty="0" smtClean="0"/>
            <a:t>Ruby</a:t>
          </a:r>
          <a:endParaRPr lang="en-US" noProof="0" dirty="0"/>
        </a:p>
      </dgm:t>
    </dgm:pt>
    <dgm:pt modelId="{5372C742-30F2-4185-BF3E-99E029F1B1D5}" type="parTrans" cxnId="{3A57F8A4-74C5-47E7-AAEB-E5C99DC2F30E}">
      <dgm:prSet/>
      <dgm:spPr/>
      <dgm:t>
        <a:bodyPr/>
        <a:lstStyle/>
        <a:p>
          <a:endParaRPr lang="en-US" noProof="0"/>
        </a:p>
      </dgm:t>
    </dgm:pt>
    <dgm:pt modelId="{7553D021-C3EA-4DF4-9D41-83B94AA3712D}" type="sibTrans" cxnId="{3A57F8A4-74C5-47E7-AAEB-E5C99DC2F30E}">
      <dgm:prSet/>
      <dgm:spPr/>
      <dgm:t>
        <a:bodyPr/>
        <a:lstStyle/>
        <a:p>
          <a:endParaRPr lang="en-US" noProof="0"/>
        </a:p>
      </dgm:t>
    </dgm:pt>
    <dgm:pt modelId="{D0F8CCF1-2572-4612-A26A-C677CC2F99A9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noProof="0" dirty="0" smtClean="0"/>
            <a:t>Opal</a:t>
          </a:r>
          <a:endParaRPr lang="en-US" noProof="0" dirty="0"/>
        </a:p>
      </dgm:t>
    </dgm:pt>
    <dgm:pt modelId="{E6420067-3DE6-45AB-8469-189235DB23C6}" type="parTrans" cxnId="{93CAC887-614C-4D27-BD0B-F1E32F4BB014}">
      <dgm:prSet/>
      <dgm:spPr/>
      <dgm:t>
        <a:bodyPr/>
        <a:lstStyle/>
        <a:p>
          <a:endParaRPr lang="en-US" noProof="0"/>
        </a:p>
      </dgm:t>
    </dgm:pt>
    <dgm:pt modelId="{289C0FCB-0638-4AA9-BE4C-0DDF41E89667}" type="sibTrans" cxnId="{93CAC887-614C-4D27-BD0B-F1E32F4BB014}">
      <dgm:prSet/>
      <dgm:spPr/>
      <dgm:t>
        <a:bodyPr/>
        <a:lstStyle/>
        <a:p>
          <a:endParaRPr lang="en-US" noProof="0"/>
        </a:p>
      </dgm:t>
    </dgm:pt>
    <dgm:pt modelId="{0AC68466-3E2B-4651-B263-AA0427B8B95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noProof="0" dirty="0" smtClean="0">
              <a:solidFill>
                <a:schemeClr val="accent5"/>
              </a:solidFill>
            </a:rPr>
            <a:t>Orion</a:t>
          </a:r>
          <a:endParaRPr lang="en-US" noProof="0" dirty="0">
            <a:solidFill>
              <a:schemeClr val="accent5"/>
            </a:solidFill>
          </a:endParaRPr>
        </a:p>
      </dgm:t>
    </dgm:pt>
    <dgm:pt modelId="{AEB41DFF-9D70-4174-8A70-CD4DB6DC88D5}" type="parTrans" cxnId="{2D18491D-385D-453D-809A-ABA0A31F223D}">
      <dgm:prSet/>
      <dgm:spPr/>
      <dgm:t>
        <a:bodyPr/>
        <a:lstStyle/>
        <a:p>
          <a:endParaRPr lang="en-US" noProof="0"/>
        </a:p>
      </dgm:t>
    </dgm:pt>
    <dgm:pt modelId="{73390521-1381-442D-879A-DCC34E3E73D0}" type="sibTrans" cxnId="{2D18491D-385D-453D-809A-ABA0A31F223D}">
      <dgm:prSet/>
      <dgm:spPr/>
      <dgm:t>
        <a:bodyPr/>
        <a:lstStyle/>
        <a:p>
          <a:endParaRPr lang="en-US" noProof="0"/>
        </a:p>
      </dgm:t>
    </dgm:pt>
    <dgm:pt modelId="{AC0EE70E-344E-4E62-AD52-8ECB9B2235BF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  <a:ln w="3492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noProof="0" dirty="0" smtClean="0">
              <a:solidFill>
                <a:schemeClr val="accent4"/>
              </a:solidFill>
            </a:rPr>
            <a:t>SICOSYS</a:t>
          </a:r>
          <a:endParaRPr lang="en-US" b="1" noProof="0" dirty="0">
            <a:solidFill>
              <a:schemeClr val="accent4"/>
            </a:solidFill>
          </a:endParaRPr>
        </a:p>
      </dgm:t>
    </dgm:pt>
    <dgm:pt modelId="{BAC2BD3B-2F55-40D7-9C1C-ACEEA2EB9F9D}" type="parTrans" cxnId="{58296640-1C0F-456F-96A9-D39E9C17A2F1}">
      <dgm:prSet/>
      <dgm:spPr/>
      <dgm:t>
        <a:bodyPr/>
        <a:lstStyle/>
        <a:p>
          <a:endParaRPr lang="en-US" noProof="0"/>
        </a:p>
      </dgm:t>
    </dgm:pt>
    <dgm:pt modelId="{A9F1E102-8BB5-40F3-BC92-D908380EF873}" type="sibTrans" cxnId="{58296640-1C0F-456F-96A9-D39E9C17A2F1}">
      <dgm:prSet/>
      <dgm:spPr/>
      <dgm:t>
        <a:bodyPr/>
        <a:lstStyle/>
        <a:p>
          <a:endParaRPr lang="en-US" noProof="0"/>
        </a:p>
      </dgm:t>
    </dgm:pt>
    <dgm:pt modelId="{F343FDC4-6EF9-4612-B9AD-6D5529DEF996}" type="pres">
      <dgm:prSet presAssocID="{391523CA-2B41-4EFB-AE27-19996CADD45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3EB0B5-60FE-46F0-94E9-64C428CA3FCC}" type="pres">
      <dgm:prSet presAssocID="{391523CA-2B41-4EFB-AE27-19996CADD45D}" presName="outerBox" presStyleCnt="0"/>
      <dgm:spPr/>
    </dgm:pt>
    <dgm:pt modelId="{E1C1D668-4971-4CAA-BEC7-8B27BD4FEC3B}" type="pres">
      <dgm:prSet presAssocID="{391523CA-2B41-4EFB-AE27-19996CADD45D}" presName="outerBoxParent" presStyleLbl="node1" presStyleIdx="0" presStyleCnt="3"/>
      <dgm:spPr/>
      <dgm:t>
        <a:bodyPr/>
        <a:lstStyle/>
        <a:p>
          <a:endParaRPr lang="en-US"/>
        </a:p>
      </dgm:t>
    </dgm:pt>
    <dgm:pt modelId="{3E04FF33-0F52-4130-9D9B-C5834D7D89DC}" type="pres">
      <dgm:prSet presAssocID="{391523CA-2B41-4EFB-AE27-19996CADD45D}" presName="outerBoxChildren" presStyleCnt="0"/>
      <dgm:spPr/>
    </dgm:pt>
    <dgm:pt modelId="{879D0608-3074-4C9C-BB89-9C48BEDF4AFC}" type="pres">
      <dgm:prSet presAssocID="{391523CA-2B41-4EFB-AE27-19996CADD45D}" presName="middleBox" presStyleCnt="0"/>
      <dgm:spPr/>
    </dgm:pt>
    <dgm:pt modelId="{1F3FB9A6-C91B-4090-AB60-BFD3E16BFBE4}" type="pres">
      <dgm:prSet presAssocID="{391523CA-2B41-4EFB-AE27-19996CADD45D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39F49B04-2E18-45A2-A80C-4B87D06D7EAD}" type="pres">
      <dgm:prSet presAssocID="{391523CA-2B41-4EFB-AE27-19996CADD45D}" presName="middleBoxChildren" presStyleCnt="0"/>
      <dgm:spPr/>
    </dgm:pt>
    <dgm:pt modelId="{11E6D8BE-A6FB-4A75-826B-A25A65F8BBFB}" type="pres">
      <dgm:prSet presAssocID="{D0F8CCF1-2572-4612-A26A-C677CC2F99A9}" presName="mChild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40EB2-7273-446C-AFBC-110CE73E8D9E}" type="pres">
      <dgm:prSet presAssocID="{391523CA-2B41-4EFB-AE27-19996CADD45D}" presName="centerBox" presStyleCnt="0"/>
      <dgm:spPr/>
    </dgm:pt>
    <dgm:pt modelId="{8216F7BA-1006-451B-868B-3ED95831B64A}" type="pres">
      <dgm:prSet presAssocID="{391523CA-2B41-4EFB-AE27-19996CADD45D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B6A1C201-EBF4-41DD-A347-1B81A2EE8748}" type="pres">
      <dgm:prSet presAssocID="{391523CA-2B41-4EFB-AE27-19996CADD45D}" presName="centerBoxChildren" presStyleCnt="0"/>
      <dgm:spPr/>
    </dgm:pt>
    <dgm:pt modelId="{4DF60FB9-03EC-45F0-AB26-843B2932DDC5}" type="pres">
      <dgm:prSet presAssocID="{AC0EE70E-344E-4E62-AD52-8ECB9B2235BF}" presName="cChild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D18EE-6772-4B1C-85AE-58DABAD2E06C}" type="pres">
      <dgm:prSet presAssocID="{A9F1E102-8BB5-40F3-BC92-D908380EF873}" presName="centerSibTrans" presStyleCnt="0"/>
      <dgm:spPr/>
    </dgm:pt>
    <dgm:pt modelId="{C2DEB46B-3DF9-452E-9925-911924F0505A}" type="pres">
      <dgm:prSet presAssocID="{0AC68466-3E2B-4651-B263-AA0427B8B956}" presName="cChild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DDF0CD-996D-41BD-859C-5BD0BAA7E865}" srcId="{391523CA-2B41-4EFB-AE27-19996CADD45D}" destId="{F20DA5C3-CA2A-4398-A794-5DF66177E070}" srcOrd="1" destOrd="0" parTransId="{33D5FB60-0334-4AB8-BEEF-0A051E13DA7F}" sibTransId="{C0DBC13C-FC3C-4698-B0B6-ADDA87A814D4}"/>
    <dgm:cxn modelId="{93CAC887-614C-4D27-BD0B-F1E32F4BB014}" srcId="{F20DA5C3-CA2A-4398-A794-5DF66177E070}" destId="{D0F8CCF1-2572-4612-A26A-C677CC2F99A9}" srcOrd="0" destOrd="0" parTransId="{E6420067-3DE6-45AB-8469-189235DB23C6}" sibTransId="{289C0FCB-0638-4AA9-BE4C-0DDF41E89667}"/>
    <dgm:cxn modelId="{C6A91F81-5C2D-47A3-9DF3-F1D44E850876}" srcId="{391523CA-2B41-4EFB-AE27-19996CADD45D}" destId="{C15A8E7E-D2BC-47F5-9B0C-5EDF03AD48E1}" srcOrd="0" destOrd="0" parTransId="{00C1C968-76AD-45FD-8FBD-E1CAFC3EFA16}" sibTransId="{4089B341-CC9B-494A-BEC3-EF11160135E4}"/>
    <dgm:cxn modelId="{38DFCCEB-2A9B-4917-A061-B60D248B99A0}" type="presOf" srcId="{AC0EE70E-344E-4E62-AD52-8ECB9B2235BF}" destId="{4DF60FB9-03EC-45F0-AB26-843B2932DDC5}" srcOrd="0" destOrd="0" presId="urn:microsoft.com/office/officeart/2005/8/layout/target2"/>
    <dgm:cxn modelId="{3A57F8A4-74C5-47E7-AAEB-E5C99DC2F30E}" srcId="{391523CA-2B41-4EFB-AE27-19996CADD45D}" destId="{D3D3C2B5-3A85-4253-945D-0F9269CD4579}" srcOrd="2" destOrd="0" parTransId="{5372C742-30F2-4185-BF3E-99E029F1B1D5}" sibTransId="{7553D021-C3EA-4DF4-9D41-83B94AA3712D}"/>
    <dgm:cxn modelId="{2F133B0D-53FA-482F-84B2-0F3AF97B1669}" type="presOf" srcId="{F20DA5C3-CA2A-4398-A794-5DF66177E070}" destId="{1F3FB9A6-C91B-4090-AB60-BFD3E16BFBE4}" srcOrd="0" destOrd="0" presId="urn:microsoft.com/office/officeart/2005/8/layout/target2"/>
    <dgm:cxn modelId="{B1442D67-4A2A-42EB-A61F-7143E8B0A053}" type="presOf" srcId="{391523CA-2B41-4EFB-AE27-19996CADD45D}" destId="{F343FDC4-6EF9-4612-B9AD-6D5529DEF996}" srcOrd="0" destOrd="0" presId="urn:microsoft.com/office/officeart/2005/8/layout/target2"/>
    <dgm:cxn modelId="{3ED09CC9-5E22-4D00-9C61-C3B3F4968E63}" type="presOf" srcId="{0AC68466-3E2B-4651-B263-AA0427B8B956}" destId="{C2DEB46B-3DF9-452E-9925-911924F0505A}" srcOrd="0" destOrd="0" presId="urn:microsoft.com/office/officeart/2005/8/layout/target2"/>
    <dgm:cxn modelId="{2D18491D-385D-453D-809A-ABA0A31F223D}" srcId="{D3D3C2B5-3A85-4253-945D-0F9269CD4579}" destId="{0AC68466-3E2B-4651-B263-AA0427B8B956}" srcOrd="1" destOrd="0" parTransId="{AEB41DFF-9D70-4174-8A70-CD4DB6DC88D5}" sibTransId="{73390521-1381-442D-879A-DCC34E3E73D0}"/>
    <dgm:cxn modelId="{58296640-1C0F-456F-96A9-D39E9C17A2F1}" srcId="{D3D3C2B5-3A85-4253-945D-0F9269CD4579}" destId="{AC0EE70E-344E-4E62-AD52-8ECB9B2235BF}" srcOrd="0" destOrd="0" parTransId="{BAC2BD3B-2F55-40D7-9C1C-ACEEA2EB9F9D}" sibTransId="{A9F1E102-8BB5-40F3-BC92-D908380EF873}"/>
    <dgm:cxn modelId="{8EE75D5D-764C-4667-9C5F-93A58CA2666F}" type="presOf" srcId="{D3D3C2B5-3A85-4253-945D-0F9269CD4579}" destId="{8216F7BA-1006-451B-868B-3ED95831B64A}" srcOrd="0" destOrd="0" presId="urn:microsoft.com/office/officeart/2005/8/layout/target2"/>
    <dgm:cxn modelId="{1897751A-971C-4576-B1D6-4510882E0D58}" type="presOf" srcId="{C15A8E7E-D2BC-47F5-9B0C-5EDF03AD48E1}" destId="{E1C1D668-4971-4CAA-BEC7-8B27BD4FEC3B}" srcOrd="0" destOrd="0" presId="urn:microsoft.com/office/officeart/2005/8/layout/target2"/>
    <dgm:cxn modelId="{B859A63F-3EB1-4242-9F7F-BE0282EC3E76}" type="presOf" srcId="{D0F8CCF1-2572-4612-A26A-C677CC2F99A9}" destId="{11E6D8BE-A6FB-4A75-826B-A25A65F8BBFB}" srcOrd="0" destOrd="0" presId="urn:microsoft.com/office/officeart/2005/8/layout/target2"/>
    <dgm:cxn modelId="{89A88D0A-D584-4B7D-ABC1-044967D0B2F0}" type="presParOf" srcId="{F343FDC4-6EF9-4612-B9AD-6D5529DEF996}" destId="{613EB0B5-60FE-46F0-94E9-64C428CA3FCC}" srcOrd="0" destOrd="0" presId="urn:microsoft.com/office/officeart/2005/8/layout/target2"/>
    <dgm:cxn modelId="{623BCE5D-B520-45C7-941B-6DC920AC62F7}" type="presParOf" srcId="{613EB0B5-60FE-46F0-94E9-64C428CA3FCC}" destId="{E1C1D668-4971-4CAA-BEC7-8B27BD4FEC3B}" srcOrd="0" destOrd="0" presId="urn:microsoft.com/office/officeart/2005/8/layout/target2"/>
    <dgm:cxn modelId="{49925AEC-99D1-4B3D-A5E0-28B0F3D6619D}" type="presParOf" srcId="{613EB0B5-60FE-46F0-94E9-64C428CA3FCC}" destId="{3E04FF33-0F52-4130-9D9B-C5834D7D89DC}" srcOrd="1" destOrd="0" presId="urn:microsoft.com/office/officeart/2005/8/layout/target2"/>
    <dgm:cxn modelId="{160B0D2E-A901-43CF-8AB9-35894804EFCE}" type="presParOf" srcId="{F343FDC4-6EF9-4612-B9AD-6D5529DEF996}" destId="{879D0608-3074-4C9C-BB89-9C48BEDF4AFC}" srcOrd="1" destOrd="0" presId="urn:microsoft.com/office/officeart/2005/8/layout/target2"/>
    <dgm:cxn modelId="{016D85FA-98BA-48EE-8F14-C9735BDF4A0F}" type="presParOf" srcId="{879D0608-3074-4C9C-BB89-9C48BEDF4AFC}" destId="{1F3FB9A6-C91B-4090-AB60-BFD3E16BFBE4}" srcOrd="0" destOrd="0" presId="urn:microsoft.com/office/officeart/2005/8/layout/target2"/>
    <dgm:cxn modelId="{6605E826-BBC4-46D2-9C18-2D95E982ECC1}" type="presParOf" srcId="{879D0608-3074-4C9C-BB89-9C48BEDF4AFC}" destId="{39F49B04-2E18-45A2-A80C-4B87D06D7EAD}" srcOrd="1" destOrd="0" presId="urn:microsoft.com/office/officeart/2005/8/layout/target2"/>
    <dgm:cxn modelId="{C174A8C2-E2B2-47A9-8502-109B46FC6E56}" type="presParOf" srcId="{39F49B04-2E18-45A2-A80C-4B87D06D7EAD}" destId="{11E6D8BE-A6FB-4A75-826B-A25A65F8BBFB}" srcOrd="0" destOrd="0" presId="urn:microsoft.com/office/officeart/2005/8/layout/target2"/>
    <dgm:cxn modelId="{F721B179-4763-428E-AD94-5D3CCF602523}" type="presParOf" srcId="{F343FDC4-6EF9-4612-B9AD-6D5529DEF996}" destId="{0B740EB2-7273-446C-AFBC-110CE73E8D9E}" srcOrd="2" destOrd="0" presId="urn:microsoft.com/office/officeart/2005/8/layout/target2"/>
    <dgm:cxn modelId="{5185AA17-1EDD-412E-AE04-88F6563FA744}" type="presParOf" srcId="{0B740EB2-7273-446C-AFBC-110CE73E8D9E}" destId="{8216F7BA-1006-451B-868B-3ED95831B64A}" srcOrd="0" destOrd="0" presId="urn:microsoft.com/office/officeart/2005/8/layout/target2"/>
    <dgm:cxn modelId="{C6E3BC1B-C113-48DD-A0D5-34DEBD6C9658}" type="presParOf" srcId="{0B740EB2-7273-446C-AFBC-110CE73E8D9E}" destId="{B6A1C201-EBF4-41DD-A347-1B81A2EE8748}" srcOrd="1" destOrd="0" presId="urn:microsoft.com/office/officeart/2005/8/layout/target2"/>
    <dgm:cxn modelId="{9DFB0319-BA69-4397-A3D1-0BD2C446144C}" type="presParOf" srcId="{B6A1C201-EBF4-41DD-A347-1B81A2EE8748}" destId="{4DF60FB9-03EC-45F0-AB26-843B2932DDC5}" srcOrd="0" destOrd="0" presId="urn:microsoft.com/office/officeart/2005/8/layout/target2"/>
    <dgm:cxn modelId="{0075E270-1D4E-4082-9AB2-515E76552F89}" type="presParOf" srcId="{B6A1C201-EBF4-41DD-A347-1B81A2EE8748}" destId="{C0FD18EE-6772-4B1C-85AE-58DABAD2E06C}" srcOrd="1" destOrd="0" presId="urn:microsoft.com/office/officeart/2005/8/layout/target2"/>
    <dgm:cxn modelId="{A7089B20-0755-4B59-8184-F385AFA8E51A}" type="presParOf" srcId="{B6A1C201-EBF4-41DD-A347-1B81A2EE8748}" destId="{C2DEB46B-3DF9-452E-9925-911924F0505A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0.89625</cdr:x>
      <cdr:y>0.02051</cdr:y>
    </cdr:from>
    <cdr:to>
      <cdr:x>0.99456</cdr:x>
      <cdr:y>0.17116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335931" y="1245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s-ES" sz="1100" dirty="0"/>
            <a:t>BASE</a:t>
          </a:r>
        </a:p>
        <a:p xmlns:a="http://schemas.openxmlformats.org/drawingml/2006/main">
          <a:r>
            <a:rPr lang="es-ES" sz="1100" dirty="0"/>
            <a:t>BASE-MC</a:t>
          </a:r>
        </a:p>
        <a:p xmlns:a="http://schemas.openxmlformats.org/drawingml/2006/main">
          <a:r>
            <a:rPr lang="es-ES" sz="1100" dirty="0"/>
            <a:t>RR</a:t>
          </a:r>
        </a:p>
        <a:p xmlns:a="http://schemas.openxmlformats.org/drawingml/2006/main">
          <a:r>
            <a:rPr lang="es-ES" sz="1100" dirty="0"/>
            <a:t>MRR</a:t>
          </a:r>
        </a:p>
      </cdr:txBody>
    </cdr:sp>
  </cdr:relSizeAnchor>
  <cdr:relSizeAnchor xmlns:cdr="http://schemas.openxmlformats.org/drawingml/2006/chartDrawing">
    <cdr:from>
      <cdr:x>0.88822</cdr:x>
      <cdr:y>0.03385</cdr:y>
    </cdr:from>
    <cdr:to>
      <cdr:x>0.90161</cdr:x>
      <cdr:y>0.05128</cdr:y>
    </cdr:to>
    <cdr:sp macro="" textlink="">
      <cdr:nvSpPr>
        <cdr:cNvPr id="3" name="2 Rectángulo"/>
        <cdr:cNvSpPr/>
      </cdr:nvSpPr>
      <cdr:spPr>
        <a:xfrm xmlns:a="http://schemas.openxmlformats.org/drawingml/2006/main">
          <a:off x="8261225" y="205440"/>
          <a:ext cx="124510" cy="10583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0.88912</cdr:x>
      <cdr:y>0.07159</cdr:y>
    </cdr:from>
    <cdr:to>
      <cdr:x>0.90184</cdr:x>
      <cdr:y>0.088</cdr:y>
    </cdr:to>
    <cdr:sp macro="" textlink="">
      <cdr:nvSpPr>
        <cdr:cNvPr id="7" name="6 Rectángulo"/>
        <cdr:cNvSpPr/>
      </cdr:nvSpPr>
      <cdr:spPr>
        <a:xfrm xmlns:a="http://schemas.openxmlformats.org/drawingml/2006/main">
          <a:off x="7588109" y="365498"/>
          <a:ext cx="108557" cy="8377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0.88912</cdr:x>
      <cdr:y>0.10285</cdr:y>
    </cdr:from>
    <cdr:to>
      <cdr:x>0.90251</cdr:x>
      <cdr:y>0.12028</cdr:y>
    </cdr:to>
    <cdr:sp macro="" textlink="">
      <cdr:nvSpPr>
        <cdr:cNvPr id="8" name="1 Rectángulo"/>
        <cdr:cNvSpPr/>
      </cdr:nvSpPr>
      <cdr:spPr>
        <a:xfrm xmlns:a="http://schemas.openxmlformats.org/drawingml/2006/main">
          <a:off x="7588109" y="525068"/>
          <a:ext cx="114275" cy="8898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0.88956</cdr:x>
      <cdr:y>0.14107</cdr:y>
    </cdr:from>
    <cdr:to>
      <cdr:x>0.90228</cdr:x>
      <cdr:y>0.15748</cdr:y>
    </cdr:to>
    <cdr:sp macro="" textlink="">
      <cdr:nvSpPr>
        <cdr:cNvPr id="9" name="2 Rectángulo"/>
        <cdr:cNvSpPr/>
      </cdr:nvSpPr>
      <cdr:spPr>
        <a:xfrm xmlns:a="http://schemas.openxmlformats.org/drawingml/2006/main">
          <a:off x="7591861" y="720224"/>
          <a:ext cx="108557" cy="837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0.05525</cdr:x>
      <cdr:y>0.90725</cdr:y>
    </cdr:from>
    <cdr:to>
      <cdr:x>0.20525</cdr:x>
      <cdr:y>0.99575</cdr:y>
    </cdr:to>
    <cdr:sp macro="" textlink="">
      <cdr:nvSpPr>
        <cdr:cNvPr id="122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890" y="5098518"/>
          <a:ext cx="1381601" cy="4973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RANDOM</a:t>
          </a:r>
        </a:p>
      </cdr:txBody>
    </cdr:sp>
  </cdr:relSizeAnchor>
  <cdr:relSizeAnchor xmlns:cdr="http://schemas.openxmlformats.org/drawingml/2006/chartDrawing">
    <cdr:from>
      <cdr:x>0.2475</cdr:x>
      <cdr:y>0.911</cdr:y>
    </cdr:from>
    <cdr:to>
      <cdr:x>0.39925</cdr:x>
      <cdr:y>0.996</cdr:y>
    </cdr:to>
    <cdr:sp macro="" textlink="">
      <cdr:nvSpPr>
        <cdr:cNvPr id="1229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79642" y="5119592"/>
          <a:ext cx="1397720" cy="4776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BIT REVERSAL</a:t>
          </a:r>
        </a:p>
      </cdr:txBody>
    </cdr:sp>
  </cdr:relSizeAnchor>
  <cdr:relSizeAnchor xmlns:cdr="http://schemas.openxmlformats.org/drawingml/2006/chartDrawing">
    <cdr:from>
      <cdr:x>0.43025</cdr:x>
      <cdr:y>0.90725</cdr:y>
    </cdr:from>
    <cdr:to>
      <cdr:x>0.613</cdr:x>
      <cdr:y>0.99325</cdr:y>
    </cdr:to>
    <cdr:sp macro="" textlink="">
      <cdr:nvSpPr>
        <cdr:cNvPr id="1229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62893" y="5098518"/>
          <a:ext cx="1683251" cy="4832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PERFECT SHUFFLE</a:t>
          </a:r>
        </a:p>
      </cdr:txBody>
    </cdr:sp>
  </cdr:relSizeAnchor>
  <cdr:relSizeAnchor xmlns:cdr="http://schemas.openxmlformats.org/drawingml/2006/chartDrawing">
    <cdr:from>
      <cdr:x>0.62325</cdr:x>
      <cdr:y>0.90725</cdr:y>
    </cdr:from>
    <cdr:to>
      <cdr:x>0.81425</cdr:x>
      <cdr:y>0.99325</cdr:y>
    </cdr:to>
    <cdr:sp macro="" textlink="">
      <cdr:nvSpPr>
        <cdr:cNvPr id="122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40553" y="5098518"/>
          <a:ext cx="1759239" cy="4832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TRANSPOSE MATRIX</a:t>
          </a:r>
        </a:p>
      </cdr:txBody>
    </cdr:sp>
  </cdr:relSizeAnchor>
  <cdr:relSizeAnchor xmlns:cdr="http://schemas.openxmlformats.org/drawingml/2006/chartDrawing">
    <cdr:from>
      <cdr:x>0.835</cdr:x>
      <cdr:y>0.90725</cdr:y>
    </cdr:from>
    <cdr:to>
      <cdr:x>0.98775</cdr:x>
      <cdr:y>0.99325</cdr:y>
    </cdr:to>
    <cdr:sp macro="" textlink="">
      <cdr:nvSpPr>
        <cdr:cNvPr id="1229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90914" y="5098518"/>
          <a:ext cx="1406930" cy="4832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TORNADO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0.05925</cdr:x>
      <cdr:y>0.8905</cdr:y>
    </cdr:from>
    <cdr:to>
      <cdr:x>0.21075</cdr:x>
      <cdr:y>0.9975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5732" y="5004387"/>
          <a:ext cx="1395418" cy="601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RANDOM</a:t>
          </a:r>
        </a:p>
      </cdr:txBody>
    </cdr:sp>
  </cdr:relSizeAnchor>
  <cdr:relSizeAnchor xmlns:cdr="http://schemas.openxmlformats.org/drawingml/2006/chartDrawing">
    <cdr:from>
      <cdr:x>0.24725</cdr:x>
      <cdr:y>0.8905</cdr:y>
    </cdr:from>
    <cdr:to>
      <cdr:x>0.396</cdr:x>
      <cdr:y>1</cdr:y>
    </cdr:to>
    <cdr:sp macro="" textlink="">
      <cdr:nvSpPr>
        <cdr:cNvPr id="2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77339" y="5004387"/>
          <a:ext cx="1370088" cy="6153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BIT REVERSAL</a:t>
          </a:r>
        </a:p>
      </cdr:txBody>
    </cdr:sp>
  </cdr:relSizeAnchor>
  <cdr:relSizeAnchor xmlns:cdr="http://schemas.openxmlformats.org/drawingml/2006/chartDrawing">
    <cdr:from>
      <cdr:x>0.42625</cdr:x>
      <cdr:y>0.8905</cdr:y>
    </cdr:from>
    <cdr:to>
      <cdr:x>0.606</cdr:x>
      <cdr:y>0.9975</cdr:y>
    </cdr:to>
    <cdr:sp macro="" textlink="">
      <cdr:nvSpPr>
        <cdr:cNvPr id="20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26050" y="5004387"/>
          <a:ext cx="1655619" cy="601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PERFECT SHUFFLE</a:t>
          </a:r>
        </a:p>
      </cdr:txBody>
    </cdr:sp>
  </cdr:relSizeAnchor>
  <cdr:relSizeAnchor xmlns:cdr="http://schemas.openxmlformats.org/drawingml/2006/chartDrawing">
    <cdr:from>
      <cdr:x>0.618</cdr:x>
      <cdr:y>0.8905</cdr:y>
    </cdr:from>
    <cdr:to>
      <cdr:x>0.8035</cdr:x>
      <cdr:y>0.9975</cdr:y>
    </cdr:to>
    <cdr:sp macro="" textlink="">
      <cdr:nvSpPr>
        <cdr:cNvPr id="20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92197" y="5004387"/>
          <a:ext cx="1708580" cy="601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TRANSPOSE MATRIX</a:t>
          </a:r>
        </a:p>
      </cdr:txBody>
    </cdr:sp>
  </cdr:relSizeAnchor>
  <cdr:relSizeAnchor xmlns:cdr="http://schemas.openxmlformats.org/drawingml/2006/chartDrawing">
    <cdr:from>
      <cdr:x>0.82525</cdr:x>
      <cdr:y>0.8905</cdr:y>
    </cdr:from>
    <cdr:to>
      <cdr:x>0.97375</cdr:x>
      <cdr:y>0.9975</cdr:y>
    </cdr:to>
    <cdr:sp macro="" textlink="">
      <cdr:nvSpPr>
        <cdr:cNvPr id="20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01110" y="5004387"/>
          <a:ext cx="1367785" cy="601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TORNADO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0.89625</cdr:x>
      <cdr:y>0.02051</cdr:y>
    </cdr:from>
    <cdr:to>
      <cdr:x>0.99456</cdr:x>
      <cdr:y>0.17116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335931" y="1245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s-ES" sz="1100" dirty="0"/>
            <a:t>BASE</a:t>
          </a:r>
        </a:p>
        <a:p xmlns:a="http://schemas.openxmlformats.org/drawingml/2006/main">
          <a:r>
            <a:rPr lang="es-ES" sz="1100" dirty="0"/>
            <a:t>BASE-MC</a:t>
          </a:r>
        </a:p>
        <a:p xmlns:a="http://schemas.openxmlformats.org/drawingml/2006/main">
          <a:r>
            <a:rPr lang="es-ES" sz="1100" dirty="0"/>
            <a:t>RR</a:t>
          </a:r>
        </a:p>
        <a:p xmlns:a="http://schemas.openxmlformats.org/drawingml/2006/main">
          <a:r>
            <a:rPr lang="es-ES" sz="1100" dirty="0"/>
            <a:t>MRR</a:t>
          </a:r>
        </a:p>
      </cdr:txBody>
    </cdr:sp>
  </cdr:relSizeAnchor>
  <cdr:relSizeAnchor xmlns:cdr="http://schemas.openxmlformats.org/drawingml/2006/chartDrawing">
    <cdr:from>
      <cdr:x>0.88822</cdr:x>
      <cdr:y>0.03385</cdr:y>
    </cdr:from>
    <cdr:to>
      <cdr:x>0.90161</cdr:x>
      <cdr:y>0.05128</cdr:y>
    </cdr:to>
    <cdr:sp macro="" textlink="">
      <cdr:nvSpPr>
        <cdr:cNvPr id="3" name="2 Rectángulo"/>
        <cdr:cNvSpPr/>
      </cdr:nvSpPr>
      <cdr:spPr>
        <a:xfrm xmlns:a="http://schemas.openxmlformats.org/drawingml/2006/main">
          <a:off x="8261225" y="205440"/>
          <a:ext cx="124510" cy="10583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0.88822</cdr:x>
      <cdr:y>0.06256</cdr:y>
    </cdr:from>
    <cdr:to>
      <cdr:x>0.90094</cdr:x>
      <cdr:y>0.07897</cdr:y>
    </cdr:to>
    <cdr:sp macro="" textlink="">
      <cdr:nvSpPr>
        <cdr:cNvPr id="7" name="6 Rectángulo"/>
        <cdr:cNvSpPr/>
      </cdr:nvSpPr>
      <cdr:spPr>
        <a:xfrm xmlns:a="http://schemas.openxmlformats.org/drawingml/2006/main">
          <a:off x="8261225" y="379754"/>
          <a:ext cx="118285" cy="996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0.88822</cdr:x>
      <cdr:y>0.09231</cdr:y>
    </cdr:from>
    <cdr:to>
      <cdr:x>0.90161</cdr:x>
      <cdr:y>0.10974</cdr:y>
    </cdr:to>
    <cdr:sp macro="" textlink="">
      <cdr:nvSpPr>
        <cdr:cNvPr id="8" name="1 Rectángulo"/>
        <cdr:cNvSpPr/>
      </cdr:nvSpPr>
      <cdr:spPr>
        <a:xfrm xmlns:a="http://schemas.openxmlformats.org/drawingml/2006/main">
          <a:off x="8261225" y="560293"/>
          <a:ext cx="124510" cy="10583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0.88956</cdr:x>
      <cdr:y>0.12</cdr:y>
    </cdr:from>
    <cdr:to>
      <cdr:x>0.90228</cdr:x>
      <cdr:y>0.13641</cdr:y>
    </cdr:to>
    <cdr:sp macro="" textlink="">
      <cdr:nvSpPr>
        <cdr:cNvPr id="9" name="2 Rectángulo"/>
        <cdr:cNvSpPr/>
      </cdr:nvSpPr>
      <cdr:spPr>
        <a:xfrm xmlns:a="http://schemas.openxmlformats.org/drawingml/2006/main">
          <a:off x="8273676" y="728382"/>
          <a:ext cx="118285" cy="996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0.048</cdr:x>
      <cdr:y>0.89875</cdr:y>
    </cdr:from>
    <cdr:to>
      <cdr:x>0.20025</cdr:x>
      <cdr:y>1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9651" y="4609414"/>
          <a:ext cx="1299363" cy="516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 dirty="0">
              <a:solidFill>
                <a:srgbClr val="000000"/>
              </a:solidFill>
              <a:latin typeface="Arial"/>
              <a:cs typeface="Arial"/>
            </a:rPr>
            <a:t>RANDOM</a:t>
          </a:r>
        </a:p>
      </cdr:txBody>
    </cdr:sp>
  </cdr:relSizeAnchor>
  <cdr:relSizeAnchor xmlns:cdr="http://schemas.openxmlformats.org/drawingml/2006/chartDrawing">
    <cdr:from>
      <cdr:x>0.242</cdr:x>
      <cdr:y>0.90075</cdr:y>
    </cdr:from>
    <cdr:to>
      <cdr:x>0.393</cdr:x>
      <cdr:y>1</cdr:y>
    </cdr:to>
    <cdr:sp macro="" textlink="">
      <cdr:nvSpPr>
        <cdr:cNvPr id="2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65325" y="4620901"/>
          <a:ext cx="1288694" cy="5067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 dirty="0">
              <a:solidFill>
                <a:srgbClr val="000000"/>
              </a:solidFill>
              <a:latin typeface="Arial"/>
              <a:cs typeface="Arial"/>
            </a:rPr>
            <a:t>BIT REVERSAL</a:t>
          </a:r>
        </a:p>
      </cdr:txBody>
    </cdr:sp>
  </cdr:relSizeAnchor>
  <cdr:relSizeAnchor xmlns:cdr="http://schemas.openxmlformats.org/drawingml/2006/chartDrawing">
    <cdr:from>
      <cdr:x>0.4245</cdr:x>
      <cdr:y>0.90175</cdr:y>
    </cdr:from>
    <cdr:to>
      <cdr:x>0.606</cdr:x>
      <cdr:y>1</cdr:y>
    </cdr:to>
    <cdr:sp macro="" textlink="">
      <cdr:nvSpPr>
        <cdr:cNvPr id="205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22853" y="4609414"/>
          <a:ext cx="1548993" cy="5016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PERFECT SHUFFLE</a:t>
          </a:r>
        </a:p>
      </cdr:txBody>
    </cdr:sp>
  </cdr:relSizeAnchor>
  <cdr:relSizeAnchor xmlns:cdr="http://schemas.openxmlformats.org/drawingml/2006/chartDrawing">
    <cdr:from>
      <cdr:x>0.619</cdr:x>
      <cdr:y>0.90175</cdr:y>
    </cdr:from>
    <cdr:to>
      <cdr:x>0.809</cdr:x>
      <cdr:y>1</cdr:y>
    </cdr:to>
    <cdr:sp macro="" textlink="">
      <cdr:nvSpPr>
        <cdr:cNvPr id="20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2794" y="4609414"/>
          <a:ext cx="1621536" cy="5016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 dirty="0">
              <a:solidFill>
                <a:srgbClr val="000000"/>
              </a:solidFill>
              <a:latin typeface="Arial"/>
              <a:cs typeface="Arial"/>
            </a:rPr>
            <a:t>TRANSPOSE MATRIX</a:t>
          </a:r>
        </a:p>
      </cdr:txBody>
    </cdr:sp>
  </cdr:relSizeAnchor>
  <cdr:relSizeAnchor xmlns:cdr="http://schemas.openxmlformats.org/drawingml/2006/chartDrawing">
    <cdr:from>
      <cdr:x>0.8285</cdr:x>
      <cdr:y>0.90175</cdr:y>
    </cdr:from>
    <cdr:to>
      <cdr:x>0.9805</cdr:x>
      <cdr:y>1</cdr:y>
    </cdr:to>
    <cdr:sp macro="" textlink="">
      <cdr:nvSpPr>
        <cdr:cNvPr id="20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70750" y="4609414"/>
          <a:ext cx="1297229" cy="5016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 dirty="0">
              <a:solidFill>
                <a:srgbClr val="000000"/>
              </a:solidFill>
              <a:latin typeface="Arial"/>
              <a:cs typeface="Arial"/>
            </a:rPr>
            <a:t>TORNADO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0.0535</cdr:x>
      <cdr:y>0.89025</cdr:y>
    </cdr:from>
    <cdr:to>
      <cdr:x>0.205</cdr:x>
      <cdr:y>0.99775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2771" y="5002982"/>
          <a:ext cx="1395417" cy="6041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RANDOM</a:t>
          </a:r>
        </a:p>
      </cdr:txBody>
    </cdr:sp>
  </cdr:relSizeAnchor>
  <cdr:relSizeAnchor xmlns:cdr="http://schemas.openxmlformats.org/drawingml/2006/chartDrawing">
    <cdr:from>
      <cdr:x>0.2435</cdr:x>
      <cdr:y>0.89175</cdr:y>
    </cdr:from>
    <cdr:to>
      <cdr:x>0.39425</cdr:x>
      <cdr:y>0.99925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2799" y="5011412"/>
          <a:ext cx="1388510" cy="6041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BIT REVERSAL</a:t>
          </a:r>
        </a:p>
      </cdr:txBody>
    </cdr:sp>
  </cdr:relSizeAnchor>
  <cdr:relSizeAnchor xmlns:cdr="http://schemas.openxmlformats.org/drawingml/2006/chartDrawing">
    <cdr:from>
      <cdr:x>0.42425</cdr:x>
      <cdr:y>0.89025</cdr:y>
    </cdr:from>
    <cdr:to>
      <cdr:x>0.606</cdr:x>
      <cdr:y>0.99775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07629" y="5002982"/>
          <a:ext cx="1674040" cy="6041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PERFECT SHUFFLE</a:t>
          </a:r>
        </a:p>
      </cdr:txBody>
    </cdr:sp>
  </cdr:relSizeAnchor>
  <cdr:relSizeAnchor xmlns:cdr="http://schemas.openxmlformats.org/drawingml/2006/chartDrawing">
    <cdr:from>
      <cdr:x>0.618</cdr:x>
      <cdr:y>0.89025</cdr:y>
    </cdr:from>
    <cdr:to>
      <cdr:x>0.80525</cdr:x>
      <cdr:y>0.99775</cdr:y>
    </cdr:to>
    <cdr:sp macro="" textlink="">
      <cdr:nvSpPr>
        <cdr:cNvPr id="10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92197" y="5002982"/>
          <a:ext cx="1724699" cy="6041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TRANSPOSE MATRIX</a:t>
          </a:r>
        </a:p>
      </cdr:txBody>
    </cdr:sp>
  </cdr:relSizeAnchor>
  <cdr:relSizeAnchor xmlns:cdr="http://schemas.openxmlformats.org/drawingml/2006/chartDrawing">
    <cdr:from>
      <cdr:x>0.827</cdr:x>
      <cdr:y>0.89025</cdr:y>
    </cdr:from>
    <cdr:to>
      <cdr:x>0.9775</cdr:x>
      <cdr:y>0.99775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17228" y="5002982"/>
          <a:ext cx="1386207" cy="6041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ES" sz="1200" b="1" i="0" strike="noStrike">
              <a:solidFill>
                <a:srgbClr val="000000"/>
              </a:solidFill>
              <a:latin typeface="Arial"/>
              <a:cs typeface="Arial"/>
            </a:rPr>
            <a:t>TORNADO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49F3E7-A9FA-46FA-A07F-47BD7D8EB104}" type="datetimeFigureOut">
              <a:rPr lang="es-ES"/>
              <a:pPr>
                <a:defRPr/>
              </a:pPr>
              <a:t>15/01/2010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87D06D-4879-407C-9E93-6D1D32DD6C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C72063-907E-4E75-B4B7-934999A7D3E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floja</a:t>
            </a:r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4347A2-0EBA-4A9C-975C-E17860A8BEBE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DOR TREE</a:t>
            </a:r>
          </a:p>
          <a:p>
            <a:pPr>
              <a:spcBef>
                <a:spcPct val="0"/>
              </a:spcBef>
            </a:pPr>
            <a:r>
              <a:rPr lang="es-ES" smtClean="0"/>
              <a:t>4 CYCLES PER ROUTER</a:t>
            </a:r>
          </a:p>
        </p:txBody>
      </p:sp>
      <p:sp>
        <p:nvSpPr>
          <p:cNvPr id="368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7909B2-76BB-4B3B-8F6B-20DB0D570B2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17B7FA-8D41-4D4A-B2A5-B32189BEDC9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Empezar por el peor</a:t>
            </a:r>
          </a:p>
        </p:txBody>
      </p:sp>
      <p:sp>
        <p:nvSpPr>
          <p:cNvPr id="409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1E0457-0937-425E-B2AF-ECDCB84FEF1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430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11F925-F65A-45BC-AE2F-FA353E68E4A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AFD927-D88F-4831-AB66-CD9A83BDB9F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E09652-801E-4A71-AD07-E3BDDD0A006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D54878-E04A-43BC-847D-E904831F8FC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z="4800" smtClean="0"/>
              <a:t>4x4, 10% broadcast</a:t>
            </a:r>
          </a:p>
          <a:p>
            <a:pPr>
              <a:spcBef>
                <a:spcPct val="0"/>
              </a:spcBef>
            </a:pPr>
            <a:r>
              <a:rPr lang="es-ES" sz="4800" smtClean="0"/>
              <a:t>DECOMPOSE 1 MESSAGE in 16 PACKETs</a:t>
            </a:r>
          </a:p>
          <a:p>
            <a:pPr>
              <a:spcBef>
                <a:spcPct val="0"/>
              </a:spcBef>
            </a:pPr>
            <a:endParaRPr lang="es-ES" sz="4800" smtClean="0"/>
          </a:p>
        </p:txBody>
      </p:sp>
      <p:sp>
        <p:nvSpPr>
          <p:cNvPr id="512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0391F9-6CAF-4D1B-A08D-B763280FD3B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ROTARY IMPROVES BASE</a:t>
            </a:r>
          </a:p>
          <a:p>
            <a:pPr>
              <a:spcBef>
                <a:spcPct val="0"/>
              </a:spcBef>
            </a:pPr>
            <a:r>
              <a:rPr lang="es-ES" smtClean="0"/>
              <a:t>MULTICAST SUPPORT IMPROVES NON SUPPORT</a:t>
            </a:r>
          </a:p>
          <a:p>
            <a:pPr>
              <a:spcBef>
                <a:spcPct val="0"/>
              </a:spcBef>
            </a:pPr>
            <a:r>
              <a:rPr lang="es-ES" smtClean="0"/>
              <a:t>TORANDO </a:t>
            </a:r>
          </a:p>
        </p:txBody>
      </p:sp>
      <p:sp>
        <p:nvSpPr>
          <p:cNvPr id="532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1EBA83-A2A5-4DDA-A678-8748A26A648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&lt;Literal&gt;</a:t>
            </a: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CB3C6-CA9A-498A-B683-F8E3BA571D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D45DA7-D7C5-403B-B2A3-ADB934891A9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SERIALIZATION AT INJETION QUEUE</a:t>
            </a:r>
          </a:p>
          <a:p>
            <a:pPr>
              <a:spcBef>
                <a:spcPct val="0"/>
              </a:spcBef>
            </a:pPr>
            <a:r>
              <a:rPr lang="en-US" smtClean="0"/>
              <a:t>SERIALIZATION AT THE BRANCHES OF THE TREE</a:t>
            </a:r>
          </a:p>
        </p:txBody>
      </p:sp>
      <p:sp>
        <p:nvSpPr>
          <p:cNvPr id="573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EA8A39-E5C3-475E-A62B-5479AAA7B25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E58B01-70C5-48C2-8F9F-E028BC434AA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WORST AVERAGE DISTANCE not imply WORST LATENCY. We are NICE with the network.</a:t>
            </a:r>
          </a:p>
        </p:txBody>
      </p:sp>
      <p:sp>
        <p:nvSpPr>
          <p:cNvPr id="614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6184B2-0206-4C95-B1CD-5C8677F90F8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34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F9DAC7-FFD5-4052-A7CB-24B22E98818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(8mcast-8x8Torus)</a:t>
            </a:r>
            <a:endParaRPr lang="es-ES" smtClean="0"/>
          </a:p>
        </p:txBody>
      </p:sp>
      <p:sp>
        <p:nvSpPr>
          <p:cNvPr id="655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7E5F64-14A5-4EEB-B87C-6AADF9E4877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0FD502-FD80-407F-AB20-E3B297817FB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Latencia</a:t>
            </a:r>
          </a:p>
        </p:txBody>
      </p:sp>
      <p:sp>
        <p:nvSpPr>
          <p:cNvPr id="696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F1DF9D-4E19-4AA5-B52F-E8D6EAD1DFC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26A9A1-9199-44C7-BC66-BC8F96EB6B1E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09BFFA-ABEB-47F0-83C9-0E6C4175907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16 car-to car posible colisions.</a:t>
            </a:r>
          </a:p>
          <a:p>
            <a:pPr>
              <a:spcBef>
                <a:spcPct val="0"/>
              </a:spcBef>
            </a:pPr>
            <a:r>
              <a:rPr lang="es-ES" smtClean="0"/>
              <a:t>Pedestrian</a:t>
            </a:r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A916B0-6955-498A-9778-9D411F47C876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6CA424-C0E2-4103-90B6-9C281964974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Don’t exhaust all network buffering and allow free movement of Injection restriction combined with misrouting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Deadlock avoidance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Topology agnostic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Adativerouting 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smtClean="0"/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No HLB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smtClean="0"/>
          </a:p>
          <a:p>
            <a:pPr>
              <a:spcBef>
                <a:spcPct val="0"/>
              </a:spcBef>
              <a:buFontTx/>
              <a:buChar char="-"/>
            </a:pPr>
            <a:endParaRPr lang="en-US" smtClean="0"/>
          </a:p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25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F7782D-F087-43C4-9387-D9D98C9A6B9E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REQUEST BLOCK REPLY PROGRESS</a:t>
            </a:r>
          </a:p>
        </p:txBody>
      </p:sp>
      <p:sp>
        <p:nvSpPr>
          <p:cNvPr id="245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3E0094-BD84-4CA2-BB93-279B951FA2A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66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53F232-610E-40DA-A872-DC8B9C893B6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1-HEADER</a:t>
            </a:r>
          </a:p>
          <a:p>
            <a:pPr>
              <a:spcBef>
                <a:spcPct val="0"/>
              </a:spcBef>
            </a:pPr>
            <a:r>
              <a:rPr lang="es-ES" smtClean="0"/>
              <a:t>2-DIRECTION</a:t>
            </a:r>
          </a:p>
        </p:txBody>
      </p:sp>
      <p:sp>
        <p:nvSpPr>
          <p:cNvPr id="2867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A83046-7602-40EB-AF6F-BEE5548534B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07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FE3CBC-F5C0-48A0-B9D4-3C8867D0CFE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277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00C073-1A11-4B2B-AE86-46BA97A4F90E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11111"/>
          <a:stretch>
            <a:fillRect/>
          </a:stretch>
        </p:blipFill>
        <p:spPr bwMode="hidden">
          <a:xfrm>
            <a:off x="-1" y="-1"/>
            <a:ext cx="9144001" cy="6861349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63 Rectángulo"/>
          <p:cNvSpPr/>
          <p:nvPr/>
        </p:nvSpPr>
        <p:spPr bwMode="hidden">
          <a:xfrm>
            <a:off x="0" y="3048000"/>
            <a:ext cx="9144000" cy="3276600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4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0">
                <a:schemeClr val="bg1">
                  <a:alpha val="76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44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48537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8538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16C8-0CE8-428E-82F1-D751B63DCA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019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019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3C041-1276-43F2-89B7-D44A25E3CF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105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105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7AD34B-4276-4184-91E9-90E7DA42E2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51F12-5459-47FB-9FAD-E2AF0618341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1275-EE6A-4D57-B84E-28D38EB76C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ECFF-5B36-4DD2-8ABE-5741CD89E37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3EE4D-D64D-434E-A2DA-3FCB1667C4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EB3C4-B7B9-4313-B174-B21C32371D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CB31-DA5C-4407-9604-CB32C3E6A83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56FE-B065-4F12-8A06-37E6262FAD3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0042-EBAF-4975-BC35-F40940E183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12 Conector recto"/>
          <p:cNvCxnSpPr>
            <a:cxnSpLocks noChangeShapeType="1"/>
          </p:cNvCxnSpPr>
          <p:nvPr/>
        </p:nvCxnSpPr>
        <p:spPr bwMode="ltGray">
          <a:xfrm>
            <a:off x="0" y="6357938"/>
            <a:ext cx="9144000" cy="14287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7" name="10 Conector recto"/>
          <p:cNvCxnSpPr>
            <a:cxnSpLocks noChangeShapeType="1"/>
          </p:cNvCxnSpPr>
          <p:nvPr/>
        </p:nvCxnSpPr>
        <p:spPr bwMode="auto">
          <a:xfrm>
            <a:off x="0" y="923925"/>
            <a:ext cx="9144000" cy="1588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9774"/>
          <a:stretch>
            <a:fillRect/>
          </a:stretch>
        </p:blipFill>
        <p:spPr bwMode="hidden">
          <a:xfrm>
            <a:off x="0" y="-10567"/>
            <a:ext cx="9144000" cy="6868567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4" name="63 Rectángulo"/>
          <p:cNvSpPr/>
          <p:nvPr/>
        </p:nvSpPr>
        <p:spPr bwMode="hidden">
          <a:xfrm>
            <a:off x="0" y="914400"/>
            <a:ext cx="9144000" cy="5486400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91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47513" name="Rectangle 57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1033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ltGray">
          <a:xfrm>
            <a:off x="304800" y="11430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7516" name="Rectangle 60"/>
          <p:cNvSpPr>
            <a:spLocks noGrp="1" noChangeArrowheads="1"/>
          </p:cNvSpPr>
          <p:nvPr>
            <p:ph type="ftr" sz="quarter" idx="3"/>
          </p:nvPr>
        </p:nvSpPr>
        <p:spPr bwMode="ltGray">
          <a:xfrm>
            <a:off x="304800" y="6400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40000"/>
                    <a:lumOff val="60000"/>
                  </a:schemeClr>
                </a:solidFill>
                <a:latin typeface="Eurostile Bold" pitchFamily="34" charset="0"/>
              </a:defRPr>
            </a:lvl1pPr>
          </a:lstStyle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147517" name="Rectangle 61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6553200" y="6400800"/>
            <a:ext cx="157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Eurostile Bold" pitchFamily="34" charset="0"/>
              </a:defRPr>
            </a:lvl1pPr>
          </a:lstStyle>
          <a:p>
            <a:pPr>
              <a:defRPr/>
            </a:pPr>
            <a:fld id="{B026A769-693D-4447-AD92-28E089AD3A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3789" t="8658" r="9494" b="21710"/>
          <a:stretch>
            <a:fillRect/>
          </a:stretch>
        </p:blipFill>
        <p:spPr bwMode="ltGray">
          <a:xfrm>
            <a:off x="8603456" y="6396039"/>
            <a:ext cx="4810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7" descr="logo_UC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ltGray">
          <a:xfrm>
            <a:off x="8201245" y="6400800"/>
            <a:ext cx="371409" cy="37279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effectLst>
            <a:reflection blurRad="6350" stA="55000" endA="300" endPos="45500" dir="5400000" sy="-100000" algn="bl" rotWithShape="0"/>
          </a:effectLst>
          <a:latin typeface="Eurostile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ABAED9"/>
          </a:solidFill>
          <a:latin typeface="Eurostile Bold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400">
          <a:solidFill>
            <a:srgbClr val="030305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emf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Subtítulo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990600" y="3690938"/>
            <a:ext cx="6400800" cy="1752600"/>
          </a:xfrm>
        </p:spPr>
        <p:txBody>
          <a:bodyPr/>
          <a:lstStyle/>
          <a:p>
            <a:r>
              <a:rPr lang="es-ES" b="1" smtClean="0"/>
              <a:t>pablo.abad@unican.es</a:t>
            </a:r>
          </a:p>
          <a:p>
            <a:r>
              <a:rPr lang="es-ES" smtClean="0"/>
              <a:t>valentin.puente@unican.es</a:t>
            </a:r>
          </a:p>
          <a:p>
            <a:r>
              <a:rPr lang="es-ES" smtClean="0"/>
              <a:t>joseangel.gregorio@unican.es</a:t>
            </a:r>
          </a:p>
          <a:p>
            <a:endParaRPr lang="es-ES" smtClean="0"/>
          </a:p>
          <a:p>
            <a:r>
              <a:rPr lang="es-ES" smtClean="0"/>
              <a:t>Universidad de Cantabria</a:t>
            </a:r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627163" cy="457200"/>
          </a:xfrm>
        </p:spPr>
        <p:txBody>
          <a:bodyPr/>
          <a:lstStyle/>
          <a:p>
            <a:pPr>
              <a:defRPr/>
            </a:pPr>
            <a:fld id="{6399A078-3B3F-42E6-B913-631068C8772A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MRR@JORNADAS09</a:t>
            </a:r>
            <a:endParaRPr lang="es-ES" dirty="0"/>
          </a:p>
        </p:txBody>
      </p:sp>
      <p:pic>
        <p:nvPicPr>
          <p:cNvPr id="1030" name="Picture 6" descr="logoU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9811" y="4921488"/>
            <a:ext cx="1306513" cy="131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7163" y="917575"/>
            <a:ext cx="89233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bg2"/>
                </a:solidFill>
                <a:latin typeface="Calibri" pitchFamily="34" charset="0"/>
              </a:rPr>
              <a:t>Impact of Interconnection Network resources on CMP performance</a:t>
            </a:r>
          </a:p>
        </p:txBody>
      </p:sp>
    </p:spTree>
  </p:cSld>
  <p:clrMapOvr>
    <a:masterClrMapping/>
  </p:clrMapOvr>
  <p:transition advTm="101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313" y="1031875"/>
            <a:ext cx="6731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57 Grupo"/>
          <p:cNvGrpSpPr>
            <a:grpSpLocks/>
          </p:cNvGrpSpPr>
          <p:nvPr/>
        </p:nvGrpSpPr>
        <p:grpSpPr bwMode="auto">
          <a:xfrm>
            <a:off x="1333500" y="1363663"/>
            <a:ext cx="4408488" cy="3394075"/>
            <a:chOff x="1257300" y="1455420"/>
            <a:chExt cx="4407960" cy="3394472"/>
          </a:xfrm>
        </p:grpSpPr>
        <p:sp>
          <p:nvSpPr>
            <p:cNvPr id="33871" name="58 CuadroTexto"/>
            <p:cNvSpPr txBox="1">
              <a:spLocks noChangeArrowheads="1"/>
            </p:cNvSpPr>
            <p:nvPr/>
          </p:nvSpPr>
          <p:spPr bwMode="auto">
            <a:xfrm>
              <a:off x="1981200" y="1455420"/>
              <a:ext cx="437940" cy="36933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P0</a:t>
              </a:r>
            </a:p>
          </p:txBody>
        </p:sp>
        <p:sp>
          <p:nvSpPr>
            <p:cNvPr id="33872" name="59 CuadroTexto"/>
            <p:cNvSpPr txBox="1">
              <a:spLocks noChangeArrowheads="1"/>
            </p:cNvSpPr>
            <p:nvPr/>
          </p:nvSpPr>
          <p:spPr bwMode="auto">
            <a:xfrm>
              <a:off x="5227320" y="1463040"/>
              <a:ext cx="437940" cy="36933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P2</a:t>
              </a:r>
            </a:p>
          </p:txBody>
        </p:sp>
        <p:sp>
          <p:nvSpPr>
            <p:cNvPr id="33873" name="60 CuadroTexto"/>
            <p:cNvSpPr txBox="1">
              <a:spLocks noChangeArrowheads="1"/>
            </p:cNvSpPr>
            <p:nvPr/>
          </p:nvSpPr>
          <p:spPr bwMode="auto">
            <a:xfrm>
              <a:off x="3589020" y="1463040"/>
              <a:ext cx="437940" cy="36933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P1</a:t>
              </a:r>
            </a:p>
          </p:txBody>
        </p:sp>
        <p:sp>
          <p:nvSpPr>
            <p:cNvPr id="33874" name="61 CuadroTexto"/>
            <p:cNvSpPr txBox="1">
              <a:spLocks noChangeArrowheads="1"/>
            </p:cNvSpPr>
            <p:nvPr/>
          </p:nvSpPr>
          <p:spPr bwMode="auto">
            <a:xfrm>
              <a:off x="1661160" y="3009900"/>
              <a:ext cx="437940" cy="36933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P3</a:t>
              </a:r>
            </a:p>
          </p:txBody>
        </p:sp>
        <p:sp>
          <p:nvSpPr>
            <p:cNvPr id="33875" name="62 CuadroTexto"/>
            <p:cNvSpPr txBox="1">
              <a:spLocks noChangeArrowheads="1"/>
            </p:cNvSpPr>
            <p:nvPr/>
          </p:nvSpPr>
          <p:spPr bwMode="auto">
            <a:xfrm>
              <a:off x="1257300" y="4465320"/>
              <a:ext cx="437940" cy="36933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P6</a:t>
              </a:r>
            </a:p>
          </p:txBody>
        </p:sp>
        <p:sp>
          <p:nvSpPr>
            <p:cNvPr id="33876" name="63 CuadroTexto"/>
            <p:cNvSpPr txBox="1">
              <a:spLocks noChangeArrowheads="1"/>
            </p:cNvSpPr>
            <p:nvPr/>
          </p:nvSpPr>
          <p:spPr bwMode="auto">
            <a:xfrm>
              <a:off x="3208020" y="3009900"/>
              <a:ext cx="437940" cy="36933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P4</a:t>
              </a:r>
            </a:p>
          </p:txBody>
        </p:sp>
        <p:sp>
          <p:nvSpPr>
            <p:cNvPr id="33877" name="64 CuadroTexto"/>
            <p:cNvSpPr txBox="1">
              <a:spLocks noChangeArrowheads="1"/>
            </p:cNvSpPr>
            <p:nvPr/>
          </p:nvSpPr>
          <p:spPr bwMode="auto">
            <a:xfrm>
              <a:off x="4518660" y="4472940"/>
              <a:ext cx="437940" cy="36933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P8</a:t>
              </a:r>
            </a:p>
          </p:txBody>
        </p:sp>
        <p:sp>
          <p:nvSpPr>
            <p:cNvPr id="33878" name="65 CuadroTexto"/>
            <p:cNvSpPr txBox="1">
              <a:spLocks noChangeArrowheads="1"/>
            </p:cNvSpPr>
            <p:nvPr/>
          </p:nvSpPr>
          <p:spPr bwMode="auto">
            <a:xfrm>
              <a:off x="2887980" y="4480560"/>
              <a:ext cx="437940" cy="36933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P7</a:t>
              </a:r>
            </a:p>
          </p:txBody>
        </p:sp>
        <p:sp>
          <p:nvSpPr>
            <p:cNvPr id="33879" name="66 CuadroTexto"/>
            <p:cNvSpPr txBox="1">
              <a:spLocks noChangeArrowheads="1"/>
            </p:cNvSpPr>
            <p:nvPr/>
          </p:nvSpPr>
          <p:spPr bwMode="auto">
            <a:xfrm>
              <a:off x="4831080" y="3009900"/>
              <a:ext cx="437940" cy="369332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latin typeface="Tahoma" pitchFamily="34" charset="0"/>
                </a:rPr>
                <a:t>P5</a:t>
              </a: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Adaptive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Multicast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Tree</a:t>
            </a:r>
            <a:endParaRPr lang="es-E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MRR@JP09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D25D0A00-6D04-44B9-8858-96D01023CFAD}" type="slidenum">
              <a:rPr lang="es-ES"/>
              <a:pPr>
                <a:defRPr/>
              </a:pPr>
              <a:t>10</a:t>
            </a:fld>
            <a:endParaRPr lang="es-ES"/>
          </a:p>
        </p:txBody>
      </p:sp>
      <p:grpSp>
        <p:nvGrpSpPr>
          <p:cNvPr id="73" name="72 Grupo"/>
          <p:cNvGrpSpPr>
            <a:grpSpLocks/>
          </p:cNvGrpSpPr>
          <p:nvPr/>
        </p:nvGrpSpPr>
        <p:grpSpPr bwMode="auto">
          <a:xfrm>
            <a:off x="1390650" y="1008063"/>
            <a:ext cx="6169025" cy="5300662"/>
            <a:chOff x="1390650" y="1008380"/>
            <a:chExt cx="6168683" cy="5299710"/>
          </a:xfrm>
        </p:grpSpPr>
        <p:grpSp>
          <p:nvGrpSpPr>
            <p:cNvPr id="33837" name="34 Grupo"/>
            <p:cNvGrpSpPr>
              <a:grpSpLocks/>
            </p:cNvGrpSpPr>
            <p:nvPr/>
          </p:nvGrpSpPr>
          <p:grpSpPr bwMode="auto">
            <a:xfrm>
              <a:off x="1390650" y="1706880"/>
              <a:ext cx="6168683" cy="899587"/>
              <a:chOff x="1390650" y="1706880"/>
              <a:chExt cx="6168683" cy="899587"/>
            </a:xfrm>
          </p:grpSpPr>
          <p:sp>
            <p:nvSpPr>
              <p:cNvPr id="29" name="28 Forma libre"/>
              <p:cNvSpPr/>
              <p:nvPr/>
            </p:nvSpPr>
            <p:spPr bwMode="auto">
              <a:xfrm>
                <a:off x="1390650" y="1706755"/>
                <a:ext cx="1789014" cy="845985"/>
              </a:xfrm>
              <a:custGeom>
                <a:avLst/>
                <a:gdLst>
                  <a:gd name="connsiteX0" fmla="*/ 1146810 w 1789430"/>
                  <a:gd name="connsiteY0" fmla="*/ 0 h 845820"/>
                  <a:gd name="connsiteX1" fmla="*/ 1322070 w 1789430"/>
                  <a:gd name="connsiteY1" fmla="*/ 190500 h 845820"/>
                  <a:gd name="connsiteX2" fmla="*/ 1634490 w 1789430"/>
                  <a:gd name="connsiteY2" fmla="*/ 190500 h 845820"/>
                  <a:gd name="connsiteX3" fmla="*/ 1756410 w 1789430"/>
                  <a:gd name="connsiteY3" fmla="*/ 571500 h 845820"/>
                  <a:gd name="connsiteX4" fmla="*/ 1436370 w 1789430"/>
                  <a:gd name="connsiteY4" fmla="*/ 838200 h 845820"/>
                  <a:gd name="connsiteX5" fmla="*/ 1093470 w 1789430"/>
                  <a:gd name="connsiteY5" fmla="*/ 617220 h 845820"/>
                  <a:gd name="connsiteX6" fmla="*/ 971550 w 1789430"/>
                  <a:gd name="connsiteY6" fmla="*/ 518160 h 845820"/>
                  <a:gd name="connsiteX7" fmla="*/ 26670 w 1789430"/>
                  <a:gd name="connsiteY7" fmla="*/ 640080 h 845820"/>
                  <a:gd name="connsiteX8" fmla="*/ 811530 w 1789430"/>
                  <a:gd name="connsiteY8" fmla="*/ 815340 h 84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9430" h="845820">
                    <a:moveTo>
                      <a:pt x="1146810" y="0"/>
                    </a:moveTo>
                    <a:cubicBezTo>
                      <a:pt x="1193800" y="79375"/>
                      <a:pt x="1240790" y="158750"/>
                      <a:pt x="1322070" y="190500"/>
                    </a:cubicBezTo>
                    <a:cubicBezTo>
                      <a:pt x="1403350" y="222250"/>
                      <a:pt x="1562100" y="127000"/>
                      <a:pt x="1634490" y="190500"/>
                    </a:cubicBezTo>
                    <a:cubicBezTo>
                      <a:pt x="1706880" y="254000"/>
                      <a:pt x="1789430" y="463550"/>
                      <a:pt x="1756410" y="571500"/>
                    </a:cubicBezTo>
                    <a:cubicBezTo>
                      <a:pt x="1723390" y="679450"/>
                      <a:pt x="1546860" y="830580"/>
                      <a:pt x="1436370" y="838200"/>
                    </a:cubicBezTo>
                    <a:cubicBezTo>
                      <a:pt x="1325880" y="845820"/>
                      <a:pt x="1170940" y="670560"/>
                      <a:pt x="1093470" y="617220"/>
                    </a:cubicBezTo>
                    <a:cubicBezTo>
                      <a:pt x="1016000" y="563880"/>
                      <a:pt x="1149350" y="514350"/>
                      <a:pt x="971550" y="518160"/>
                    </a:cubicBezTo>
                    <a:cubicBezTo>
                      <a:pt x="793750" y="521970"/>
                      <a:pt x="53340" y="590550"/>
                      <a:pt x="26670" y="640080"/>
                    </a:cubicBezTo>
                    <a:cubicBezTo>
                      <a:pt x="0" y="689610"/>
                      <a:pt x="405765" y="752475"/>
                      <a:pt x="811530" y="81534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cxnSp>
            <p:nvCxnSpPr>
              <p:cNvPr id="31" name="30 Conector recto"/>
              <p:cNvCxnSpPr/>
              <p:nvPr/>
            </p:nvCxnSpPr>
            <p:spPr bwMode="auto">
              <a:xfrm>
                <a:off x="3295544" y="2598769"/>
                <a:ext cx="527021" cy="7936"/>
              </a:xfrm>
              <a:prstGeom prst="line">
                <a:avLst/>
              </a:prstGeom>
              <a:ln w="76200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 bwMode="auto">
              <a:xfrm>
                <a:off x="4960740" y="2560676"/>
                <a:ext cx="541307" cy="7936"/>
              </a:xfrm>
              <a:prstGeom prst="line">
                <a:avLst/>
              </a:prstGeom>
              <a:ln w="76200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" name="33 Forma libre"/>
              <p:cNvSpPr/>
              <p:nvPr/>
            </p:nvSpPr>
            <p:spPr bwMode="auto">
              <a:xfrm>
                <a:off x="6368774" y="2192443"/>
                <a:ext cx="1190559" cy="338076"/>
              </a:xfrm>
              <a:custGeom>
                <a:avLst/>
                <a:gdLst>
                  <a:gd name="connsiteX0" fmla="*/ 38100 w 993140"/>
                  <a:gd name="connsiteY0" fmla="*/ 274320 h 274320"/>
                  <a:gd name="connsiteX1" fmla="*/ 792480 w 993140"/>
                  <a:gd name="connsiteY1" fmla="*/ 198120 h 274320"/>
                  <a:gd name="connsiteX2" fmla="*/ 861060 w 993140"/>
                  <a:gd name="connsiteY2" fmla="*/ 106680 h 274320"/>
                  <a:gd name="connsiteX3" fmla="*/ 0 w 993140"/>
                  <a:gd name="connsiteY3" fmla="*/ 0 h 274320"/>
                  <a:gd name="connsiteX0" fmla="*/ 161925 w 1137603"/>
                  <a:gd name="connsiteY0" fmla="*/ 274320 h 274320"/>
                  <a:gd name="connsiteX1" fmla="*/ 916305 w 1137603"/>
                  <a:gd name="connsiteY1" fmla="*/ 198120 h 274320"/>
                  <a:gd name="connsiteX2" fmla="*/ 984885 w 1137603"/>
                  <a:gd name="connsiteY2" fmla="*/ 106680 h 274320"/>
                  <a:gd name="connsiteX3" fmla="*/ 0 w 1137603"/>
                  <a:gd name="connsiteY3" fmla="*/ 0 h 274320"/>
                  <a:gd name="connsiteX0" fmla="*/ 326871 w 1302549"/>
                  <a:gd name="connsiteY0" fmla="*/ 292480 h 292480"/>
                  <a:gd name="connsiteX1" fmla="*/ 1081251 w 1302549"/>
                  <a:gd name="connsiteY1" fmla="*/ 216280 h 292480"/>
                  <a:gd name="connsiteX2" fmla="*/ 1149831 w 1302549"/>
                  <a:gd name="connsiteY2" fmla="*/ 124840 h 292480"/>
                  <a:gd name="connsiteX3" fmla="*/ 164946 w 1302549"/>
                  <a:gd name="connsiteY3" fmla="*/ 18160 h 292480"/>
                  <a:gd name="connsiteX4" fmla="*/ 160158 w 1302549"/>
                  <a:gd name="connsiteY4" fmla="*/ 15881 h 292480"/>
                  <a:gd name="connsiteX0" fmla="*/ 326871 w 1302549"/>
                  <a:gd name="connsiteY0" fmla="*/ 495466 h 495466"/>
                  <a:gd name="connsiteX1" fmla="*/ 1081251 w 1302549"/>
                  <a:gd name="connsiteY1" fmla="*/ 419266 h 495466"/>
                  <a:gd name="connsiteX2" fmla="*/ 1149831 w 1302549"/>
                  <a:gd name="connsiteY2" fmla="*/ 327826 h 495466"/>
                  <a:gd name="connsiteX3" fmla="*/ 164946 w 1302549"/>
                  <a:gd name="connsiteY3" fmla="*/ 221146 h 495466"/>
                  <a:gd name="connsiteX4" fmla="*/ 160158 w 1302549"/>
                  <a:gd name="connsiteY4" fmla="*/ 218867 h 495466"/>
                  <a:gd name="connsiteX0" fmla="*/ 326871 w 1302549"/>
                  <a:gd name="connsiteY0" fmla="*/ 649291 h 649291"/>
                  <a:gd name="connsiteX1" fmla="*/ 1081251 w 1302549"/>
                  <a:gd name="connsiteY1" fmla="*/ 573091 h 649291"/>
                  <a:gd name="connsiteX2" fmla="*/ 1149831 w 1302549"/>
                  <a:gd name="connsiteY2" fmla="*/ 481651 h 649291"/>
                  <a:gd name="connsiteX3" fmla="*/ 164946 w 1302549"/>
                  <a:gd name="connsiteY3" fmla="*/ 374971 h 649291"/>
                  <a:gd name="connsiteX4" fmla="*/ 160158 w 1302549"/>
                  <a:gd name="connsiteY4" fmla="*/ 372692 h 649291"/>
                  <a:gd name="connsiteX0" fmla="*/ 161925 w 1137603"/>
                  <a:gd name="connsiteY0" fmla="*/ 274320 h 274320"/>
                  <a:gd name="connsiteX1" fmla="*/ 916305 w 1137603"/>
                  <a:gd name="connsiteY1" fmla="*/ 198120 h 274320"/>
                  <a:gd name="connsiteX2" fmla="*/ 984885 w 1137603"/>
                  <a:gd name="connsiteY2" fmla="*/ 106680 h 274320"/>
                  <a:gd name="connsiteX3" fmla="*/ 0 w 1137603"/>
                  <a:gd name="connsiteY3" fmla="*/ 0 h 274320"/>
                  <a:gd name="connsiteX0" fmla="*/ 207503 w 1190777"/>
                  <a:gd name="connsiteY0" fmla="*/ 336989 h 336989"/>
                  <a:gd name="connsiteX1" fmla="*/ 961883 w 1190777"/>
                  <a:gd name="connsiteY1" fmla="*/ 260789 h 336989"/>
                  <a:gd name="connsiteX2" fmla="*/ 1030463 w 1190777"/>
                  <a:gd name="connsiteY2" fmla="*/ 169349 h 336989"/>
                  <a:gd name="connsiteX3" fmla="*/ 0 w 1190777"/>
                  <a:gd name="connsiteY3" fmla="*/ 0 h 33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777" h="336989">
                    <a:moveTo>
                      <a:pt x="207503" y="336989"/>
                    </a:moveTo>
                    <a:cubicBezTo>
                      <a:pt x="516113" y="312859"/>
                      <a:pt x="824723" y="288729"/>
                      <a:pt x="961883" y="260789"/>
                    </a:cubicBezTo>
                    <a:cubicBezTo>
                      <a:pt x="1099043" y="232849"/>
                      <a:pt x="1190777" y="212814"/>
                      <a:pt x="1030463" y="169349"/>
                    </a:cubicBezTo>
                    <a:cubicBezTo>
                      <a:pt x="870149" y="125884"/>
                      <a:pt x="164946" y="18160"/>
                      <a:pt x="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</p:grpSp>
        <p:grpSp>
          <p:nvGrpSpPr>
            <p:cNvPr id="33838" name="67 Grupo"/>
            <p:cNvGrpSpPr>
              <a:grpSpLocks/>
            </p:cNvGrpSpPr>
            <p:nvPr/>
          </p:nvGrpSpPr>
          <p:grpSpPr bwMode="auto">
            <a:xfrm>
              <a:off x="2164080" y="1102360"/>
              <a:ext cx="1158239" cy="5205730"/>
              <a:chOff x="2164080" y="1102360"/>
              <a:chExt cx="1158239" cy="5205730"/>
            </a:xfrm>
          </p:grpSpPr>
          <p:sp>
            <p:nvSpPr>
              <p:cNvPr id="36" name="35 Forma libre"/>
              <p:cNvSpPr/>
              <p:nvPr/>
            </p:nvSpPr>
            <p:spPr bwMode="auto">
              <a:xfrm>
                <a:off x="2428817" y="1102025"/>
                <a:ext cx="893714" cy="1149144"/>
              </a:xfrm>
              <a:custGeom>
                <a:avLst/>
                <a:gdLst>
                  <a:gd name="connsiteX0" fmla="*/ 0 w 845820"/>
                  <a:gd name="connsiteY0" fmla="*/ 1099820 h 1099820"/>
                  <a:gd name="connsiteX1" fmla="*/ 160020 w 845820"/>
                  <a:gd name="connsiteY1" fmla="*/ 909320 h 1099820"/>
                  <a:gd name="connsiteX2" fmla="*/ 419100 w 845820"/>
                  <a:gd name="connsiteY2" fmla="*/ 871220 h 1099820"/>
                  <a:gd name="connsiteX3" fmla="*/ 563880 w 845820"/>
                  <a:gd name="connsiteY3" fmla="*/ 574040 h 1099820"/>
                  <a:gd name="connsiteX4" fmla="*/ 800100 w 845820"/>
                  <a:gd name="connsiteY4" fmla="*/ 10160 h 1099820"/>
                  <a:gd name="connsiteX5" fmla="*/ 838200 w 845820"/>
                  <a:gd name="connsiteY5" fmla="*/ 513080 h 1099820"/>
                  <a:gd name="connsiteX6" fmla="*/ 822960 w 845820"/>
                  <a:gd name="connsiteY6" fmla="*/ 535940 h 1099820"/>
                  <a:gd name="connsiteX0" fmla="*/ 0 w 893445"/>
                  <a:gd name="connsiteY0" fmla="*/ 1149826 h 1149826"/>
                  <a:gd name="connsiteX1" fmla="*/ 207645 w 893445"/>
                  <a:gd name="connsiteY1" fmla="*/ 909320 h 1149826"/>
                  <a:gd name="connsiteX2" fmla="*/ 466725 w 893445"/>
                  <a:gd name="connsiteY2" fmla="*/ 871220 h 1149826"/>
                  <a:gd name="connsiteX3" fmla="*/ 611505 w 893445"/>
                  <a:gd name="connsiteY3" fmla="*/ 574040 h 1149826"/>
                  <a:gd name="connsiteX4" fmla="*/ 847725 w 893445"/>
                  <a:gd name="connsiteY4" fmla="*/ 10160 h 1149826"/>
                  <a:gd name="connsiteX5" fmla="*/ 885825 w 893445"/>
                  <a:gd name="connsiteY5" fmla="*/ 513080 h 1149826"/>
                  <a:gd name="connsiteX6" fmla="*/ 870585 w 893445"/>
                  <a:gd name="connsiteY6" fmla="*/ 535940 h 114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3445" h="1149826">
                    <a:moveTo>
                      <a:pt x="0" y="1149826"/>
                    </a:moveTo>
                    <a:cubicBezTo>
                      <a:pt x="45085" y="1073626"/>
                      <a:pt x="129858" y="955754"/>
                      <a:pt x="207645" y="909320"/>
                    </a:cubicBezTo>
                    <a:cubicBezTo>
                      <a:pt x="285432" y="862886"/>
                      <a:pt x="399415" y="927100"/>
                      <a:pt x="466725" y="871220"/>
                    </a:cubicBezTo>
                    <a:cubicBezTo>
                      <a:pt x="534035" y="815340"/>
                      <a:pt x="548005" y="717550"/>
                      <a:pt x="611505" y="574040"/>
                    </a:cubicBezTo>
                    <a:cubicBezTo>
                      <a:pt x="675005" y="430530"/>
                      <a:pt x="802005" y="20320"/>
                      <a:pt x="847725" y="10160"/>
                    </a:cubicBezTo>
                    <a:cubicBezTo>
                      <a:pt x="893445" y="0"/>
                      <a:pt x="882015" y="425450"/>
                      <a:pt x="885825" y="513080"/>
                    </a:cubicBezTo>
                    <a:cubicBezTo>
                      <a:pt x="889635" y="600710"/>
                      <a:pt x="880110" y="568325"/>
                      <a:pt x="870585" y="53594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cxnSp>
            <p:nvCxnSpPr>
              <p:cNvPr id="38" name="37 Conector recto de flecha"/>
              <p:cNvCxnSpPr/>
              <p:nvPr/>
            </p:nvCxnSpPr>
            <p:spPr bwMode="auto">
              <a:xfrm rot="5400000">
                <a:off x="2863006" y="2953504"/>
                <a:ext cx="499972" cy="114294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 bwMode="auto">
              <a:xfrm rot="5400000">
                <a:off x="2505044" y="4505005"/>
                <a:ext cx="476164" cy="136517"/>
              </a:xfrm>
              <a:prstGeom prst="line">
                <a:avLst/>
              </a:prstGeom>
              <a:ln w="76200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2" name="41 Forma libre"/>
              <p:cNvSpPr/>
              <p:nvPr/>
            </p:nvSpPr>
            <p:spPr bwMode="auto">
              <a:xfrm>
                <a:off x="2163720" y="5608129"/>
                <a:ext cx="236524" cy="699961"/>
              </a:xfrm>
              <a:custGeom>
                <a:avLst/>
                <a:gdLst>
                  <a:gd name="connsiteX0" fmla="*/ 236220 w 236220"/>
                  <a:gd name="connsiteY0" fmla="*/ 205740 h 699770"/>
                  <a:gd name="connsiteX1" fmla="*/ 76200 w 236220"/>
                  <a:gd name="connsiteY1" fmla="*/ 586740 h 699770"/>
                  <a:gd name="connsiteX2" fmla="*/ 30480 w 236220"/>
                  <a:gd name="connsiteY2" fmla="*/ 601980 h 699770"/>
                  <a:gd name="connsiteX3" fmla="*/ 0 w 236220"/>
                  <a:gd name="connsiteY3" fmla="*/ 0 h 69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0" h="699770">
                    <a:moveTo>
                      <a:pt x="236220" y="205740"/>
                    </a:moveTo>
                    <a:cubicBezTo>
                      <a:pt x="173355" y="363220"/>
                      <a:pt x="110490" y="520700"/>
                      <a:pt x="76200" y="586740"/>
                    </a:cubicBezTo>
                    <a:cubicBezTo>
                      <a:pt x="41910" y="652780"/>
                      <a:pt x="43180" y="699770"/>
                      <a:pt x="30480" y="601980"/>
                    </a:cubicBezTo>
                    <a:cubicBezTo>
                      <a:pt x="17780" y="504190"/>
                      <a:pt x="8890" y="252095"/>
                      <a:pt x="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</p:grpSp>
        <p:grpSp>
          <p:nvGrpSpPr>
            <p:cNvPr id="33839" name="79 Grupo"/>
            <p:cNvGrpSpPr>
              <a:grpSpLocks/>
            </p:cNvGrpSpPr>
            <p:nvPr/>
          </p:nvGrpSpPr>
          <p:grpSpPr bwMode="auto">
            <a:xfrm>
              <a:off x="1691640" y="1008380"/>
              <a:ext cx="4928870" cy="5257799"/>
              <a:chOff x="1691640" y="1008380"/>
              <a:chExt cx="4928870" cy="5257799"/>
            </a:xfrm>
          </p:grpSpPr>
          <p:grpSp>
            <p:nvGrpSpPr>
              <p:cNvPr id="33853" name="69 Grupo"/>
              <p:cNvGrpSpPr>
                <a:grpSpLocks/>
              </p:cNvGrpSpPr>
              <p:nvPr/>
            </p:nvGrpSpPr>
            <p:grpSpPr bwMode="auto">
              <a:xfrm>
                <a:off x="1691640" y="4716779"/>
                <a:ext cx="1447800" cy="876301"/>
                <a:chOff x="1691640" y="4716779"/>
                <a:chExt cx="1447800" cy="876301"/>
              </a:xfrm>
            </p:grpSpPr>
            <p:sp>
              <p:nvSpPr>
                <p:cNvPr id="43" name="42 Forma libre"/>
                <p:cNvSpPr/>
                <p:nvPr/>
              </p:nvSpPr>
              <p:spPr bwMode="auto">
                <a:xfrm>
                  <a:off x="1739880" y="4943085"/>
                  <a:ext cx="1400098" cy="650758"/>
                </a:xfrm>
                <a:custGeom>
                  <a:avLst/>
                  <a:gdLst>
                    <a:gd name="connsiteX0" fmla="*/ 394970 w 1400810"/>
                    <a:gd name="connsiteY0" fmla="*/ 650240 h 650240"/>
                    <a:gd name="connsiteX1" fmla="*/ 631190 w 1400810"/>
                    <a:gd name="connsiteY1" fmla="*/ 444500 h 650240"/>
                    <a:gd name="connsiteX2" fmla="*/ 631190 w 1400810"/>
                    <a:gd name="connsiteY2" fmla="*/ 116840 h 650240"/>
                    <a:gd name="connsiteX3" fmla="*/ 242570 w 1400810"/>
                    <a:gd name="connsiteY3" fmla="*/ 40640 h 650240"/>
                    <a:gd name="connsiteX4" fmla="*/ 13970 w 1400810"/>
                    <a:gd name="connsiteY4" fmla="*/ 360680 h 650240"/>
                    <a:gd name="connsiteX5" fmla="*/ 326390 w 1400810"/>
                    <a:gd name="connsiteY5" fmla="*/ 551180 h 650240"/>
                    <a:gd name="connsiteX6" fmla="*/ 577850 w 1400810"/>
                    <a:gd name="connsiteY6" fmla="*/ 337820 h 650240"/>
                    <a:gd name="connsiteX7" fmla="*/ 1400810 w 1400810"/>
                    <a:gd name="connsiteY7" fmla="*/ 330200 h 650240"/>
                    <a:gd name="connsiteX0" fmla="*/ 394970 w 1400810"/>
                    <a:gd name="connsiteY0" fmla="*/ 650240 h 650240"/>
                    <a:gd name="connsiteX1" fmla="*/ 631190 w 1400810"/>
                    <a:gd name="connsiteY1" fmla="*/ 444500 h 650240"/>
                    <a:gd name="connsiteX2" fmla="*/ 631190 w 1400810"/>
                    <a:gd name="connsiteY2" fmla="*/ 116840 h 650240"/>
                    <a:gd name="connsiteX3" fmla="*/ 242570 w 1400810"/>
                    <a:gd name="connsiteY3" fmla="*/ 40640 h 650240"/>
                    <a:gd name="connsiteX4" fmla="*/ 13970 w 1400810"/>
                    <a:gd name="connsiteY4" fmla="*/ 360680 h 650240"/>
                    <a:gd name="connsiteX5" fmla="*/ 326390 w 1400810"/>
                    <a:gd name="connsiteY5" fmla="*/ 551180 h 650240"/>
                    <a:gd name="connsiteX6" fmla="*/ 577850 w 1400810"/>
                    <a:gd name="connsiteY6" fmla="*/ 337820 h 650240"/>
                    <a:gd name="connsiteX7" fmla="*/ 1400810 w 1400810"/>
                    <a:gd name="connsiteY7" fmla="*/ 243114 h 650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00810" h="650240">
                      <a:moveTo>
                        <a:pt x="394970" y="650240"/>
                      </a:moveTo>
                      <a:cubicBezTo>
                        <a:pt x="493395" y="591820"/>
                        <a:pt x="591820" y="533400"/>
                        <a:pt x="631190" y="444500"/>
                      </a:cubicBezTo>
                      <a:cubicBezTo>
                        <a:pt x="670560" y="355600"/>
                        <a:pt x="695960" y="184150"/>
                        <a:pt x="631190" y="116840"/>
                      </a:cubicBezTo>
                      <a:cubicBezTo>
                        <a:pt x="566420" y="49530"/>
                        <a:pt x="345440" y="0"/>
                        <a:pt x="242570" y="40640"/>
                      </a:cubicBezTo>
                      <a:cubicBezTo>
                        <a:pt x="139700" y="81280"/>
                        <a:pt x="0" y="275590"/>
                        <a:pt x="13970" y="360680"/>
                      </a:cubicBezTo>
                      <a:cubicBezTo>
                        <a:pt x="27940" y="445770"/>
                        <a:pt x="232410" y="554990"/>
                        <a:pt x="326390" y="551180"/>
                      </a:cubicBezTo>
                      <a:cubicBezTo>
                        <a:pt x="420370" y="547370"/>
                        <a:pt x="398780" y="389164"/>
                        <a:pt x="577850" y="337820"/>
                      </a:cubicBezTo>
                      <a:cubicBezTo>
                        <a:pt x="756920" y="286476"/>
                        <a:pt x="1078865" y="228509"/>
                        <a:pt x="1400810" y="243114"/>
                      </a:cubicBezTo>
                    </a:path>
                  </a:pathLst>
                </a:custGeom>
                <a:ln w="76200"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wrap="none"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s-ES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  <p:sp>
              <p:nvSpPr>
                <p:cNvPr id="69" name="68 Forma libre"/>
                <p:cNvSpPr/>
                <p:nvPr/>
              </p:nvSpPr>
              <p:spPr bwMode="auto">
                <a:xfrm>
                  <a:off x="1692258" y="4717701"/>
                  <a:ext cx="536545" cy="284112"/>
                </a:xfrm>
                <a:custGeom>
                  <a:avLst/>
                  <a:gdLst>
                    <a:gd name="connsiteX0" fmla="*/ 121920 w 187960"/>
                    <a:gd name="connsiteY0" fmla="*/ 426720 h 426720"/>
                    <a:gd name="connsiteX1" fmla="*/ 167640 w 187960"/>
                    <a:gd name="connsiteY1" fmla="*/ 182880 h 426720"/>
                    <a:gd name="connsiteX2" fmla="*/ 0 w 187960"/>
                    <a:gd name="connsiteY2" fmla="*/ 0 h 426720"/>
                    <a:gd name="connsiteX0" fmla="*/ 502920 w 535940"/>
                    <a:gd name="connsiteY0" fmla="*/ 283845 h 283845"/>
                    <a:gd name="connsiteX1" fmla="*/ 167640 w 535940"/>
                    <a:gd name="connsiteY1" fmla="*/ 182880 h 283845"/>
                    <a:gd name="connsiteX2" fmla="*/ 0 w 535940"/>
                    <a:gd name="connsiteY2" fmla="*/ 0 h 283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35940" h="283845">
                      <a:moveTo>
                        <a:pt x="502920" y="283845"/>
                      </a:moveTo>
                      <a:cubicBezTo>
                        <a:pt x="535940" y="197485"/>
                        <a:pt x="251460" y="230187"/>
                        <a:pt x="167640" y="182880"/>
                      </a:cubicBezTo>
                      <a:cubicBezTo>
                        <a:pt x="83820" y="135573"/>
                        <a:pt x="73660" y="55880"/>
                        <a:pt x="0" y="0"/>
                      </a:cubicBezTo>
                    </a:path>
                  </a:pathLst>
                </a:custGeom>
                <a:ln w="76200">
                  <a:solidFill>
                    <a:schemeClr val="tx2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wrap="none"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s-ES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33854" name="78 Grupo"/>
              <p:cNvGrpSpPr>
                <a:grpSpLocks/>
              </p:cNvGrpSpPr>
              <p:nvPr/>
            </p:nvGrpSpPr>
            <p:grpSpPr bwMode="auto">
              <a:xfrm>
                <a:off x="5334000" y="1008380"/>
                <a:ext cx="1286510" cy="5257799"/>
                <a:chOff x="5334000" y="1008380"/>
                <a:chExt cx="1286510" cy="5257799"/>
              </a:xfrm>
            </p:grpSpPr>
            <p:sp>
              <p:nvSpPr>
                <p:cNvPr id="71" name="70 Forma libre"/>
                <p:cNvSpPr/>
                <p:nvPr/>
              </p:nvSpPr>
              <p:spPr bwMode="auto">
                <a:xfrm>
                  <a:off x="5700474" y="1714690"/>
                  <a:ext cx="693699" cy="479339"/>
                </a:xfrm>
                <a:custGeom>
                  <a:avLst/>
                  <a:gdLst>
                    <a:gd name="connsiteX0" fmla="*/ 693420 w 693420"/>
                    <a:gd name="connsiteY0" fmla="*/ 480060 h 480060"/>
                    <a:gd name="connsiteX1" fmla="*/ 556260 w 693420"/>
                    <a:gd name="connsiteY1" fmla="*/ 167640 h 480060"/>
                    <a:gd name="connsiteX2" fmla="*/ 243840 w 693420"/>
                    <a:gd name="connsiteY2" fmla="*/ 144780 h 480060"/>
                    <a:gd name="connsiteX3" fmla="*/ 0 w 693420"/>
                    <a:gd name="connsiteY3" fmla="*/ 0 h 480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3420" h="480060">
                      <a:moveTo>
                        <a:pt x="693420" y="480060"/>
                      </a:moveTo>
                      <a:cubicBezTo>
                        <a:pt x="662305" y="351790"/>
                        <a:pt x="631190" y="223520"/>
                        <a:pt x="556260" y="167640"/>
                      </a:cubicBezTo>
                      <a:cubicBezTo>
                        <a:pt x="481330" y="111760"/>
                        <a:pt x="336550" y="172720"/>
                        <a:pt x="243840" y="144780"/>
                      </a:cubicBezTo>
                      <a:cubicBezTo>
                        <a:pt x="151130" y="116840"/>
                        <a:pt x="75565" y="58420"/>
                        <a:pt x="0" y="0"/>
                      </a:cubicBezTo>
                    </a:path>
                  </a:pathLst>
                </a:custGeom>
                <a:ln w="76200">
                  <a:solidFill>
                    <a:schemeClr val="tx2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wrap="none"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s-ES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  <p:sp>
              <p:nvSpPr>
                <p:cNvPr id="72" name="71 Forma libre"/>
                <p:cNvSpPr/>
                <p:nvPr/>
              </p:nvSpPr>
              <p:spPr bwMode="auto">
                <a:xfrm>
                  <a:off x="6241781" y="1008380"/>
                  <a:ext cx="379392" cy="842811"/>
                </a:xfrm>
                <a:custGeom>
                  <a:avLst/>
                  <a:gdLst>
                    <a:gd name="connsiteX0" fmla="*/ 0 w 379730"/>
                    <a:gd name="connsiteY0" fmla="*/ 843280 h 843280"/>
                    <a:gd name="connsiteX1" fmla="*/ 251460 w 379730"/>
                    <a:gd name="connsiteY1" fmla="*/ 111760 h 843280"/>
                    <a:gd name="connsiteX2" fmla="*/ 365760 w 379730"/>
                    <a:gd name="connsiteY2" fmla="*/ 172720 h 843280"/>
                    <a:gd name="connsiteX3" fmla="*/ 335280 w 379730"/>
                    <a:gd name="connsiteY3" fmla="*/ 622300 h 843280"/>
                    <a:gd name="connsiteX4" fmla="*/ 335280 w 379730"/>
                    <a:gd name="connsiteY4" fmla="*/ 591820 h 843280"/>
                    <a:gd name="connsiteX0" fmla="*/ 0 w 379730"/>
                    <a:gd name="connsiteY0" fmla="*/ 843280 h 843280"/>
                    <a:gd name="connsiteX1" fmla="*/ 251460 w 379730"/>
                    <a:gd name="connsiteY1" fmla="*/ 111760 h 843280"/>
                    <a:gd name="connsiteX2" fmla="*/ 365760 w 379730"/>
                    <a:gd name="connsiteY2" fmla="*/ 172720 h 843280"/>
                    <a:gd name="connsiteX3" fmla="*/ 335280 w 379730"/>
                    <a:gd name="connsiteY3" fmla="*/ 622300 h 843280"/>
                    <a:gd name="connsiteX4" fmla="*/ 333784 w 379730"/>
                    <a:gd name="connsiteY4" fmla="*/ 544106 h 843280"/>
                    <a:gd name="connsiteX5" fmla="*/ 335280 w 379730"/>
                    <a:gd name="connsiteY5" fmla="*/ 591820 h 843280"/>
                    <a:gd name="connsiteX0" fmla="*/ 0 w 379730"/>
                    <a:gd name="connsiteY0" fmla="*/ 843280 h 843280"/>
                    <a:gd name="connsiteX1" fmla="*/ 251460 w 379730"/>
                    <a:gd name="connsiteY1" fmla="*/ 111760 h 843280"/>
                    <a:gd name="connsiteX2" fmla="*/ 365760 w 379730"/>
                    <a:gd name="connsiteY2" fmla="*/ 172720 h 843280"/>
                    <a:gd name="connsiteX3" fmla="*/ 335280 w 379730"/>
                    <a:gd name="connsiteY3" fmla="*/ 622300 h 843280"/>
                    <a:gd name="connsiteX4" fmla="*/ 333784 w 379730"/>
                    <a:gd name="connsiteY4" fmla="*/ 544106 h 843280"/>
                    <a:gd name="connsiteX0" fmla="*/ 0 w 379730"/>
                    <a:gd name="connsiteY0" fmla="*/ 843280 h 843280"/>
                    <a:gd name="connsiteX1" fmla="*/ 251460 w 379730"/>
                    <a:gd name="connsiteY1" fmla="*/ 111760 h 843280"/>
                    <a:gd name="connsiteX2" fmla="*/ 365760 w 379730"/>
                    <a:gd name="connsiteY2" fmla="*/ 172720 h 843280"/>
                    <a:gd name="connsiteX3" fmla="*/ 335280 w 379730"/>
                    <a:gd name="connsiteY3" fmla="*/ 622300 h 843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730" h="843280">
                      <a:moveTo>
                        <a:pt x="0" y="843280"/>
                      </a:moveTo>
                      <a:cubicBezTo>
                        <a:pt x="95250" y="533400"/>
                        <a:pt x="190500" y="223520"/>
                        <a:pt x="251460" y="111760"/>
                      </a:cubicBezTo>
                      <a:cubicBezTo>
                        <a:pt x="312420" y="0"/>
                        <a:pt x="351790" y="87630"/>
                        <a:pt x="365760" y="172720"/>
                      </a:cubicBezTo>
                      <a:cubicBezTo>
                        <a:pt x="379730" y="257810"/>
                        <a:pt x="340609" y="560402"/>
                        <a:pt x="335280" y="622300"/>
                      </a:cubicBezTo>
                    </a:path>
                  </a:pathLst>
                </a:custGeom>
                <a:ln w="76200"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wrap="none"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s-ES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74" name="73 Conector recto"/>
                <p:cNvCxnSpPr/>
                <p:nvPr/>
              </p:nvCxnSpPr>
              <p:spPr bwMode="auto">
                <a:xfrm rot="5400000">
                  <a:off x="6075132" y="2943188"/>
                  <a:ext cx="485688" cy="120643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75 Conector recto"/>
                <p:cNvCxnSpPr/>
                <p:nvPr/>
              </p:nvCxnSpPr>
              <p:spPr bwMode="auto">
                <a:xfrm rot="5400000">
                  <a:off x="5774309" y="4459774"/>
                  <a:ext cx="341252" cy="82545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77" name="76 Forma libre"/>
                <p:cNvSpPr/>
                <p:nvPr/>
              </p:nvSpPr>
              <p:spPr bwMode="auto">
                <a:xfrm>
                  <a:off x="5335369" y="5717646"/>
                  <a:ext cx="258748" cy="549176"/>
                </a:xfrm>
                <a:custGeom>
                  <a:avLst/>
                  <a:gdLst>
                    <a:gd name="connsiteX0" fmla="*/ 259080 w 259080"/>
                    <a:gd name="connsiteY0" fmla="*/ 30480 h 497840"/>
                    <a:gd name="connsiteX1" fmla="*/ 121920 w 259080"/>
                    <a:gd name="connsiteY1" fmla="*/ 434340 h 497840"/>
                    <a:gd name="connsiteX2" fmla="*/ 15240 w 259080"/>
                    <a:gd name="connsiteY2" fmla="*/ 411480 h 497840"/>
                    <a:gd name="connsiteX3" fmla="*/ 30480 w 259080"/>
                    <a:gd name="connsiteY3" fmla="*/ 0 h 497840"/>
                    <a:gd name="connsiteX0" fmla="*/ 259080 w 259080"/>
                    <a:gd name="connsiteY0" fmla="*/ 30480 h 497840"/>
                    <a:gd name="connsiteX1" fmla="*/ 121920 w 259080"/>
                    <a:gd name="connsiteY1" fmla="*/ 434340 h 497840"/>
                    <a:gd name="connsiteX2" fmla="*/ 15240 w 259080"/>
                    <a:gd name="connsiteY2" fmla="*/ 411480 h 497840"/>
                    <a:gd name="connsiteX3" fmla="*/ 30480 w 259080"/>
                    <a:gd name="connsiteY3" fmla="*/ 0 h 497840"/>
                    <a:gd name="connsiteX0" fmla="*/ 259080 w 259080"/>
                    <a:gd name="connsiteY0" fmla="*/ 30480 h 497840"/>
                    <a:gd name="connsiteX1" fmla="*/ 121920 w 259080"/>
                    <a:gd name="connsiteY1" fmla="*/ 434340 h 497840"/>
                    <a:gd name="connsiteX2" fmla="*/ 15240 w 259080"/>
                    <a:gd name="connsiteY2" fmla="*/ 411480 h 497840"/>
                    <a:gd name="connsiteX3" fmla="*/ 30480 w 259080"/>
                    <a:gd name="connsiteY3" fmla="*/ 0 h 497840"/>
                    <a:gd name="connsiteX0" fmla="*/ 259080 w 259080"/>
                    <a:gd name="connsiteY0" fmla="*/ 81755 h 549115"/>
                    <a:gd name="connsiteX1" fmla="*/ 121920 w 259080"/>
                    <a:gd name="connsiteY1" fmla="*/ 485615 h 549115"/>
                    <a:gd name="connsiteX2" fmla="*/ 15240 w 259080"/>
                    <a:gd name="connsiteY2" fmla="*/ 462755 h 549115"/>
                    <a:gd name="connsiteX3" fmla="*/ 30480 w 259080"/>
                    <a:gd name="connsiteY3" fmla="*/ 0 h 54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080" h="549115">
                      <a:moveTo>
                        <a:pt x="259080" y="81755"/>
                      </a:moveTo>
                      <a:cubicBezTo>
                        <a:pt x="210820" y="251935"/>
                        <a:pt x="162560" y="422115"/>
                        <a:pt x="121920" y="485615"/>
                      </a:cubicBezTo>
                      <a:cubicBezTo>
                        <a:pt x="81280" y="549115"/>
                        <a:pt x="30480" y="543691"/>
                        <a:pt x="15240" y="462755"/>
                      </a:cubicBezTo>
                      <a:cubicBezTo>
                        <a:pt x="0" y="381819"/>
                        <a:pt x="15240" y="169545"/>
                        <a:pt x="30480" y="0"/>
                      </a:cubicBezTo>
                    </a:path>
                  </a:pathLst>
                </a:custGeom>
                <a:ln w="76200"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wrap="none"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s-ES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  <p:sp>
              <p:nvSpPr>
                <p:cNvPr id="78" name="77 Forma libre"/>
                <p:cNvSpPr/>
                <p:nvPr/>
              </p:nvSpPr>
              <p:spPr bwMode="auto">
                <a:xfrm>
                  <a:off x="5678250" y="1874999"/>
                  <a:ext cx="346056" cy="1317388"/>
                </a:xfrm>
                <a:custGeom>
                  <a:avLst/>
                  <a:gdLst>
                    <a:gd name="connsiteX0" fmla="*/ 297180 w 346710"/>
                    <a:gd name="connsiteY0" fmla="*/ 0 h 1318260"/>
                    <a:gd name="connsiteX1" fmla="*/ 114300 w 346710"/>
                    <a:gd name="connsiteY1" fmla="*/ 68580 h 1318260"/>
                    <a:gd name="connsiteX2" fmla="*/ 30480 w 346710"/>
                    <a:gd name="connsiteY2" fmla="*/ 365760 h 1318260"/>
                    <a:gd name="connsiteX3" fmla="*/ 297180 w 346710"/>
                    <a:gd name="connsiteY3" fmla="*/ 586740 h 1318260"/>
                    <a:gd name="connsiteX4" fmla="*/ 327660 w 346710"/>
                    <a:gd name="connsiteY4" fmla="*/ 838200 h 1318260"/>
                    <a:gd name="connsiteX5" fmla="*/ 213360 w 346710"/>
                    <a:gd name="connsiteY5" fmla="*/ 1318260 h 1318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6710" h="1318260">
                      <a:moveTo>
                        <a:pt x="297180" y="0"/>
                      </a:moveTo>
                      <a:cubicBezTo>
                        <a:pt x="227965" y="3810"/>
                        <a:pt x="158750" y="7620"/>
                        <a:pt x="114300" y="68580"/>
                      </a:cubicBezTo>
                      <a:cubicBezTo>
                        <a:pt x="69850" y="129540"/>
                        <a:pt x="0" y="279400"/>
                        <a:pt x="30480" y="365760"/>
                      </a:cubicBezTo>
                      <a:cubicBezTo>
                        <a:pt x="60960" y="452120"/>
                        <a:pt x="247650" y="508000"/>
                        <a:pt x="297180" y="586740"/>
                      </a:cubicBezTo>
                      <a:cubicBezTo>
                        <a:pt x="346710" y="665480"/>
                        <a:pt x="341630" y="716280"/>
                        <a:pt x="327660" y="838200"/>
                      </a:cubicBezTo>
                      <a:cubicBezTo>
                        <a:pt x="313690" y="960120"/>
                        <a:pt x="263525" y="1139190"/>
                        <a:pt x="213360" y="1318260"/>
                      </a:cubicBezTo>
                    </a:path>
                  </a:pathLst>
                </a:custGeom>
                <a:ln w="76200"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wrap="none"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s-ES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33840" name="85 Grupo"/>
            <p:cNvGrpSpPr>
              <a:grpSpLocks/>
            </p:cNvGrpSpPr>
            <p:nvPr/>
          </p:nvGrpSpPr>
          <p:grpSpPr bwMode="auto">
            <a:xfrm>
              <a:off x="3139440" y="3133030"/>
              <a:ext cx="2768766" cy="2628779"/>
              <a:chOff x="3139440" y="3133030"/>
              <a:chExt cx="2768766" cy="2628779"/>
            </a:xfrm>
          </p:grpSpPr>
          <p:grpSp>
            <p:nvGrpSpPr>
              <p:cNvPr id="33848" name="82 Grupo"/>
              <p:cNvGrpSpPr>
                <a:grpSpLocks/>
              </p:cNvGrpSpPr>
              <p:nvPr/>
            </p:nvGrpSpPr>
            <p:grpSpPr bwMode="auto">
              <a:xfrm>
                <a:off x="3139440" y="3133030"/>
                <a:ext cx="2768766" cy="2628779"/>
                <a:chOff x="3139440" y="3133030"/>
                <a:chExt cx="2768766" cy="2628779"/>
              </a:xfrm>
            </p:grpSpPr>
            <p:sp>
              <p:nvSpPr>
                <p:cNvPr id="44" name="43 Forma libre"/>
                <p:cNvSpPr/>
                <p:nvPr/>
              </p:nvSpPr>
              <p:spPr bwMode="auto">
                <a:xfrm>
                  <a:off x="3139978" y="4097100"/>
                  <a:ext cx="974671" cy="1490394"/>
                </a:xfrm>
                <a:custGeom>
                  <a:avLst/>
                  <a:gdLst>
                    <a:gd name="connsiteX0" fmla="*/ 0 w 876300"/>
                    <a:gd name="connsiteY0" fmla="*/ 1043940 h 1441450"/>
                    <a:gd name="connsiteX1" fmla="*/ 114300 w 876300"/>
                    <a:gd name="connsiteY1" fmla="*/ 1043940 h 1441450"/>
                    <a:gd name="connsiteX2" fmla="*/ 289560 w 876300"/>
                    <a:gd name="connsiteY2" fmla="*/ 807720 h 1441450"/>
                    <a:gd name="connsiteX3" fmla="*/ 594360 w 876300"/>
                    <a:gd name="connsiteY3" fmla="*/ 716280 h 1441450"/>
                    <a:gd name="connsiteX4" fmla="*/ 861060 w 876300"/>
                    <a:gd name="connsiteY4" fmla="*/ 1066800 h 1441450"/>
                    <a:gd name="connsiteX5" fmla="*/ 502920 w 876300"/>
                    <a:gd name="connsiteY5" fmla="*/ 1440180 h 1441450"/>
                    <a:gd name="connsiteX6" fmla="*/ 152400 w 876300"/>
                    <a:gd name="connsiteY6" fmla="*/ 1074420 h 1441450"/>
                    <a:gd name="connsiteX7" fmla="*/ 525780 w 876300"/>
                    <a:gd name="connsiteY7" fmla="*/ 822960 h 1441450"/>
                    <a:gd name="connsiteX8" fmla="*/ 739140 w 876300"/>
                    <a:gd name="connsiteY8" fmla="*/ 0 h 1441450"/>
                    <a:gd name="connsiteX0" fmla="*/ 0 w 975360"/>
                    <a:gd name="connsiteY0" fmla="*/ 1043940 h 1441450"/>
                    <a:gd name="connsiteX1" fmla="*/ 213360 w 975360"/>
                    <a:gd name="connsiteY1" fmla="*/ 1043940 h 1441450"/>
                    <a:gd name="connsiteX2" fmla="*/ 388620 w 975360"/>
                    <a:gd name="connsiteY2" fmla="*/ 807720 h 1441450"/>
                    <a:gd name="connsiteX3" fmla="*/ 693420 w 975360"/>
                    <a:gd name="connsiteY3" fmla="*/ 716280 h 1441450"/>
                    <a:gd name="connsiteX4" fmla="*/ 960120 w 975360"/>
                    <a:gd name="connsiteY4" fmla="*/ 1066800 h 1441450"/>
                    <a:gd name="connsiteX5" fmla="*/ 601980 w 975360"/>
                    <a:gd name="connsiteY5" fmla="*/ 1440180 h 1441450"/>
                    <a:gd name="connsiteX6" fmla="*/ 251460 w 975360"/>
                    <a:gd name="connsiteY6" fmla="*/ 1074420 h 1441450"/>
                    <a:gd name="connsiteX7" fmla="*/ 624840 w 975360"/>
                    <a:gd name="connsiteY7" fmla="*/ 822960 h 1441450"/>
                    <a:gd name="connsiteX8" fmla="*/ 838200 w 975360"/>
                    <a:gd name="connsiteY8" fmla="*/ 0 h 1441450"/>
                    <a:gd name="connsiteX0" fmla="*/ 0 w 975360"/>
                    <a:gd name="connsiteY0" fmla="*/ 1043940 h 1441450"/>
                    <a:gd name="connsiteX1" fmla="*/ 213360 w 975360"/>
                    <a:gd name="connsiteY1" fmla="*/ 1043940 h 1441450"/>
                    <a:gd name="connsiteX2" fmla="*/ 388620 w 975360"/>
                    <a:gd name="connsiteY2" fmla="*/ 807720 h 1441450"/>
                    <a:gd name="connsiteX3" fmla="*/ 693420 w 975360"/>
                    <a:gd name="connsiteY3" fmla="*/ 716280 h 1441450"/>
                    <a:gd name="connsiteX4" fmla="*/ 960120 w 975360"/>
                    <a:gd name="connsiteY4" fmla="*/ 1066800 h 1441450"/>
                    <a:gd name="connsiteX5" fmla="*/ 601980 w 975360"/>
                    <a:gd name="connsiteY5" fmla="*/ 1440180 h 1441450"/>
                    <a:gd name="connsiteX6" fmla="*/ 251460 w 975360"/>
                    <a:gd name="connsiteY6" fmla="*/ 1074420 h 1441450"/>
                    <a:gd name="connsiteX7" fmla="*/ 624840 w 975360"/>
                    <a:gd name="connsiteY7" fmla="*/ 822960 h 1441450"/>
                    <a:gd name="connsiteX8" fmla="*/ 838200 w 975360"/>
                    <a:gd name="connsiteY8" fmla="*/ 0 h 1441450"/>
                    <a:gd name="connsiteX0" fmla="*/ 0 w 975360"/>
                    <a:gd name="connsiteY0" fmla="*/ 1043940 h 1441450"/>
                    <a:gd name="connsiteX1" fmla="*/ 213360 w 975360"/>
                    <a:gd name="connsiteY1" fmla="*/ 1043940 h 1441450"/>
                    <a:gd name="connsiteX2" fmla="*/ 388620 w 975360"/>
                    <a:gd name="connsiteY2" fmla="*/ 807720 h 1441450"/>
                    <a:gd name="connsiteX3" fmla="*/ 693420 w 975360"/>
                    <a:gd name="connsiteY3" fmla="*/ 716280 h 1441450"/>
                    <a:gd name="connsiteX4" fmla="*/ 960120 w 975360"/>
                    <a:gd name="connsiteY4" fmla="*/ 1066800 h 1441450"/>
                    <a:gd name="connsiteX5" fmla="*/ 601980 w 975360"/>
                    <a:gd name="connsiteY5" fmla="*/ 1440180 h 1441450"/>
                    <a:gd name="connsiteX6" fmla="*/ 251460 w 975360"/>
                    <a:gd name="connsiteY6" fmla="*/ 1074420 h 1441450"/>
                    <a:gd name="connsiteX7" fmla="*/ 351246 w 975360"/>
                    <a:gd name="connsiteY7" fmla="*/ 1072606 h 1441450"/>
                    <a:gd name="connsiteX8" fmla="*/ 624840 w 975360"/>
                    <a:gd name="connsiteY8" fmla="*/ 822960 h 1441450"/>
                    <a:gd name="connsiteX9" fmla="*/ 838200 w 975360"/>
                    <a:gd name="connsiteY9" fmla="*/ 0 h 1441450"/>
                    <a:gd name="connsiteX0" fmla="*/ 0 w 975360"/>
                    <a:gd name="connsiteY0" fmla="*/ 1043940 h 1441450"/>
                    <a:gd name="connsiteX1" fmla="*/ 213360 w 975360"/>
                    <a:gd name="connsiteY1" fmla="*/ 1043940 h 1441450"/>
                    <a:gd name="connsiteX2" fmla="*/ 388620 w 975360"/>
                    <a:gd name="connsiteY2" fmla="*/ 807720 h 1441450"/>
                    <a:gd name="connsiteX3" fmla="*/ 693420 w 975360"/>
                    <a:gd name="connsiteY3" fmla="*/ 716280 h 1441450"/>
                    <a:gd name="connsiteX4" fmla="*/ 960120 w 975360"/>
                    <a:gd name="connsiteY4" fmla="*/ 1066800 h 1441450"/>
                    <a:gd name="connsiteX5" fmla="*/ 601980 w 975360"/>
                    <a:gd name="connsiteY5" fmla="*/ 1440180 h 1441450"/>
                    <a:gd name="connsiteX6" fmla="*/ 251460 w 975360"/>
                    <a:gd name="connsiteY6" fmla="*/ 1074420 h 1441450"/>
                    <a:gd name="connsiteX7" fmla="*/ 624840 w 975360"/>
                    <a:gd name="connsiteY7" fmla="*/ 822960 h 1441450"/>
                    <a:gd name="connsiteX8" fmla="*/ 838200 w 975360"/>
                    <a:gd name="connsiteY8" fmla="*/ 0 h 1441450"/>
                    <a:gd name="connsiteX0" fmla="*/ 0 w 975360"/>
                    <a:gd name="connsiteY0" fmla="*/ 1043940 h 1441450"/>
                    <a:gd name="connsiteX1" fmla="*/ 213360 w 975360"/>
                    <a:gd name="connsiteY1" fmla="*/ 1043940 h 1441450"/>
                    <a:gd name="connsiteX2" fmla="*/ 388620 w 975360"/>
                    <a:gd name="connsiteY2" fmla="*/ 807720 h 1441450"/>
                    <a:gd name="connsiteX3" fmla="*/ 693420 w 975360"/>
                    <a:gd name="connsiteY3" fmla="*/ 716280 h 1441450"/>
                    <a:gd name="connsiteX4" fmla="*/ 960120 w 975360"/>
                    <a:gd name="connsiteY4" fmla="*/ 1066800 h 1441450"/>
                    <a:gd name="connsiteX5" fmla="*/ 601980 w 975360"/>
                    <a:gd name="connsiteY5" fmla="*/ 1440180 h 1441450"/>
                    <a:gd name="connsiteX6" fmla="*/ 338546 w 975360"/>
                    <a:gd name="connsiteY6" fmla="*/ 1074420 h 1441450"/>
                    <a:gd name="connsiteX7" fmla="*/ 624840 w 975360"/>
                    <a:gd name="connsiteY7" fmla="*/ 822960 h 1441450"/>
                    <a:gd name="connsiteX8" fmla="*/ 838200 w 975360"/>
                    <a:gd name="connsiteY8" fmla="*/ 0 h 1441450"/>
                    <a:gd name="connsiteX0" fmla="*/ 0 w 975360"/>
                    <a:gd name="connsiteY0" fmla="*/ 1043940 h 1441450"/>
                    <a:gd name="connsiteX1" fmla="*/ 213360 w 975360"/>
                    <a:gd name="connsiteY1" fmla="*/ 1043940 h 1441450"/>
                    <a:gd name="connsiteX2" fmla="*/ 388620 w 975360"/>
                    <a:gd name="connsiteY2" fmla="*/ 807720 h 1441450"/>
                    <a:gd name="connsiteX3" fmla="*/ 693420 w 975360"/>
                    <a:gd name="connsiteY3" fmla="*/ 716280 h 1441450"/>
                    <a:gd name="connsiteX4" fmla="*/ 960120 w 975360"/>
                    <a:gd name="connsiteY4" fmla="*/ 1066800 h 1441450"/>
                    <a:gd name="connsiteX5" fmla="*/ 601980 w 975360"/>
                    <a:gd name="connsiteY5" fmla="*/ 1440180 h 1441450"/>
                    <a:gd name="connsiteX6" fmla="*/ 338546 w 975360"/>
                    <a:gd name="connsiteY6" fmla="*/ 1074420 h 1441450"/>
                    <a:gd name="connsiteX7" fmla="*/ 624840 w 975360"/>
                    <a:gd name="connsiteY7" fmla="*/ 822960 h 1441450"/>
                    <a:gd name="connsiteX8" fmla="*/ 838200 w 975360"/>
                    <a:gd name="connsiteY8" fmla="*/ 0 h 1441450"/>
                    <a:gd name="connsiteX0" fmla="*/ 0 w 975360"/>
                    <a:gd name="connsiteY0" fmla="*/ 1092366 h 1489876"/>
                    <a:gd name="connsiteX1" fmla="*/ 213360 w 975360"/>
                    <a:gd name="connsiteY1" fmla="*/ 1092366 h 1489876"/>
                    <a:gd name="connsiteX2" fmla="*/ 388620 w 975360"/>
                    <a:gd name="connsiteY2" fmla="*/ 856146 h 1489876"/>
                    <a:gd name="connsiteX3" fmla="*/ 693420 w 975360"/>
                    <a:gd name="connsiteY3" fmla="*/ 764706 h 1489876"/>
                    <a:gd name="connsiteX4" fmla="*/ 960120 w 975360"/>
                    <a:gd name="connsiteY4" fmla="*/ 1115226 h 1489876"/>
                    <a:gd name="connsiteX5" fmla="*/ 601980 w 975360"/>
                    <a:gd name="connsiteY5" fmla="*/ 1488606 h 1489876"/>
                    <a:gd name="connsiteX6" fmla="*/ 338546 w 975360"/>
                    <a:gd name="connsiteY6" fmla="*/ 1122846 h 1489876"/>
                    <a:gd name="connsiteX7" fmla="*/ 624840 w 975360"/>
                    <a:gd name="connsiteY7" fmla="*/ 871386 h 1489876"/>
                    <a:gd name="connsiteX8" fmla="*/ 838200 w 975360"/>
                    <a:gd name="connsiteY8" fmla="*/ 0 h 1489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5360" h="1489876">
                      <a:moveTo>
                        <a:pt x="0" y="1092366"/>
                      </a:moveTo>
                      <a:cubicBezTo>
                        <a:pt x="33020" y="1112051"/>
                        <a:pt x="148590" y="1131736"/>
                        <a:pt x="213360" y="1092366"/>
                      </a:cubicBezTo>
                      <a:cubicBezTo>
                        <a:pt x="278130" y="1052996"/>
                        <a:pt x="308610" y="910756"/>
                        <a:pt x="388620" y="856146"/>
                      </a:cubicBezTo>
                      <a:cubicBezTo>
                        <a:pt x="468630" y="801536"/>
                        <a:pt x="598170" y="721526"/>
                        <a:pt x="693420" y="764706"/>
                      </a:cubicBezTo>
                      <a:cubicBezTo>
                        <a:pt x="788670" y="807886"/>
                        <a:pt x="975360" y="994576"/>
                        <a:pt x="960120" y="1115226"/>
                      </a:cubicBezTo>
                      <a:cubicBezTo>
                        <a:pt x="944880" y="1235876"/>
                        <a:pt x="705576" y="1487336"/>
                        <a:pt x="601980" y="1488606"/>
                      </a:cubicBezTo>
                      <a:cubicBezTo>
                        <a:pt x="498384" y="1489876"/>
                        <a:pt x="334736" y="1225716"/>
                        <a:pt x="338546" y="1122846"/>
                      </a:cubicBezTo>
                      <a:cubicBezTo>
                        <a:pt x="342356" y="1019976"/>
                        <a:pt x="527050" y="1050456"/>
                        <a:pt x="624840" y="871386"/>
                      </a:cubicBezTo>
                      <a:cubicBezTo>
                        <a:pt x="705999" y="692618"/>
                        <a:pt x="780415" y="321945"/>
                        <a:pt x="838200" y="0"/>
                      </a:cubicBezTo>
                    </a:path>
                  </a:pathLst>
                </a:custGeom>
                <a:ln w="76200"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wrap="none"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s-ES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  <p:sp>
              <p:nvSpPr>
                <p:cNvPr id="81" name="80 Forma libre"/>
                <p:cNvSpPr/>
                <p:nvPr/>
              </p:nvSpPr>
              <p:spPr bwMode="auto">
                <a:xfrm>
                  <a:off x="5341719" y="3133660"/>
                  <a:ext cx="566705" cy="290461"/>
                </a:xfrm>
                <a:custGeom>
                  <a:avLst/>
                  <a:gdLst>
                    <a:gd name="connsiteX0" fmla="*/ 518160 w 518160"/>
                    <a:gd name="connsiteY0" fmla="*/ 0 h 194310"/>
                    <a:gd name="connsiteX1" fmla="*/ 411480 w 518160"/>
                    <a:gd name="connsiteY1" fmla="*/ 190500 h 194310"/>
                    <a:gd name="connsiteX2" fmla="*/ 0 w 518160"/>
                    <a:gd name="connsiteY2" fmla="*/ 22860 h 194310"/>
                    <a:gd name="connsiteX0" fmla="*/ 566586 w 566586"/>
                    <a:gd name="connsiteY0" fmla="*/ 0 h 290687"/>
                    <a:gd name="connsiteX1" fmla="*/ 411480 w 566586"/>
                    <a:gd name="connsiteY1" fmla="*/ 273109 h 290687"/>
                    <a:gd name="connsiteX2" fmla="*/ 0 w 566586"/>
                    <a:gd name="connsiteY2" fmla="*/ 105469 h 29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6586" h="290687">
                      <a:moveTo>
                        <a:pt x="566586" y="0"/>
                      </a:moveTo>
                      <a:cubicBezTo>
                        <a:pt x="556426" y="93345"/>
                        <a:pt x="505911" y="255531"/>
                        <a:pt x="411480" y="273109"/>
                      </a:cubicBezTo>
                      <a:cubicBezTo>
                        <a:pt x="317049" y="290687"/>
                        <a:pt x="162560" y="191194"/>
                        <a:pt x="0" y="105469"/>
                      </a:cubicBezTo>
                    </a:path>
                  </a:pathLst>
                </a:custGeom>
                <a:ln w="76200">
                  <a:solidFill>
                    <a:schemeClr val="tx2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wrap="none"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s-ES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  <p:sp>
              <p:nvSpPr>
                <p:cNvPr id="82" name="81 Forma libre"/>
                <p:cNvSpPr/>
                <p:nvPr/>
              </p:nvSpPr>
              <p:spPr bwMode="auto">
                <a:xfrm>
                  <a:off x="4919467" y="4671672"/>
                  <a:ext cx="454000" cy="1090416"/>
                </a:xfrm>
                <a:custGeom>
                  <a:avLst/>
                  <a:gdLst>
                    <a:gd name="connsiteX0" fmla="*/ 422910 w 422910"/>
                    <a:gd name="connsiteY0" fmla="*/ 1059180 h 1059180"/>
                    <a:gd name="connsiteX1" fmla="*/ 186690 w 422910"/>
                    <a:gd name="connsiteY1" fmla="*/ 800100 h 1059180"/>
                    <a:gd name="connsiteX2" fmla="*/ 19050 w 422910"/>
                    <a:gd name="connsiteY2" fmla="*/ 556260 h 1059180"/>
                    <a:gd name="connsiteX3" fmla="*/ 300990 w 422910"/>
                    <a:gd name="connsiteY3" fmla="*/ 274320 h 1059180"/>
                    <a:gd name="connsiteX4" fmla="*/ 110490 w 422910"/>
                    <a:gd name="connsiteY4" fmla="*/ 0 h 1059180"/>
                    <a:gd name="connsiteX0" fmla="*/ 422910 w 422910"/>
                    <a:gd name="connsiteY0" fmla="*/ 1059180 h 1059180"/>
                    <a:gd name="connsiteX1" fmla="*/ 186690 w 422910"/>
                    <a:gd name="connsiteY1" fmla="*/ 800100 h 1059180"/>
                    <a:gd name="connsiteX2" fmla="*/ 19050 w 422910"/>
                    <a:gd name="connsiteY2" fmla="*/ 556260 h 1059180"/>
                    <a:gd name="connsiteX3" fmla="*/ 300990 w 422910"/>
                    <a:gd name="connsiteY3" fmla="*/ 274320 h 1059180"/>
                    <a:gd name="connsiteX4" fmla="*/ 110490 w 422910"/>
                    <a:gd name="connsiteY4" fmla="*/ 0 h 1059180"/>
                    <a:gd name="connsiteX0" fmla="*/ 422910 w 454660"/>
                    <a:gd name="connsiteY0" fmla="*/ 1059180 h 1090749"/>
                    <a:gd name="connsiteX1" fmla="*/ 415290 w 454660"/>
                    <a:gd name="connsiteY1" fmla="*/ 1047569 h 1090749"/>
                    <a:gd name="connsiteX2" fmla="*/ 186690 w 454660"/>
                    <a:gd name="connsiteY2" fmla="*/ 800100 h 1090749"/>
                    <a:gd name="connsiteX3" fmla="*/ 19050 w 454660"/>
                    <a:gd name="connsiteY3" fmla="*/ 556260 h 1090749"/>
                    <a:gd name="connsiteX4" fmla="*/ 300990 w 454660"/>
                    <a:gd name="connsiteY4" fmla="*/ 274320 h 1090749"/>
                    <a:gd name="connsiteX5" fmla="*/ 110490 w 454660"/>
                    <a:gd name="connsiteY5" fmla="*/ 0 h 1090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4660" h="1090749">
                      <a:moveTo>
                        <a:pt x="422910" y="1059180"/>
                      </a:moveTo>
                      <a:cubicBezTo>
                        <a:pt x="421640" y="1057245"/>
                        <a:pt x="454660" y="1090749"/>
                        <a:pt x="415290" y="1047569"/>
                      </a:cubicBezTo>
                      <a:cubicBezTo>
                        <a:pt x="375920" y="1004389"/>
                        <a:pt x="252730" y="881985"/>
                        <a:pt x="186690" y="800100"/>
                      </a:cubicBezTo>
                      <a:cubicBezTo>
                        <a:pt x="120650" y="718215"/>
                        <a:pt x="0" y="643890"/>
                        <a:pt x="19050" y="556260"/>
                      </a:cubicBezTo>
                      <a:cubicBezTo>
                        <a:pt x="38100" y="468630"/>
                        <a:pt x="285750" y="367030"/>
                        <a:pt x="300990" y="274320"/>
                      </a:cubicBezTo>
                      <a:cubicBezTo>
                        <a:pt x="316230" y="181610"/>
                        <a:pt x="213360" y="90805"/>
                        <a:pt x="110490" y="0"/>
                      </a:cubicBezTo>
                    </a:path>
                  </a:pathLst>
                </a:custGeom>
                <a:ln w="76200">
                  <a:solidFill>
                    <a:schemeClr val="tx2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wrap="none"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s-ES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85" name="84 Forma libre"/>
              <p:cNvSpPr/>
              <p:nvPr/>
            </p:nvSpPr>
            <p:spPr bwMode="auto">
              <a:xfrm>
                <a:off x="3308244" y="4663735"/>
                <a:ext cx="223826" cy="415850"/>
              </a:xfrm>
              <a:custGeom>
                <a:avLst/>
                <a:gdLst>
                  <a:gd name="connsiteX0" fmla="*/ 114300 w 224790"/>
                  <a:gd name="connsiteY0" fmla="*/ 358140 h 358140"/>
                  <a:gd name="connsiteX1" fmla="*/ 205740 w 224790"/>
                  <a:gd name="connsiteY1" fmla="*/ 266700 h 358140"/>
                  <a:gd name="connsiteX2" fmla="*/ 0 w 224790"/>
                  <a:gd name="connsiteY2" fmla="*/ 0 h 358140"/>
                  <a:gd name="connsiteX0" fmla="*/ 114300 w 224790"/>
                  <a:gd name="connsiteY0" fmla="*/ 358140 h 358140"/>
                  <a:gd name="connsiteX1" fmla="*/ 205740 w 224790"/>
                  <a:gd name="connsiteY1" fmla="*/ 266700 h 358140"/>
                  <a:gd name="connsiteX2" fmla="*/ 0 w 224790"/>
                  <a:gd name="connsiteY2" fmla="*/ 0 h 358140"/>
                  <a:gd name="connsiteX0" fmla="*/ 114300 w 224280"/>
                  <a:gd name="connsiteY0" fmla="*/ 358140 h 379576"/>
                  <a:gd name="connsiteX1" fmla="*/ 111238 w 224280"/>
                  <a:gd name="connsiteY1" fmla="*/ 364336 h 379576"/>
                  <a:gd name="connsiteX2" fmla="*/ 205740 w 224280"/>
                  <a:gd name="connsiteY2" fmla="*/ 266700 h 379576"/>
                  <a:gd name="connsiteX3" fmla="*/ 0 w 224280"/>
                  <a:gd name="connsiteY3" fmla="*/ 0 h 379576"/>
                  <a:gd name="connsiteX0" fmla="*/ 114300 w 224280"/>
                  <a:gd name="connsiteY0" fmla="*/ 358140 h 433700"/>
                  <a:gd name="connsiteX1" fmla="*/ 111238 w 224280"/>
                  <a:gd name="connsiteY1" fmla="*/ 364336 h 433700"/>
                  <a:gd name="connsiteX2" fmla="*/ 205740 w 224280"/>
                  <a:gd name="connsiteY2" fmla="*/ 266700 h 433700"/>
                  <a:gd name="connsiteX3" fmla="*/ 0 w 224280"/>
                  <a:gd name="connsiteY3" fmla="*/ 0 h 433700"/>
                  <a:gd name="connsiteX0" fmla="*/ 114300 w 224280"/>
                  <a:gd name="connsiteY0" fmla="*/ 358140 h 433700"/>
                  <a:gd name="connsiteX1" fmla="*/ 111238 w 224280"/>
                  <a:gd name="connsiteY1" fmla="*/ 364336 h 433700"/>
                  <a:gd name="connsiteX2" fmla="*/ 205740 w 224280"/>
                  <a:gd name="connsiteY2" fmla="*/ 266700 h 433700"/>
                  <a:gd name="connsiteX3" fmla="*/ 0 w 224280"/>
                  <a:gd name="connsiteY3" fmla="*/ 0 h 433700"/>
                  <a:gd name="connsiteX0" fmla="*/ 114300 w 224280"/>
                  <a:gd name="connsiteY0" fmla="*/ 358140 h 484975"/>
                  <a:gd name="connsiteX1" fmla="*/ 111238 w 224280"/>
                  <a:gd name="connsiteY1" fmla="*/ 415611 h 484975"/>
                  <a:gd name="connsiteX2" fmla="*/ 205740 w 224280"/>
                  <a:gd name="connsiteY2" fmla="*/ 266700 h 484975"/>
                  <a:gd name="connsiteX3" fmla="*/ 0 w 224280"/>
                  <a:gd name="connsiteY3" fmla="*/ 0 h 484975"/>
                  <a:gd name="connsiteX0" fmla="*/ 111238 w 224280"/>
                  <a:gd name="connsiteY0" fmla="*/ 415611 h 415611"/>
                  <a:gd name="connsiteX1" fmla="*/ 205740 w 224280"/>
                  <a:gd name="connsiteY1" fmla="*/ 266700 h 415611"/>
                  <a:gd name="connsiteX2" fmla="*/ 0 w 224280"/>
                  <a:gd name="connsiteY2" fmla="*/ 0 h 41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4280" h="415611">
                    <a:moveTo>
                      <a:pt x="111238" y="415611"/>
                    </a:moveTo>
                    <a:cubicBezTo>
                      <a:pt x="163510" y="403220"/>
                      <a:pt x="224280" y="335968"/>
                      <a:pt x="205740" y="266700"/>
                    </a:cubicBezTo>
                    <a:cubicBezTo>
                      <a:pt x="187200" y="197432"/>
                      <a:pt x="93345" y="103505"/>
                      <a:pt x="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</p:grpSp>
        <p:grpSp>
          <p:nvGrpSpPr>
            <p:cNvPr id="33841" name="93 Grupo"/>
            <p:cNvGrpSpPr>
              <a:grpSpLocks/>
            </p:cNvGrpSpPr>
            <p:nvPr/>
          </p:nvGrpSpPr>
          <p:grpSpPr bwMode="auto">
            <a:xfrm>
              <a:off x="2858568" y="2616994"/>
              <a:ext cx="1522932" cy="1505426"/>
              <a:chOff x="2858568" y="2616994"/>
              <a:chExt cx="1522932" cy="1505426"/>
            </a:xfrm>
          </p:grpSpPr>
          <p:sp>
            <p:nvSpPr>
              <p:cNvPr id="90" name="89 Forma libre"/>
              <p:cNvSpPr/>
              <p:nvPr/>
            </p:nvSpPr>
            <p:spPr bwMode="auto">
              <a:xfrm>
                <a:off x="2859007" y="3727279"/>
                <a:ext cx="1095315" cy="395217"/>
              </a:xfrm>
              <a:custGeom>
                <a:avLst/>
                <a:gdLst>
                  <a:gd name="connsiteX0" fmla="*/ 1059180 w 1059180"/>
                  <a:gd name="connsiteY0" fmla="*/ 394970 h 394970"/>
                  <a:gd name="connsiteX1" fmla="*/ 929640 w 1059180"/>
                  <a:gd name="connsiteY1" fmla="*/ 318770 h 394970"/>
                  <a:gd name="connsiteX2" fmla="*/ 784860 w 1059180"/>
                  <a:gd name="connsiteY2" fmla="*/ 52070 h 394970"/>
                  <a:gd name="connsiteX3" fmla="*/ 0 w 1059180"/>
                  <a:gd name="connsiteY3" fmla="*/ 6350 h 394970"/>
                  <a:gd name="connsiteX0" fmla="*/ 1096212 w 1096212"/>
                  <a:gd name="connsiteY0" fmla="*/ 394970 h 394970"/>
                  <a:gd name="connsiteX1" fmla="*/ 966672 w 1096212"/>
                  <a:gd name="connsiteY1" fmla="*/ 318770 h 394970"/>
                  <a:gd name="connsiteX2" fmla="*/ 821892 w 1096212"/>
                  <a:gd name="connsiteY2" fmla="*/ 52070 h 394970"/>
                  <a:gd name="connsiteX3" fmla="*/ 0 w 1096212"/>
                  <a:gd name="connsiteY3" fmla="*/ 6350 h 39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6212" h="394970">
                    <a:moveTo>
                      <a:pt x="1096212" y="394970"/>
                    </a:moveTo>
                    <a:cubicBezTo>
                      <a:pt x="1054302" y="385445"/>
                      <a:pt x="1012392" y="375920"/>
                      <a:pt x="966672" y="318770"/>
                    </a:cubicBezTo>
                    <a:cubicBezTo>
                      <a:pt x="920952" y="261620"/>
                      <a:pt x="983004" y="104140"/>
                      <a:pt x="821892" y="52070"/>
                    </a:cubicBezTo>
                    <a:cubicBezTo>
                      <a:pt x="660780" y="0"/>
                      <a:pt x="314960" y="3175"/>
                      <a:pt x="0" y="635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92" name="91 Forma libre"/>
              <p:cNvSpPr/>
              <p:nvPr/>
            </p:nvSpPr>
            <p:spPr bwMode="auto">
              <a:xfrm>
                <a:off x="3681287" y="3246353"/>
                <a:ext cx="141279" cy="525368"/>
              </a:xfrm>
              <a:custGeom>
                <a:avLst/>
                <a:gdLst>
                  <a:gd name="connsiteX0" fmla="*/ 0 w 142240"/>
                  <a:gd name="connsiteY0" fmla="*/ 525780 h 525780"/>
                  <a:gd name="connsiteX1" fmla="*/ 129540 w 142240"/>
                  <a:gd name="connsiteY1" fmla="*/ 274320 h 525780"/>
                  <a:gd name="connsiteX2" fmla="*/ 76200 w 142240"/>
                  <a:gd name="connsiteY2" fmla="*/ 0 h 5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240" h="525780">
                    <a:moveTo>
                      <a:pt x="0" y="525780"/>
                    </a:moveTo>
                    <a:cubicBezTo>
                      <a:pt x="58420" y="443865"/>
                      <a:pt x="116840" y="361950"/>
                      <a:pt x="129540" y="274320"/>
                    </a:cubicBezTo>
                    <a:cubicBezTo>
                      <a:pt x="142240" y="186690"/>
                      <a:pt x="109220" y="93345"/>
                      <a:pt x="7620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93" name="92 Forma libre"/>
              <p:cNvSpPr/>
              <p:nvPr/>
            </p:nvSpPr>
            <p:spPr bwMode="auto">
              <a:xfrm>
                <a:off x="3825741" y="2616228"/>
                <a:ext cx="555594" cy="911062"/>
              </a:xfrm>
              <a:custGeom>
                <a:avLst/>
                <a:gdLst>
                  <a:gd name="connsiteX0" fmla="*/ 0 w 556260"/>
                  <a:gd name="connsiteY0" fmla="*/ 784860 h 784860"/>
                  <a:gd name="connsiteX1" fmla="*/ 266700 w 556260"/>
                  <a:gd name="connsiteY1" fmla="*/ 647700 h 784860"/>
                  <a:gd name="connsiteX2" fmla="*/ 403860 w 556260"/>
                  <a:gd name="connsiteY2" fmla="*/ 624840 h 784860"/>
                  <a:gd name="connsiteX3" fmla="*/ 556260 w 556260"/>
                  <a:gd name="connsiteY3" fmla="*/ 0 h 784860"/>
                  <a:gd name="connsiteX0" fmla="*/ 0 w 556260"/>
                  <a:gd name="connsiteY0" fmla="*/ 911066 h 911066"/>
                  <a:gd name="connsiteX1" fmla="*/ 266700 w 556260"/>
                  <a:gd name="connsiteY1" fmla="*/ 773906 h 911066"/>
                  <a:gd name="connsiteX2" fmla="*/ 403860 w 556260"/>
                  <a:gd name="connsiteY2" fmla="*/ 751046 h 911066"/>
                  <a:gd name="connsiteX3" fmla="*/ 556260 w 556260"/>
                  <a:gd name="connsiteY3" fmla="*/ 0 h 91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260" h="911066">
                    <a:moveTo>
                      <a:pt x="0" y="911066"/>
                    </a:moveTo>
                    <a:cubicBezTo>
                      <a:pt x="99695" y="855821"/>
                      <a:pt x="199390" y="800576"/>
                      <a:pt x="266700" y="773906"/>
                    </a:cubicBezTo>
                    <a:cubicBezTo>
                      <a:pt x="334010" y="747236"/>
                      <a:pt x="355600" y="880030"/>
                      <a:pt x="403860" y="751046"/>
                    </a:cubicBezTo>
                    <a:cubicBezTo>
                      <a:pt x="452120" y="622062"/>
                      <a:pt x="504190" y="258445"/>
                      <a:pt x="55626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</p:grpSp>
        <p:grpSp>
          <p:nvGrpSpPr>
            <p:cNvPr id="33842" name="96 Grupo"/>
            <p:cNvGrpSpPr>
              <a:grpSpLocks/>
            </p:cNvGrpSpPr>
            <p:nvPr/>
          </p:nvGrpSpPr>
          <p:grpSpPr bwMode="auto">
            <a:xfrm>
              <a:off x="2087880" y="1577340"/>
              <a:ext cx="2308860" cy="2164321"/>
              <a:chOff x="2087880" y="1577340"/>
              <a:chExt cx="2308860" cy="2164321"/>
            </a:xfrm>
          </p:grpSpPr>
          <p:sp>
            <p:nvSpPr>
              <p:cNvPr id="95" name="94 Forma libre"/>
              <p:cNvSpPr/>
              <p:nvPr/>
            </p:nvSpPr>
            <p:spPr bwMode="auto">
              <a:xfrm>
                <a:off x="2087524" y="3200323"/>
                <a:ext cx="765133" cy="541241"/>
              </a:xfrm>
              <a:custGeom>
                <a:avLst/>
                <a:gdLst>
                  <a:gd name="connsiteX0" fmla="*/ 716280 w 716280"/>
                  <a:gd name="connsiteY0" fmla="*/ 510540 h 510540"/>
                  <a:gd name="connsiteX1" fmla="*/ 571500 w 716280"/>
                  <a:gd name="connsiteY1" fmla="*/ 228600 h 510540"/>
                  <a:gd name="connsiteX2" fmla="*/ 266700 w 716280"/>
                  <a:gd name="connsiteY2" fmla="*/ 228600 h 510540"/>
                  <a:gd name="connsiteX3" fmla="*/ 0 w 716280"/>
                  <a:gd name="connsiteY3" fmla="*/ 0 h 510540"/>
                  <a:gd name="connsiteX0" fmla="*/ 716280 w 737507"/>
                  <a:gd name="connsiteY0" fmla="*/ 510540 h 562247"/>
                  <a:gd name="connsiteX1" fmla="*/ 713377 w 737507"/>
                  <a:gd name="connsiteY1" fmla="*/ 515257 h 562247"/>
                  <a:gd name="connsiteX2" fmla="*/ 571500 w 737507"/>
                  <a:gd name="connsiteY2" fmla="*/ 228600 h 562247"/>
                  <a:gd name="connsiteX3" fmla="*/ 266700 w 737507"/>
                  <a:gd name="connsiteY3" fmla="*/ 228600 h 562247"/>
                  <a:gd name="connsiteX4" fmla="*/ 0 w 737507"/>
                  <a:gd name="connsiteY4" fmla="*/ 0 h 562247"/>
                  <a:gd name="connsiteX0" fmla="*/ 716280 w 839107"/>
                  <a:gd name="connsiteY0" fmla="*/ 510540 h 562247"/>
                  <a:gd name="connsiteX1" fmla="*/ 713377 w 839107"/>
                  <a:gd name="connsiteY1" fmla="*/ 515257 h 562247"/>
                  <a:gd name="connsiteX2" fmla="*/ 571500 w 839107"/>
                  <a:gd name="connsiteY2" fmla="*/ 228600 h 562247"/>
                  <a:gd name="connsiteX3" fmla="*/ 266700 w 839107"/>
                  <a:gd name="connsiteY3" fmla="*/ 228600 h 562247"/>
                  <a:gd name="connsiteX4" fmla="*/ 0 w 839107"/>
                  <a:gd name="connsiteY4" fmla="*/ 0 h 562247"/>
                  <a:gd name="connsiteX0" fmla="*/ 716280 w 764661"/>
                  <a:gd name="connsiteY0" fmla="*/ 510540 h 566662"/>
                  <a:gd name="connsiteX1" fmla="*/ 764177 w 764661"/>
                  <a:gd name="connsiteY1" fmla="*/ 537029 h 566662"/>
                  <a:gd name="connsiteX2" fmla="*/ 713377 w 764661"/>
                  <a:gd name="connsiteY2" fmla="*/ 515257 h 566662"/>
                  <a:gd name="connsiteX3" fmla="*/ 571500 w 764661"/>
                  <a:gd name="connsiteY3" fmla="*/ 228600 h 566662"/>
                  <a:gd name="connsiteX4" fmla="*/ 266700 w 764661"/>
                  <a:gd name="connsiteY4" fmla="*/ 228600 h 566662"/>
                  <a:gd name="connsiteX5" fmla="*/ 0 w 764661"/>
                  <a:gd name="connsiteY5" fmla="*/ 0 h 566662"/>
                  <a:gd name="connsiteX0" fmla="*/ 716280 w 764661"/>
                  <a:gd name="connsiteY0" fmla="*/ 510540 h 541261"/>
                  <a:gd name="connsiteX1" fmla="*/ 764177 w 764661"/>
                  <a:gd name="connsiteY1" fmla="*/ 537029 h 541261"/>
                  <a:gd name="connsiteX2" fmla="*/ 713377 w 764661"/>
                  <a:gd name="connsiteY2" fmla="*/ 515257 h 541261"/>
                  <a:gd name="connsiteX3" fmla="*/ 706120 w 764661"/>
                  <a:gd name="connsiteY3" fmla="*/ 493485 h 541261"/>
                  <a:gd name="connsiteX4" fmla="*/ 571500 w 764661"/>
                  <a:gd name="connsiteY4" fmla="*/ 228600 h 541261"/>
                  <a:gd name="connsiteX5" fmla="*/ 266700 w 764661"/>
                  <a:gd name="connsiteY5" fmla="*/ 228600 h 541261"/>
                  <a:gd name="connsiteX6" fmla="*/ 0 w 764661"/>
                  <a:gd name="connsiteY6" fmla="*/ 0 h 54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4661" h="541261">
                    <a:moveTo>
                      <a:pt x="716280" y="510540"/>
                    </a:moveTo>
                    <a:cubicBezTo>
                      <a:pt x="724263" y="514955"/>
                      <a:pt x="764661" y="536243"/>
                      <a:pt x="764177" y="537029"/>
                    </a:cubicBezTo>
                    <a:cubicBezTo>
                      <a:pt x="763693" y="537815"/>
                      <a:pt x="723053" y="522514"/>
                      <a:pt x="713377" y="515257"/>
                    </a:cubicBezTo>
                    <a:cubicBezTo>
                      <a:pt x="703701" y="508000"/>
                      <a:pt x="729766" y="541261"/>
                      <a:pt x="706120" y="493485"/>
                    </a:cubicBezTo>
                    <a:cubicBezTo>
                      <a:pt x="682474" y="445709"/>
                      <a:pt x="644737" y="272747"/>
                      <a:pt x="571500" y="228600"/>
                    </a:cubicBezTo>
                    <a:cubicBezTo>
                      <a:pt x="498263" y="184453"/>
                      <a:pt x="361950" y="266700"/>
                      <a:pt x="266700" y="228600"/>
                    </a:cubicBezTo>
                    <a:cubicBezTo>
                      <a:pt x="171450" y="190500"/>
                      <a:pt x="85725" y="95250"/>
                      <a:pt x="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96" name="95 Forma libre"/>
              <p:cNvSpPr/>
              <p:nvPr/>
            </p:nvSpPr>
            <p:spPr bwMode="auto">
              <a:xfrm>
                <a:off x="4035278" y="1576603"/>
                <a:ext cx="361930" cy="1074544"/>
              </a:xfrm>
              <a:custGeom>
                <a:avLst/>
                <a:gdLst>
                  <a:gd name="connsiteX0" fmla="*/ 361950 w 361950"/>
                  <a:gd name="connsiteY0" fmla="*/ 1074420 h 1074420"/>
                  <a:gd name="connsiteX1" fmla="*/ 163830 w 361950"/>
                  <a:gd name="connsiteY1" fmla="*/ 838200 h 1074420"/>
                  <a:gd name="connsiteX2" fmla="*/ 3810 w 361950"/>
                  <a:gd name="connsiteY2" fmla="*/ 632460 h 1074420"/>
                  <a:gd name="connsiteX3" fmla="*/ 186690 w 361950"/>
                  <a:gd name="connsiteY3" fmla="*/ 335280 h 1074420"/>
                  <a:gd name="connsiteX4" fmla="*/ 49530 w 361950"/>
                  <a:gd name="connsiteY4" fmla="*/ 0 h 107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50" h="1074420">
                    <a:moveTo>
                      <a:pt x="361950" y="1074420"/>
                    </a:moveTo>
                    <a:cubicBezTo>
                      <a:pt x="292735" y="993140"/>
                      <a:pt x="223520" y="911860"/>
                      <a:pt x="163830" y="838200"/>
                    </a:cubicBezTo>
                    <a:cubicBezTo>
                      <a:pt x="104140" y="764540"/>
                      <a:pt x="0" y="716280"/>
                      <a:pt x="3810" y="632460"/>
                    </a:cubicBezTo>
                    <a:cubicBezTo>
                      <a:pt x="7620" y="548640"/>
                      <a:pt x="179070" y="440690"/>
                      <a:pt x="186690" y="335280"/>
                    </a:cubicBezTo>
                    <a:cubicBezTo>
                      <a:pt x="194310" y="229870"/>
                      <a:pt x="121920" y="114935"/>
                      <a:pt x="4953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97 Grupo"/>
          <p:cNvGrpSpPr>
            <a:grpSpLocks/>
          </p:cNvGrpSpPr>
          <p:nvPr/>
        </p:nvGrpSpPr>
        <p:grpSpPr bwMode="auto">
          <a:xfrm>
            <a:off x="2598738" y="1084263"/>
            <a:ext cx="3962400" cy="5570537"/>
            <a:chOff x="2308860" y="1135380"/>
            <a:chExt cx="3962392" cy="5570210"/>
          </a:xfrm>
        </p:grpSpPr>
        <p:sp>
          <p:nvSpPr>
            <p:cNvPr id="99" name="98 Octágono"/>
            <p:cNvSpPr/>
            <p:nvPr/>
          </p:nvSpPr>
          <p:spPr>
            <a:xfrm>
              <a:off x="3482340" y="113538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P0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sp>
          <p:nvSpPr>
            <p:cNvPr id="100" name="99 Octágono"/>
            <p:cNvSpPr/>
            <p:nvPr/>
          </p:nvSpPr>
          <p:spPr>
            <a:xfrm>
              <a:off x="2880360" y="253365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P6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sp>
          <p:nvSpPr>
            <p:cNvPr id="101" name="100 Octágono"/>
            <p:cNvSpPr/>
            <p:nvPr/>
          </p:nvSpPr>
          <p:spPr>
            <a:xfrm>
              <a:off x="4137660" y="250317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P2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sp>
          <p:nvSpPr>
            <p:cNvPr id="102" name="101 Octágono"/>
            <p:cNvSpPr/>
            <p:nvPr/>
          </p:nvSpPr>
          <p:spPr>
            <a:xfrm>
              <a:off x="2880360" y="354711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P7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33814" name="102 Conector recto de flecha"/>
            <p:cNvCxnSpPr>
              <a:cxnSpLocks noChangeShapeType="1"/>
              <a:endCxn id="0" idx="0"/>
            </p:cNvCxnSpPr>
            <p:nvPr/>
          </p:nvCxnSpPr>
          <p:spPr bwMode="auto">
            <a:xfrm rot="5400000">
              <a:off x="3392454" y="2001801"/>
              <a:ext cx="697227" cy="366471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3815" name="103 Conector recto de flecha"/>
            <p:cNvCxnSpPr>
              <a:cxnSpLocks noChangeShapeType="1"/>
              <a:endCxn id="0" idx="0"/>
            </p:cNvCxnSpPr>
            <p:nvPr/>
          </p:nvCxnSpPr>
          <p:spPr bwMode="auto">
            <a:xfrm rot="16200000" flipH="1">
              <a:off x="3808449" y="1967517"/>
              <a:ext cx="659127" cy="412178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05" name="104 Octágono"/>
            <p:cNvSpPr/>
            <p:nvPr/>
          </p:nvSpPr>
          <p:spPr>
            <a:xfrm>
              <a:off x="4107180" y="353949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P5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sp>
          <p:nvSpPr>
            <p:cNvPr id="106" name="105 Octágono"/>
            <p:cNvSpPr/>
            <p:nvPr/>
          </p:nvSpPr>
          <p:spPr>
            <a:xfrm>
              <a:off x="5387340" y="350901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P8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33822" name="106 Conector recto de flecha"/>
            <p:cNvCxnSpPr>
              <a:cxnSpLocks noChangeShapeType="1"/>
            </p:cNvCxnSpPr>
            <p:nvPr/>
          </p:nvCxnSpPr>
          <p:spPr bwMode="auto">
            <a:xfrm rot="5400000">
              <a:off x="4385311" y="3387091"/>
              <a:ext cx="335280" cy="7624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3823" name="107 Conector recto de flecha"/>
            <p:cNvCxnSpPr>
              <a:cxnSpLocks noChangeShapeType="1"/>
              <a:endCxn id="0" idx="0"/>
            </p:cNvCxnSpPr>
            <p:nvPr/>
          </p:nvCxnSpPr>
          <p:spPr bwMode="auto">
            <a:xfrm>
              <a:off x="4564380" y="3223260"/>
              <a:ext cx="1029401" cy="28575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3824" name="108 Conector recto de flecha"/>
            <p:cNvCxnSpPr>
              <a:cxnSpLocks noChangeShapeType="1"/>
            </p:cNvCxnSpPr>
            <p:nvPr/>
          </p:nvCxnSpPr>
          <p:spPr bwMode="auto">
            <a:xfrm rot="5400000">
              <a:off x="3154676" y="3394711"/>
              <a:ext cx="335280" cy="7624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10" name="109 Octágono"/>
            <p:cNvSpPr/>
            <p:nvPr/>
          </p:nvSpPr>
          <p:spPr>
            <a:xfrm>
              <a:off x="2880360" y="459867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P4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33828" name="110 Conector recto de flecha"/>
            <p:cNvCxnSpPr>
              <a:cxnSpLocks noChangeShapeType="1"/>
            </p:cNvCxnSpPr>
            <p:nvPr/>
          </p:nvCxnSpPr>
          <p:spPr bwMode="auto">
            <a:xfrm rot="5400000">
              <a:off x="3154676" y="4415791"/>
              <a:ext cx="335280" cy="7624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12" name="111 Octágono"/>
            <p:cNvSpPr/>
            <p:nvPr/>
          </p:nvSpPr>
          <p:spPr>
            <a:xfrm>
              <a:off x="2308860" y="600075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P1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sp>
          <p:nvSpPr>
            <p:cNvPr id="113" name="112 Octágono"/>
            <p:cNvSpPr/>
            <p:nvPr/>
          </p:nvSpPr>
          <p:spPr>
            <a:xfrm>
              <a:off x="3543300" y="597027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P3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33835" name="113 Conector recto de flecha"/>
            <p:cNvCxnSpPr>
              <a:cxnSpLocks noChangeShapeType="1"/>
              <a:endCxn id="0" idx="0"/>
            </p:cNvCxnSpPr>
            <p:nvPr/>
          </p:nvCxnSpPr>
          <p:spPr bwMode="auto">
            <a:xfrm rot="5400000">
              <a:off x="2809523" y="5480332"/>
              <a:ext cx="697227" cy="343609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3836" name="114 Conector recto de flecha"/>
            <p:cNvCxnSpPr>
              <a:cxnSpLocks noChangeShapeType="1"/>
              <a:endCxn id="0" idx="0"/>
            </p:cNvCxnSpPr>
            <p:nvPr/>
          </p:nvCxnSpPr>
          <p:spPr bwMode="auto">
            <a:xfrm rot="16200000" flipH="1">
              <a:off x="3214089" y="5434617"/>
              <a:ext cx="659127" cy="412178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sp>
        <p:nvSpPr>
          <p:cNvPr id="70" name="69 Forma libre"/>
          <p:cNvSpPr/>
          <p:nvPr/>
        </p:nvSpPr>
        <p:spPr bwMode="auto">
          <a:xfrm>
            <a:off x="1420813" y="1722438"/>
            <a:ext cx="1789112" cy="846137"/>
          </a:xfrm>
          <a:custGeom>
            <a:avLst/>
            <a:gdLst>
              <a:gd name="connsiteX0" fmla="*/ 1146810 w 1789430"/>
              <a:gd name="connsiteY0" fmla="*/ 0 h 845820"/>
              <a:gd name="connsiteX1" fmla="*/ 1322070 w 1789430"/>
              <a:gd name="connsiteY1" fmla="*/ 190500 h 845820"/>
              <a:gd name="connsiteX2" fmla="*/ 1634490 w 1789430"/>
              <a:gd name="connsiteY2" fmla="*/ 190500 h 845820"/>
              <a:gd name="connsiteX3" fmla="*/ 1756410 w 1789430"/>
              <a:gd name="connsiteY3" fmla="*/ 571500 h 845820"/>
              <a:gd name="connsiteX4" fmla="*/ 1436370 w 1789430"/>
              <a:gd name="connsiteY4" fmla="*/ 838200 h 845820"/>
              <a:gd name="connsiteX5" fmla="*/ 1093470 w 1789430"/>
              <a:gd name="connsiteY5" fmla="*/ 617220 h 845820"/>
              <a:gd name="connsiteX6" fmla="*/ 971550 w 1789430"/>
              <a:gd name="connsiteY6" fmla="*/ 518160 h 845820"/>
              <a:gd name="connsiteX7" fmla="*/ 26670 w 1789430"/>
              <a:gd name="connsiteY7" fmla="*/ 640080 h 845820"/>
              <a:gd name="connsiteX8" fmla="*/ 811530 w 1789430"/>
              <a:gd name="connsiteY8" fmla="*/ 81534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9430" h="845820">
                <a:moveTo>
                  <a:pt x="1146810" y="0"/>
                </a:moveTo>
                <a:cubicBezTo>
                  <a:pt x="1193800" y="79375"/>
                  <a:pt x="1240790" y="158750"/>
                  <a:pt x="1322070" y="190500"/>
                </a:cubicBezTo>
                <a:cubicBezTo>
                  <a:pt x="1403350" y="222250"/>
                  <a:pt x="1562100" y="127000"/>
                  <a:pt x="1634490" y="190500"/>
                </a:cubicBezTo>
                <a:cubicBezTo>
                  <a:pt x="1706880" y="254000"/>
                  <a:pt x="1789430" y="463550"/>
                  <a:pt x="1756410" y="571500"/>
                </a:cubicBezTo>
                <a:cubicBezTo>
                  <a:pt x="1723390" y="679450"/>
                  <a:pt x="1546860" y="830580"/>
                  <a:pt x="1436370" y="838200"/>
                </a:cubicBezTo>
                <a:cubicBezTo>
                  <a:pt x="1325880" y="845820"/>
                  <a:pt x="1170940" y="670560"/>
                  <a:pt x="1093470" y="617220"/>
                </a:cubicBezTo>
                <a:cubicBezTo>
                  <a:pt x="1016000" y="563880"/>
                  <a:pt x="1149350" y="514350"/>
                  <a:pt x="971550" y="518160"/>
                </a:cubicBezTo>
                <a:cubicBezTo>
                  <a:pt x="793750" y="521970"/>
                  <a:pt x="53340" y="590550"/>
                  <a:pt x="26670" y="640080"/>
                </a:cubicBezTo>
                <a:cubicBezTo>
                  <a:pt x="0" y="689610"/>
                  <a:pt x="405765" y="752475"/>
                  <a:pt x="811530" y="815340"/>
                </a:cubicBezTo>
              </a:path>
            </a:pathLst>
          </a:custGeom>
          <a:ln w="762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5" name="74 Forma libre"/>
          <p:cNvSpPr/>
          <p:nvPr/>
        </p:nvSpPr>
        <p:spPr bwMode="auto">
          <a:xfrm>
            <a:off x="2417763" y="1131888"/>
            <a:ext cx="893762" cy="1149350"/>
          </a:xfrm>
          <a:custGeom>
            <a:avLst/>
            <a:gdLst>
              <a:gd name="connsiteX0" fmla="*/ 0 w 845820"/>
              <a:gd name="connsiteY0" fmla="*/ 1099820 h 1099820"/>
              <a:gd name="connsiteX1" fmla="*/ 160020 w 845820"/>
              <a:gd name="connsiteY1" fmla="*/ 909320 h 1099820"/>
              <a:gd name="connsiteX2" fmla="*/ 419100 w 845820"/>
              <a:gd name="connsiteY2" fmla="*/ 871220 h 1099820"/>
              <a:gd name="connsiteX3" fmla="*/ 563880 w 845820"/>
              <a:gd name="connsiteY3" fmla="*/ 574040 h 1099820"/>
              <a:gd name="connsiteX4" fmla="*/ 800100 w 845820"/>
              <a:gd name="connsiteY4" fmla="*/ 10160 h 1099820"/>
              <a:gd name="connsiteX5" fmla="*/ 838200 w 845820"/>
              <a:gd name="connsiteY5" fmla="*/ 513080 h 1099820"/>
              <a:gd name="connsiteX6" fmla="*/ 822960 w 845820"/>
              <a:gd name="connsiteY6" fmla="*/ 535940 h 1099820"/>
              <a:gd name="connsiteX0" fmla="*/ 0 w 893445"/>
              <a:gd name="connsiteY0" fmla="*/ 1149826 h 1149826"/>
              <a:gd name="connsiteX1" fmla="*/ 207645 w 893445"/>
              <a:gd name="connsiteY1" fmla="*/ 909320 h 1149826"/>
              <a:gd name="connsiteX2" fmla="*/ 466725 w 893445"/>
              <a:gd name="connsiteY2" fmla="*/ 871220 h 1149826"/>
              <a:gd name="connsiteX3" fmla="*/ 611505 w 893445"/>
              <a:gd name="connsiteY3" fmla="*/ 574040 h 1149826"/>
              <a:gd name="connsiteX4" fmla="*/ 847725 w 893445"/>
              <a:gd name="connsiteY4" fmla="*/ 10160 h 1149826"/>
              <a:gd name="connsiteX5" fmla="*/ 885825 w 893445"/>
              <a:gd name="connsiteY5" fmla="*/ 513080 h 1149826"/>
              <a:gd name="connsiteX6" fmla="*/ 870585 w 893445"/>
              <a:gd name="connsiteY6" fmla="*/ 535940 h 114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445" h="1149826">
                <a:moveTo>
                  <a:pt x="0" y="1149826"/>
                </a:moveTo>
                <a:cubicBezTo>
                  <a:pt x="45085" y="1073626"/>
                  <a:pt x="129858" y="955754"/>
                  <a:pt x="207645" y="909320"/>
                </a:cubicBezTo>
                <a:cubicBezTo>
                  <a:pt x="285432" y="862886"/>
                  <a:pt x="399415" y="927100"/>
                  <a:pt x="466725" y="871220"/>
                </a:cubicBezTo>
                <a:cubicBezTo>
                  <a:pt x="534035" y="815340"/>
                  <a:pt x="548005" y="717550"/>
                  <a:pt x="611505" y="574040"/>
                </a:cubicBezTo>
                <a:cubicBezTo>
                  <a:pt x="675005" y="430530"/>
                  <a:pt x="802005" y="20320"/>
                  <a:pt x="847725" y="10160"/>
                </a:cubicBezTo>
                <a:cubicBezTo>
                  <a:pt x="893445" y="0"/>
                  <a:pt x="882015" y="425450"/>
                  <a:pt x="885825" y="513080"/>
                </a:cubicBezTo>
                <a:cubicBezTo>
                  <a:pt x="889635" y="600710"/>
                  <a:pt x="880110" y="568325"/>
                  <a:pt x="870585" y="535940"/>
                </a:cubicBezTo>
              </a:path>
            </a:pathLst>
          </a:custGeom>
          <a:ln w="762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105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Evaluation Framework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4" name="13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304800" y="1143000"/>
          <a:ext cx="4191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12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930275"/>
          <a:ext cx="4191000" cy="51577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7780"/>
                <a:gridCol w="2903220"/>
              </a:tblGrid>
              <a:tr h="356807">
                <a:tc gridSpan="2">
                  <a:txBody>
                    <a:bodyPr/>
                    <a:lstStyle/>
                    <a:p>
                      <a:r>
                        <a:rPr lang="en-US" sz="1400" noProof="0" dirty="0" smtClean="0"/>
                        <a:t>System</a:t>
                      </a:r>
                      <a:endParaRPr lang="en-US" sz="14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1434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Cores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16 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baseline="0" noProof="0" smtClean="0"/>
                        <a:t>Cores</a:t>
                      </a:r>
                      <a:r>
                        <a:rPr lang="en-US" sz="1400" noProof="0" smtClean="0"/>
                        <a:t>, @4GHz,  </a:t>
                      </a:r>
                      <a:r>
                        <a:rPr lang="en-US" sz="1400" noProof="0" dirty="0" smtClean="0"/>
                        <a:t>OOO, 4-wide issue, 64-entry IW, </a:t>
                      </a:r>
                      <a:r>
                        <a:rPr lang="en-US" sz="1400" baseline="0" noProof="0" dirty="0" smtClean="0"/>
                        <a:t> 16 outstanding </a:t>
                      </a:r>
                      <a:r>
                        <a:rPr lang="en-US" sz="1400" baseline="0" noProof="0" dirty="0" err="1" smtClean="0"/>
                        <a:t>Mem</a:t>
                      </a:r>
                      <a:r>
                        <a:rPr lang="en-US" sz="1400" baseline="0" noProof="0" dirty="0" smtClean="0"/>
                        <a:t>. </a:t>
                      </a:r>
                      <a:r>
                        <a:rPr lang="en-US" sz="1400" baseline="0" noProof="0" dirty="0" err="1" smtClean="0"/>
                        <a:t>Req</a:t>
                      </a:r>
                      <a:endParaRPr lang="en-US" sz="1400" noProof="0" dirty="0"/>
                    </a:p>
                  </a:txBody>
                  <a:tcPr anchor="ctr"/>
                </a:tc>
              </a:tr>
              <a:tr h="931852"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L2</a:t>
                      </a:r>
                      <a:endParaRPr lang="en-US" sz="14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16</a:t>
                      </a:r>
                      <a:r>
                        <a:rPr lang="en-US" sz="1400" baseline="0" noProof="0" dirty="0" smtClean="0"/>
                        <a:t> MB, </a:t>
                      </a:r>
                      <a:r>
                        <a:rPr lang="en-US" sz="1400" noProof="0" dirty="0" smtClean="0"/>
                        <a:t>SNUCA, Token(B) coherence</a:t>
                      </a:r>
                      <a:r>
                        <a:rPr lang="en-US" sz="1400" baseline="0" noProof="0" dirty="0" smtClean="0"/>
                        <a:t> protocol, 6 msg. dependence chain</a:t>
                      </a:r>
                      <a:endParaRPr lang="en-US" sz="1400" noProof="0" dirty="0"/>
                    </a:p>
                  </a:txBody>
                  <a:tcPr anchor="ctr"/>
                </a:tc>
              </a:tr>
              <a:tr h="356807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Memory 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4GB, 320GB/s, 260 cycles</a:t>
                      </a:r>
                      <a:endParaRPr lang="en-US" sz="1400" noProof="0" dirty="0"/>
                    </a:p>
                  </a:txBody>
                  <a:tcPr anchor="ctr"/>
                </a:tc>
              </a:tr>
              <a:tr h="356807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OS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Solaris</a:t>
                      </a:r>
                      <a:r>
                        <a:rPr lang="en-US" sz="1400" baseline="0" noProof="0" dirty="0" smtClean="0"/>
                        <a:t> 9</a:t>
                      </a:r>
                      <a:endParaRPr lang="en-US" sz="1400" noProof="0" dirty="0"/>
                    </a:p>
                  </a:txBody>
                  <a:tcPr anchor="ctr"/>
                </a:tc>
              </a:tr>
              <a:tr h="356807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807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Topology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8x8 Torus</a:t>
                      </a:r>
                      <a:endParaRPr lang="en-US" sz="1400" noProof="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07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Links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1cycle, 128bits wide</a:t>
                      </a:r>
                      <a:endParaRPr lang="en-US" sz="1400" noProof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1919">
                <a:tc rowSpan="3">
                  <a:txBody>
                    <a:bodyPr/>
                    <a:lstStyle/>
                    <a:p>
                      <a:r>
                        <a:rPr lang="en-US" sz="1400" noProof="0" dirty="0" smtClean="0"/>
                        <a:t>Counterparts</a:t>
                      </a:r>
                      <a:r>
                        <a:rPr lang="en-US" sz="1400" baseline="0" noProof="0" dirty="0" smtClean="0"/>
                        <a:t> 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(RR)Rotary Router</a:t>
                      </a:r>
                      <a:endParaRPr lang="en-US" sz="1400" noProof="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(BASE</a:t>
                      </a:r>
                      <a:r>
                        <a:rPr lang="en-US" sz="1400" noProof="0" smtClean="0"/>
                        <a:t>) Dimension</a:t>
                      </a:r>
                      <a:r>
                        <a:rPr lang="en-US" sz="1400" baseline="0" noProof="0" smtClean="0"/>
                        <a:t> Order </a:t>
                      </a:r>
                      <a:r>
                        <a:rPr lang="en-US" sz="1400" baseline="0" noProof="0" dirty="0" smtClean="0"/>
                        <a:t>Routing</a:t>
                      </a:r>
                      <a:endParaRPr lang="en-US" sz="1400" noProof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(BASE-MC) DOR with ideal VCTM</a:t>
                      </a:r>
                      <a:endParaRPr lang="en-US" sz="1400" noProof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62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Buffering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300 phits</a:t>
                      </a:r>
                      <a:r>
                        <a:rPr lang="en-US" sz="1400" baseline="0" noProof="0" dirty="0" smtClean="0"/>
                        <a:t> (&lt;5KB) per router</a:t>
                      </a:r>
                      <a:endParaRPr lang="en-US" sz="1400" noProof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MRR@JP09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53A85395-3299-4ACC-948D-F68695487193}" type="slidenum">
              <a:rPr lang="es-ES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  <p:transition advTm="12276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 Gráfico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Full System Performance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MRR@JP09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D16F630D-485F-42C6-9D8E-BD04826B787D}" type="slidenum">
              <a:rPr lang="es-ES"/>
              <a:pPr>
                <a:defRPr/>
              </a:pPr>
              <a:t>12</a:t>
            </a:fld>
            <a:endParaRPr lang="es-ES"/>
          </a:p>
        </p:txBody>
      </p:sp>
      <p:grpSp>
        <p:nvGrpSpPr>
          <p:cNvPr id="18" name="17 Grupo"/>
          <p:cNvGrpSpPr>
            <a:grpSpLocks/>
          </p:cNvGrpSpPr>
          <p:nvPr/>
        </p:nvGrpSpPr>
        <p:grpSpPr bwMode="auto">
          <a:xfrm>
            <a:off x="955675" y="1573213"/>
            <a:ext cx="6577013" cy="4695825"/>
            <a:chOff x="956310" y="1573530"/>
            <a:chExt cx="6576407" cy="4695513"/>
          </a:xfrm>
        </p:grpSpPr>
        <p:grpSp>
          <p:nvGrpSpPr>
            <p:cNvPr id="37894" name="1 Grupo"/>
            <p:cNvGrpSpPr>
              <a:grpSpLocks/>
            </p:cNvGrpSpPr>
            <p:nvPr/>
          </p:nvGrpSpPr>
          <p:grpSpPr bwMode="auto">
            <a:xfrm>
              <a:off x="5856317" y="1581843"/>
              <a:ext cx="1676400" cy="4687200"/>
              <a:chOff x="-494670" y="244112"/>
              <a:chExt cx="2598420" cy="4450080"/>
            </a:xfrm>
          </p:grpSpPr>
          <p:sp>
            <p:nvSpPr>
              <p:cNvPr id="14" name="2 Rectángulo redondeado"/>
              <p:cNvSpPr/>
              <p:nvPr/>
            </p:nvSpPr>
            <p:spPr bwMode="auto">
              <a:xfrm>
                <a:off x="-494670" y="244112"/>
                <a:ext cx="2598420" cy="4450080"/>
              </a:xfrm>
              <a:prstGeom prst="roundRect">
                <a:avLst/>
              </a:prstGeom>
              <a:solidFill>
                <a:schemeClr val="tx2">
                  <a:alpha val="27059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/>
              </a:p>
            </p:txBody>
          </p:sp>
          <p:sp>
            <p:nvSpPr>
              <p:cNvPr id="37908" name="3 CuadroTexto"/>
              <p:cNvSpPr txBox="1">
                <a:spLocks noChangeArrowheads="1"/>
              </p:cNvSpPr>
              <p:nvPr/>
            </p:nvSpPr>
            <p:spPr bwMode="auto">
              <a:xfrm>
                <a:off x="235697" y="1801063"/>
                <a:ext cx="1668780" cy="1074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sz="1100" b="1">
                    <a:latin typeface="Tahoma" pitchFamily="34" charset="0"/>
                  </a:rPr>
                  <a:t>SPEC 2000</a:t>
                </a:r>
              </a:p>
              <a:p>
                <a:pPr algn="ctr"/>
                <a:r>
                  <a:rPr lang="en-US" sz="1100" b="1">
                    <a:latin typeface="Tahoma" pitchFamily="34" charset="0"/>
                  </a:rPr>
                  <a:t>rate</a:t>
                </a:r>
                <a:endParaRPr lang="en-US" sz="1100">
                  <a:latin typeface="Tahoma" pitchFamily="34" charset="0"/>
                </a:endParaRPr>
              </a:p>
            </p:txBody>
          </p:sp>
        </p:grpSp>
        <p:grpSp>
          <p:nvGrpSpPr>
            <p:cNvPr id="37895" name="1 Grupo"/>
            <p:cNvGrpSpPr>
              <a:grpSpLocks/>
            </p:cNvGrpSpPr>
            <p:nvPr/>
          </p:nvGrpSpPr>
          <p:grpSpPr bwMode="auto">
            <a:xfrm>
              <a:off x="3108960" y="1573530"/>
              <a:ext cx="2766060" cy="4687200"/>
              <a:chOff x="617220" y="236220"/>
              <a:chExt cx="2598420" cy="4450080"/>
            </a:xfrm>
          </p:grpSpPr>
          <p:sp>
            <p:nvSpPr>
              <p:cNvPr id="12" name="2 Rectángulo redondeado"/>
              <p:cNvSpPr/>
              <p:nvPr/>
            </p:nvSpPr>
            <p:spPr bwMode="auto">
              <a:xfrm>
                <a:off x="617220" y="236220"/>
                <a:ext cx="2598420" cy="4450080"/>
              </a:xfrm>
              <a:prstGeom prst="roundRect">
                <a:avLst/>
              </a:prstGeom>
              <a:solidFill>
                <a:srgbClr val="E3C864">
                  <a:alpha val="10196"/>
                </a:srgb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/>
              </a:p>
            </p:txBody>
          </p:sp>
          <p:sp>
            <p:nvSpPr>
              <p:cNvPr id="37904" name="3 CuadroTexto"/>
              <p:cNvSpPr txBox="1">
                <a:spLocks noChangeArrowheads="1"/>
              </p:cNvSpPr>
              <p:nvPr/>
            </p:nvSpPr>
            <p:spPr bwMode="auto">
              <a:xfrm>
                <a:off x="1082040" y="1924050"/>
                <a:ext cx="1668780" cy="1074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sz="1100" b="1">
                    <a:latin typeface="Tahoma" pitchFamily="34" charset="0"/>
                  </a:rPr>
                  <a:t>NAS Parallel </a:t>
                </a:r>
                <a:br>
                  <a:rPr lang="en-US" sz="1100" b="1">
                    <a:latin typeface="Tahoma" pitchFamily="34" charset="0"/>
                  </a:rPr>
                </a:br>
                <a:r>
                  <a:rPr lang="en-US" sz="1100" b="1">
                    <a:latin typeface="Tahoma" pitchFamily="34" charset="0"/>
                  </a:rPr>
                  <a:t>Benchmarks</a:t>
                </a:r>
              </a:p>
              <a:p>
                <a:pPr algn="ctr"/>
                <a:r>
                  <a:rPr lang="en-US" sz="1100" b="1">
                    <a:latin typeface="Tahoma" pitchFamily="34" charset="0"/>
                  </a:rPr>
                  <a:t>(OpenMP)</a:t>
                </a:r>
                <a:endParaRPr lang="en-US" sz="1100">
                  <a:latin typeface="Tahoma" pitchFamily="34" charset="0"/>
                </a:endParaRPr>
              </a:p>
            </p:txBody>
          </p:sp>
        </p:grpSp>
        <p:grpSp>
          <p:nvGrpSpPr>
            <p:cNvPr id="37896" name="1 Grupo"/>
            <p:cNvGrpSpPr>
              <a:grpSpLocks/>
            </p:cNvGrpSpPr>
            <p:nvPr/>
          </p:nvGrpSpPr>
          <p:grpSpPr bwMode="auto">
            <a:xfrm>
              <a:off x="956310" y="1573980"/>
              <a:ext cx="2145030" cy="4686300"/>
              <a:chOff x="617220" y="236220"/>
              <a:chExt cx="2598420" cy="4450080"/>
            </a:xfrm>
          </p:grpSpPr>
          <p:sp>
            <p:nvSpPr>
              <p:cNvPr id="10" name="2 Rectángulo redondeado"/>
              <p:cNvSpPr/>
              <p:nvPr/>
            </p:nvSpPr>
            <p:spPr bwMode="auto">
              <a:xfrm>
                <a:off x="617220" y="236220"/>
                <a:ext cx="2598420" cy="4450080"/>
              </a:xfrm>
              <a:prstGeom prst="roundRect">
                <a:avLst/>
              </a:prstGeom>
              <a:solidFill>
                <a:srgbClr val="E2E7FD">
                  <a:alpha val="27059"/>
                </a:srgb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/>
              </a:p>
            </p:txBody>
          </p:sp>
          <p:sp>
            <p:nvSpPr>
              <p:cNvPr id="37900" name="3 CuadroTexto"/>
              <p:cNvSpPr txBox="1">
                <a:spLocks noChangeArrowheads="1"/>
              </p:cNvSpPr>
              <p:nvPr/>
            </p:nvSpPr>
            <p:spPr bwMode="auto">
              <a:xfrm>
                <a:off x="1082040" y="1924050"/>
                <a:ext cx="1668780" cy="1074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 algn="ctr"/>
                <a:r>
                  <a:rPr lang="en-US" sz="1100" b="1">
                    <a:latin typeface="Tahoma" pitchFamily="34" charset="0"/>
                  </a:rPr>
                  <a:t>Wisconsin Commercial</a:t>
                </a:r>
                <a:br>
                  <a:rPr lang="en-US" sz="1100" b="1">
                    <a:latin typeface="Tahoma" pitchFamily="34" charset="0"/>
                  </a:rPr>
                </a:br>
                <a:r>
                  <a:rPr lang="en-US" sz="1100" b="1">
                    <a:latin typeface="Tahoma" pitchFamily="34" charset="0"/>
                  </a:rPr>
                  <a:t> Workload Suite</a:t>
                </a:r>
                <a:endParaRPr lang="en-US" sz="1100">
                  <a:latin typeface="Tahoma" pitchFamily="34" charset="0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3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Closer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look at “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Integer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Sort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” (IS)</a:t>
            </a:r>
            <a:endParaRPr lang="es-E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MRR@JP09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A1F77A7D-E646-4C51-8458-0B6AB04EF57B}" type="slidenum">
              <a:rPr lang="es-ES"/>
              <a:pPr>
                <a:defRPr/>
              </a:pPr>
              <a:t>13</a:t>
            </a:fld>
            <a:endParaRPr lang="es-ES"/>
          </a:p>
        </p:txBody>
      </p:sp>
      <p:graphicFrame>
        <p:nvGraphicFramePr>
          <p:cNvPr id="7" name="1 Gráfico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advTm="152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Summary and Open Issues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 should be conceived in a holistic way with the rest of the system</a:t>
            </a:r>
          </a:p>
          <a:p>
            <a:pPr lvl="1"/>
            <a:r>
              <a:rPr lang="en-US" smtClean="0"/>
              <a:t>Network support for multicast could have a noticeable benefit on full CMP performance and energy</a:t>
            </a:r>
          </a:p>
          <a:p>
            <a:r>
              <a:rPr lang="en-US" smtClean="0"/>
              <a:t>MRR adds adaptive multicast </a:t>
            </a:r>
          </a:p>
          <a:p>
            <a:pPr lvl="1"/>
            <a:r>
              <a:rPr lang="en-US" smtClean="0"/>
              <a:t>Feasible alterative for CMP</a:t>
            </a:r>
          </a:p>
          <a:p>
            <a:pPr lvl="1"/>
            <a:r>
              <a:rPr lang="en-US" smtClean="0"/>
              <a:t>Good performance stability </a:t>
            </a:r>
          </a:p>
          <a:p>
            <a:r>
              <a:rPr lang="en-US" smtClean="0"/>
              <a:t>Underestimate contention could be “dangerous”</a:t>
            </a:r>
          </a:p>
          <a:p>
            <a:pPr lvl="1"/>
            <a:r>
              <a:rPr lang="en-US" smtClean="0"/>
              <a:t>Buffering?</a:t>
            </a:r>
          </a:p>
          <a:p>
            <a:pPr lvl="1"/>
            <a:r>
              <a:rPr lang="en-US" smtClean="0"/>
              <a:t>Oblivious routing?</a:t>
            </a:r>
          </a:p>
          <a:p>
            <a:pPr lvl="1"/>
            <a:r>
              <a:rPr lang="en-US" smtClean="0"/>
              <a:t>…</a:t>
            </a:r>
          </a:p>
          <a:p>
            <a:pPr lvl="1"/>
            <a:endParaRPr lang="en-US" smtClean="0"/>
          </a:p>
          <a:p>
            <a:r>
              <a:rPr lang="en-US" smtClean="0"/>
              <a:t>TODO: Router bypass in low load conditions</a:t>
            </a:r>
          </a:p>
          <a:p>
            <a:endParaRPr lang="en-U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MRR@JP09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DC1DE258-7199-4C57-A8B2-271495C92810}" type="slidenum">
              <a:rPr lang="es-ES"/>
              <a:pPr>
                <a:defRPr/>
              </a:pPr>
              <a:t>14</a:t>
            </a:fld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77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Muchas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gracias,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Preguntas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MRR@JP09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53F2D070-0E60-46C6-A492-716681784E9E}" type="slidenum">
              <a:rPr lang="es-ES"/>
              <a:pPr>
                <a:defRPr/>
              </a:pPr>
              <a:t>15</a:t>
            </a:fld>
            <a:endParaRPr lang="es-ES"/>
          </a:p>
        </p:txBody>
      </p:sp>
      <p:pic>
        <p:nvPicPr>
          <p:cNvPr id="1028" name="Picture 4" descr="C:\Documents and Settings\vpuente\Mis documentos\Mis imágenes\santand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6363" y="1166813"/>
            <a:ext cx="3590925" cy="487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Backup Slides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082" name="5 Subtítulo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627163" cy="457200"/>
          </a:xfrm>
        </p:spPr>
        <p:txBody>
          <a:bodyPr/>
          <a:lstStyle/>
          <a:p>
            <a:pPr>
              <a:defRPr/>
            </a:pPr>
            <a:fld id="{B1F45B52-B49B-42D3-B753-CA333881831A}" type="slidenum">
              <a:rPr lang="es-ES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Network Energy-Performance Tradeoff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MRR@JP09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6701AEAC-9606-43B1-9E5B-6A23F5D6157A}" type="slidenum">
              <a:rPr lang="es-ES"/>
              <a:pPr>
                <a:defRPr/>
              </a:pPr>
              <a:t>17</a:t>
            </a:fld>
            <a:endParaRPr lang="es-ES"/>
          </a:p>
        </p:txBody>
      </p:sp>
      <p:graphicFrame>
        <p:nvGraphicFramePr>
          <p:cNvPr id="6" name="1 Gráfico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advTm="880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Adaptative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Multicast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AD7A61FE-CA8A-46E8-AC91-3C89BC43DF9C}" type="slidenum">
              <a:rPr lang="es-ES"/>
              <a:pPr>
                <a:defRPr/>
              </a:pPr>
              <a:t>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graphicFrame>
        <p:nvGraphicFramePr>
          <p:cNvPr id="11" name="1 Gráfico"/>
          <p:cNvGraphicFramePr>
            <a:graphicFrameLocks noGrp="1"/>
          </p:cNvGraphicFramePr>
          <p:nvPr>
            <p:ph idx="1"/>
          </p:nvPr>
        </p:nvGraphicFramePr>
        <p:xfrm>
          <a:off x="259080" y="1143000"/>
          <a:ext cx="858012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11 Flecha derecha"/>
          <p:cNvSpPr/>
          <p:nvPr/>
        </p:nvSpPr>
        <p:spPr bwMode="auto">
          <a:xfrm rot="16200000" flipH="1" flipV="1">
            <a:off x="1085295" y="4574440"/>
            <a:ext cx="641369" cy="733663"/>
          </a:xfrm>
          <a:prstGeom prst="rightArrow">
            <a:avLst>
              <a:gd name="adj1" fmla="val 50000"/>
              <a:gd name="adj2" fmla="val 63696"/>
            </a:avLst>
          </a:prstGeom>
          <a:solidFill>
            <a:schemeClr val="tx2">
              <a:alpha val="47843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</a:endParaRPr>
          </a:p>
        </p:txBody>
      </p:sp>
      <p:sp>
        <p:nvSpPr>
          <p:cNvPr id="13" name="12 Flecha derecha"/>
          <p:cNvSpPr/>
          <p:nvPr/>
        </p:nvSpPr>
        <p:spPr bwMode="auto">
          <a:xfrm rot="10800000" flipH="1" flipV="1">
            <a:off x="5234944" y="1380158"/>
            <a:ext cx="2213260" cy="733663"/>
          </a:xfrm>
          <a:prstGeom prst="rightArrow">
            <a:avLst>
              <a:gd name="adj1" fmla="val 50000"/>
              <a:gd name="adj2" fmla="val 63696"/>
            </a:avLst>
          </a:prstGeom>
          <a:solidFill>
            <a:schemeClr val="tx2">
              <a:alpha val="47843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</a:endParaRPr>
          </a:p>
        </p:txBody>
      </p:sp>
      <p:sp>
        <p:nvSpPr>
          <p:cNvPr id="8" name="1 Rectángulo"/>
          <p:cNvSpPr>
            <a:spLocks noChangeArrowheads="1"/>
          </p:cNvSpPr>
          <p:nvPr/>
        </p:nvSpPr>
        <p:spPr bwMode="auto">
          <a:xfrm>
            <a:off x="1382713" y="1774825"/>
            <a:ext cx="2227262" cy="261938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 sz="1100">
              <a:latin typeface="Tahoma" pitchFamily="34" charset="0"/>
            </a:endParaRPr>
          </a:p>
        </p:txBody>
      </p:sp>
      <p:sp>
        <p:nvSpPr>
          <p:cNvPr id="9" name="1 Rectángulo"/>
          <p:cNvSpPr>
            <a:spLocks noChangeArrowheads="1"/>
          </p:cNvSpPr>
          <p:nvPr/>
        </p:nvSpPr>
        <p:spPr bwMode="auto">
          <a:xfrm>
            <a:off x="1382713" y="2117725"/>
            <a:ext cx="2236787" cy="261938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s-ES" sz="1100"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47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 animBg="0"/>
        </p:bldSub>
      </p:bldGraphic>
      <p:bldP spid="12" grpId="0" animBg="1"/>
      <p:bldP spid="12" grpId="1" animBg="1"/>
      <p:bldP spid="13" grpId="0" animBg="1"/>
      <p:bldP spid="13" grpId="1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Synthetic Traffic: Throughput at Max Load</a:t>
            </a:r>
            <a:endParaRPr lang="es-ES" sz="32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FC2F02A5-F96B-457E-8536-F8006D96A67D}" type="slidenum">
              <a:rPr lang="es-ES"/>
              <a:pPr>
                <a:defRPr/>
              </a:pPr>
              <a:t>19</a:t>
            </a:fld>
            <a:endParaRPr lang="es-ES"/>
          </a:p>
        </p:txBody>
      </p:sp>
      <p:graphicFrame>
        <p:nvGraphicFramePr>
          <p:cNvPr id="10" name="1 Gráfico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229" name="5 CuadroTexto"/>
          <p:cNvSpPr txBox="1">
            <a:spLocks noChangeArrowheads="1"/>
          </p:cNvSpPr>
          <p:nvPr/>
        </p:nvSpPr>
        <p:spPr bwMode="auto">
          <a:xfrm>
            <a:off x="5743575" y="1420813"/>
            <a:ext cx="1155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15% Bcast</a:t>
            </a:r>
          </a:p>
        </p:txBody>
      </p:sp>
      <p:sp>
        <p:nvSpPr>
          <p:cNvPr id="52230" name="6 CuadroTexto"/>
          <p:cNvSpPr txBox="1">
            <a:spLocks noChangeArrowheads="1"/>
          </p:cNvSpPr>
          <p:nvPr/>
        </p:nvSpPr>
        <p:spPr bwMode="auto">
          <a:xfrm>
            <a:off x="5754688" y="1724025"/>
            <a:ext cx="1155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10% Bcast</a:t>
            </a:r>
          </a:p>
        </p:txBody>
      </p:sp>
      <p:sp>
        <p:nvSpPr>
          <p:cNvPr id="52231" name="7 CuadroTexto"/>
          <p:cNvSpPr txBox="1">
            <a:spLocks noChangeArrowheads="1"/>
          </p:cNvSpPr>
          <p:nvPr/>
        </p:nvSpPr>
        <p:spPr bwMode="auto">
          <a:xfrm>
            <a:off x="5754688" y="2025650"/>
            <a:ext cx="1155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5% Bcast</a:t>
            </a:r>
          </a:p>
        </p:txBody>
      </p:sp>
    </p:spTree>
    <p:custDataLst>
      <p:tags r:id="rId1"/>
    </p:custDataLst>
  </p:cSld>
  <p:clrMapOvr>
    <a:masterClrMapping/>
  </p:clrMapOvr>
  <p:transition advTm="871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620125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Discussion</a:t>
            </a:r>
          </a:p>
          <a:p>
            <a:pPr>
              <a:lnSpc>
                <a:spcPct val="90000"/>
              </a:lnSpc>
            </a:pPr>
            <a:r>
              <a:rPr lang="en-US" smtClean="0"/>
              <a:t>Design-space exploration</a:t>
            </a:r>
          </a:p>
          <a:p>
            <a:pPr>
              <a:lnSpc>
                <a:spcPct val="90000"/>
              </a:lnSpc>
            </a:pPr>
            <a:r>
              <a:rPr lang="en-US" smtClean="0"/>
              <a:t>Simulation Framework</a:t>
            </a:r>
          </a:p>
          <a:p>
            <a:pPr>
              <a:lnSpc>
                <a:spcPct val="90000"/>
              </a:lnSpc>
            </a:pPr>
            <a:r>
              <a:rPr lang="en-US" smtClean="0"/>
              <a:t>Results</a:t>
            </a:r>
          </a:p>
          <a:p>
            <a:pPr>
              <a:lnSpc>
                <a:spcPct val="90000"/>
              </a:lnSpc>
            </a:pPr>
            <a:r>
              <a:rPr lang="en-US" smtClean="0"/>
              <a:t>Conclusions and future work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endParaRPr lang="en-US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MRR@JP09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1943EE-988D-4546-9720-D9BB483CA6A3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7163" y="107950"/>
            <a:ext cx="8923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2"/>
                </a:solidFill>
                <a:latin typeface="Calibri" pitchFamily="34" charset="0"/>
              </a:rPr>
              <a:t>Outline</a:t>
            </a:r>
          </a:p>
        </p:txBody>
      </p:sp>
    </p:spTree>
    <p:custDataLst>
      <p:tags r:id="rId1"/>
    </p:custDataLst>
  </p:cSld>
  <p:clrMapOvr>
    <a:masterClrMapping/>
  </p:clrMapOvr>
  <p:transition advTm="53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Closer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look at “Tornado”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E2728E1D-9DF8-4B5E-AA56-5E50D6D1A082}" type="slidenum">
              <a:rPr lang="es-ES"/>
              <a:pPr>
                <a:defRPr/>
              </a:pPr>
              <a:t>20</a:t>
            </a:fld>
            <a:endParaRPr lang="es-ES"/>
          </a:p>
        </p:txBody>
      </p:sp>
      <p:graphicFrame>
        <p:nvGraphicFramePr>
          <p:cNvPr id="10" name="1 Gráfico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Synthetic Traffic: Base latency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1A69307A-5FAF-41BA-99E1-585DA080B726}" type="slidenum">
              <a:rPr lang="es-ES"/>
              <a:pPr>
                <a:defRPr/>
              </a:pPr>
              <a:t>21</a:t>
            </a:fld>
            <a:endParaRPr lang="es-ES"/>
          </a:p>
        </p:txBody>
      </p:sp>
      <p:graphicFrame>
        <p:nvGraphicFramePr>
          <p:cNvPr id="6" name="1 Gráfico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325" name="6 CuadroTexto"/>
          <p:cNvSpPr txBox="1">
            <a:spLocks noChangeArrowheads="1"/>
          </p:cNvSpPr>
          <p:nvPr/>
        </p:nvSpPr>
        <p:spPr bwMode="auto">
          <a:xfrm>
            <a:off x="6640513" y="2503488"/>
            <a:ext cx="1155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15% Bcast</a:t>
            </a:r>
          </a:p>
        </p:txBody>
      </p:sp>
      <p:sp>
        <p:nvSpPr>
          <p:cNvPr id="56326" name="7 CuadroTexto"/>
          <p:cNvSpPr txBox="1">
            <a:spLocks noChangeArrowheads="1"/>
          </p:cNvSpPr>
          <p:nvPr/>
        </p:nvSpPr>
        <p:spPr bwMode="auto">
          <a:xfrm>
            <a:off x="6651625" y="2806700"/>
            <a:ext cx="1155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10% Bcast</a:t>
            </a:r>
          </a:p>
        </p:txBody>
      </p:sp>
      <p:sp>
        <p:nvSpPr>
          <p:cNvPr id="56327" name="8 CuadroTexto"/>
          <p:cNvSpPr txBox="1">
            <a:spLocks noChangeArrowheads="1"/>
          </p:cNvSpPr>
          <p:nvPr/>
        </p:nvSpPr>
        <p:spPr bwMode="auto">
          <a:xfrm>
            <a:off x="6651625" y="3108325"/>
            <a:ext cx="1155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5%   Bcast</a:t>
            </a:r>
          </a:p>
        </p:txBody>
      </p:sp>
    </p:spTree>
    <p:custDataLst>
      <p:tags r:id="rId1"/>
    </p:custDataLst>
  </p:cSld>
  <p:clrMapOvr>
    <a:masterClrMapping/>
  </p:clrMapOvr>
  <p:transition advTm="7078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System Energy-Performance Tradeoff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F6F7D879-E283-4DD5-9EAF-3FE6C277556F}" type="slidenum">
              <a:rPr lang="es-ES"/>
              <a:pPr>
                <a:defRPr/>
              </a:pPr>
              <a:t>22</a:t>
            </a:fld>
            <a:endParaRPr lang="es-ES"/>
          </a:p>
        </p:txBody>
      </p:sp>
      <p:graphicFrame>
        <p:nvGraphicFramePr>
          <p:cNvPr id="6" name="1 Gráfico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8373" name="7 Conector recto"/>
          <p:cNvCxnSpPr>
            <a:cxnSpLocks noChangeShapeType="1"/>
          </p:cNvCxnSpPr>
          <p:nvPr/>
        </p:nvCxnSpPr>
        <p:spPr bwMode="auto">
          <a:xfrm flipV="1">
            <a:off x="828675" y="4162425"/>
            <a:ext cx="8039100" cy="1905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Adaptive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Multicast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Tree</a:t>
            </a:r>
            <a:endParaRPr lang="es-E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BEDB8E10-09D5-4733-A03C-F965F132B226}" type="slidenum">
              <a:rPr lang="es-ES"/>
              <a:pPr>
                <a:defRPr/>
              </a:pPr>
              <a:t>23</a:t>
            </a:fld>
            <a:endParaRPr lang="es-ES"/>
          </a:p>
        </p:txBody>
      </p:sp>
      <p:graphicFrame>
        <p:nvGraphicFramePr>
          <p:cNvPr id="9" name="1 Gráfico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Adaptive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Multicast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Tree</a:t>
            </a:r>
            <a:endParaRPr lang="es-E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307D8E9-7580-4DC4-B1DF-C7AB7E0D7B96}" type="slidenum">
              <a:rPr lang="es-ES"/>
              <a:pPr>
                <a:defRPr/>
              </a:pPr>
              <a:t>24</a:t>
            </a:fld>
            <a:endParaRPr lang="es-ES"/>
          </a:p>
        </p:txBody>
      </p:sp>
      <p:graphicFrame>
        <p:nvGraphicFramePr>
          <p:cNvPr id="9" name="1 Gráfico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2498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Synthetic Traffic (Uniform 8-MC)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B682BE2D-8346-4017-889C-9C307875EA5F}" type="slidenum">
              <a:rPr lang="es-ES"/>
              <a:pPr>
                <a:defRPr/>
              </a:pPr>
              <a:t>25</a:t>
            </a:fld>
            <a:endParaRPr lang="es-ES"/>
          </a:p>
        </p:txBody>
      </p:sp>
      <p:graphicFrame>
        <p:nvGraphicFramePr>
          <p:cNvPr id="6" name="1 Gráfico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Closer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look at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Integer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Sort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(IS)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E4B2ACC6-12B4-452E-A81B-7726ED144E49}" type="slidenum">
              <a:rPr lang="es-ES"/>
              <a:pPr>
                <a:defRPr/>
              </a:pPr>
              <a:t>26</a:t>
            </a:fld>
            <a:endParaRPr lang="es-ES"/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4345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Synthetic Traffic (8-MC)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B3028F90-BEA2-4029-BFF2-6A4908661C45}" type="slidenum">
              <a:rPr lang="es-ES"/>
              <a:pPr>
                <a:defRPr/>
              </a:pPr>
              <a:t>27</a:t>
            </a:fld>
            <a:endParaRPr lang="es-ES"/>
          </a:p>
        </p:txBody>
      </p:sp>
      <p:graphicFrame>
        <p:nvGraphicFramePr>
          <p:cNvPr id="6" name="1 Gráfico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BASE-MC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BASE: Comm. Phase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47F4307E-4DEA-4B62-908C-2B034A5410F2}" type="slidenum">
              <a:rPr lang="es-ES"/>
              <a:pPr>
                <a:defRPr/>
              </a:pPr>
              <a:t>28</a:t>
            </a:fld>
            <a:endParaRPr lang="es-ES"/>
          </a:p>
        </p:txBody>
      </p:sp>
      <p:graphicFrame>
        <p:nvGraphicFramePr>
          <p:cNvPr id="6" name="1 Gráfico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Network Energy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C10D86F1-007E-46CB-A90F-4419C7919E1B}" type="slidenum">
              <a:rPr lang="es-ES"/>
              <a:pPr>
                <a:defRPr/>
              </a:pPr>
              <a:t>29</a:t>
            </a:fld>
            <a:endParaRPr lang="es-ES"/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9" descr="npo0000f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643188"/>
            <a:ext cx="4029075" cy="3719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179" name="Picture 10" descr="npo0001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9838" y="2641600"/>
            <a:ext cx="3786187" cy="370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Talking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About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(Road)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Traffic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…</a:t>
            </a:r>
            <a:endParaRPr lang="es-E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460" name="2 Marcador de contenido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Roundabout Advantages [Various Dep. Of Transportation]</a:t>
            </a:r>
          </a:p>
          <a:p>
            <a:pPr lvl="1"/>
            <a:r>
              <a:rPr lang="en-US" smtClean="0"/>
              <a:t>Save Money.</a:t>
            </a:r>
          </a:p>
          <a:p>
            <a:pPr lvl="1"/>
            <a:r>
              <a:rPr lang="en-US" smtClean="0"/>
              <a:t>Reduce Delay and Improve Traffic Flow.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s-ES" smtClean="0"/>
          </a:p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MRR@JP09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FDCC93D8-5247-48BB-895B-664C248F86EA}" type="slidenum">
              <a:rPr lang="es-ES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280" name="279 CuadroTexto"/>
          <p:cNvSpPr txBox="1"/>
          <p:nvPr/>
        </p:nvSpPr>
        <p:spPr>
          <a:xfrm>
            <a:off x="0" y="5500702"/>
            <a:ext cx="9235220" cy="584775"/>
          </a:xfrm>
          <a:prstGeom prst="rect">
            <a:avLst/>
          </a:prstGeom>
          <a:gradFill flip="none" rotWithShape="1">
            <a:gsLst>
              <a:gs pos="100000">
                <a:schemeClr val="bg1">
                  <a:shade val="30000"/>
                  <a:satMod val="115000"/>
                  <a:alpha val="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[ISCA 2007]</a:t>
            </a:r>
            <a:r>
              <a:rPr lang="en-US" sz="1600" b="1" dirty="0">
                <a:latin typeface="+mn-lt"/>
              </a:rPr>
              <a:t> Rotary Router: An Efficient Architecture for CMP Interconnection Networks</a:t>
            </a:r>
            <a:endParaRPr lang="en-US" sz="1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75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Header Overhead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4754" name="2 Marcador de contenido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Plain MRR Destination Encoding  vs. VCTM Destination Encoding</a:t>
            </a:r>
          </a:p>
          <a:p>
            <a:pPr lvl="1"/>
            <a:r>
              <a:rPr lang="en-US" smtClean="0"/>
              <a:t>16 Node Network =&gt; 16 bits vs. 17 bits (3 UC/MC, 10 VCTree, 4 Unicast dest.)</a:t>
            </a:r>
          </a:p>
          <a:p>
            <a:pPr lvl="1"/>
            <a:r>
              <a:rPr lang="en-US" smtClean="0"/>
              <a:t>64 Node Network =&gt; 64 bits  vs .  23 bits (3 UC/MC, 12 VCTree, 8 Unicast dest.)</a:t>
            </a:r>
          </a:p>
          <a:p>
            <a:pPr lvl="1"/>
            <a:endParaRPr lang="en-US" smtClean="0"/>
          </a:p>
          <a:p>
            <a:r>
              <a:rPr lang="en-US" smtClean="0"/>
              <a:t>Protocol Payload (Token Coherence 8x8)</a:t>
            </a:r>
          </a:p>
          <a:p>
            <a:pPr lvl="1"/>
            <a:r>
              <a:rPr lang="en-US" smtClean="0"/>
              <a:t>40 bits address (24 shadow bits) </a:t>
            </a:r>
          </a:p>
          <a:p>
            <a:pPr lvl="1"/>
            <a:r>
              <a:rPr lang="en-US" smtClean="0"/>
              <a:t>24 shadow bits we can encode: Src , Transaction, class, tokens, etc…</a:t>
            </a:r>
          </a:p>
          <a:p>
            <a:pPr lvl="1"/>
            <a:endParaRPr lang="en-US" smtClean="0"/>
          </a:p>
          <a:p>
            <a:r>
              <a:rPr lang="en-US" smtClean="0"/>
              <a:t>64bits is enough for protocol payload =&gt; MRR has not impact</a:t>
            </a:r>
          </a:p>
          <a:p>
            <a:pPr lvl="1"/>
            <a:r>
              <a:rPr lang="en-US" smtClean="0"/>
              <a:t> In 1 flit with 128 bits wide links we can accommodate the whole header</a:t>
            </a:r>
          </a:p>
          <a:p>
            <a:pPr lvl="1"/>
            <a:endParaRPr lang="en-US" smtClean="0"/>
          </a:p>
          <a:p>
            <a:r>
              <a:rPr lang="en-US" smtClean="0"/>
              <a:t>We are currently working on sequential injection (down to N/4) bits)</a:t>
            </a:r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 </a:t>
            </a:r>
          </a:p>
          <a:p>
            <a:pPr lvl="1"/>
            <a:endParaRPr lang="en-U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6709AF36-7FEE-41E7-9580-4E4785D12805}" type="slidenum">
              <a:rPr lang="es-ES"/>
              <a:pPr>
                <a:defRPr/>
              </a:pPr>
              <a:t>30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Rotary Router</a:t>
            </a:r>
            <a:endParaRPr lang="es-E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Marcador de contenido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103938" y="1143000"/>
            <a:ext cx="2735262" cy="5311775"/>
          </a:xfrm>
        </p:spPr>
        <p:txBody>
          <a:bodyPr/>
          <a:lstStyle/>
          <a:p>
            <a:r>
              <a:rPr lang="en-US" smtClean="0"/>
              <a:t>A packet cannot be blocked by another packet</a:t>
            </a:r>
          </a:p>
          <a:p>
            <a:pPr lvl="1"/>
            <a:r>
              <a:rPr lang="en-US" smtClean="0"/>
              <a:t>Topology agnostic </a:t>
            </a:r>
          </a:p>
          <a:p>
            <a:pPr lvl="1"/>
            <a:r>
              <a:rPr lang="en-US" smtClean="0"/>
              <a:t>No HoLB</a:t>
            </a:r>
          </a:p>
          <a:p>
            <a:pPr lvl="1">
              <a:buFontTx/>
              <a:buNone/>
            </a:pPr>
            <a:endParaRPr lang="en-US" smtClean="0"/>
          </a:p>
          <a:p>
            <a:r>
              <a:rPr lang="en-US" smtClean="0"/>
              <a:t>Avoid complete exhaustion of network resources</a:t>
            </a:r>
          </a:p>
          <a:p>
            <a:pPr lvl="1"/>
            <a:r>
              <a:rPr lang="en-US" smtClean="0"/>
              <a:t>Injection restriction</a:t>
            </a:r>
          </a:p>
          <a:p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MRR@JP09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850D2ECA-2D23-4829-91DB-4263434DD017}" type="slidenum">
              <a:rPr lang="es-ES"/>
              <a:pPr>
                <a:defRPr/>
              </a:pPr>
              <a:t>4</a:t>
            </a:fld>
            <a:endParaRPr lang="es-ES"/>
          </a:p>
        </p:txBody>
      </p:sp>
      <p:grpSp>
        <p:nvGrpSpPr>
          <p:cNvPr id="6" name="Group 327"/>
          <p:cNvGrpSpPr>
            <a:grpSpLocks/>
          </p:cNvGrpSpPr>
          <p:nvPr/>
        </p:nvGrpSpPr>
        <p:grpSpPr bwMode="auto">
          <a:xfrm>
            <a:off x="2337753" y="1783715"/>
            <a:ext cx="4311650" cy="4362450"/>
            <a:chOff x="2999" y="1258"/>
            <a:chExt cx="2716" cy="274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Text Box 328"/>
            <p:cNvSpPr txBox="1">
              <a:spLocks noChangeArrowheads="1"/>
            </p:cNvSpPr>
            <p:nvPr/>
          </p:nvSpPr>
          <p:spPr bwMode="auto">
            <a:xfrm>
              <a:off x="5380" y="2570"/>
              <a:ext cx="3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</a:rPr>
                <a:t>E</a:t>
              </a:r>
            </a:p>
          </p:txBody>
        </p:sp>
        <p:grpSp>
          <p:nvGrpSpPr>
            <p:cNvPr id="8" name="Group 329"/>
            <p:cNvGrpSpPr>
              <a:grpSpLocks/>
            </p:cNvGrpSpPr>
            <p:nvPr/>
          </p:nvGrpSpPr>
          <p:grpSpPr bwMode="auto">
            <a:xfrm>
              <a:off x="2999" y="1258"/>
              <a:ext cx="2381" cy="2748"/>
              <a:chOff x="2999" y="1258"/>
              <a:chExt cx="2381" cy="2748"/>
            </a:xfrm>
          </p:grpSpPr>
          <p:sp>
            <p:nvSpPr>
              <p:cNvPr id="9" name="Freeform 330"/>
              <p:cNvSpPr>
                <a:spLocks/>
              </p:cNvSpPr>
              <p:nvPr/>
            </p:nvSpPr>
            <p:spPr bwMode="auto">
              <a:xfrm>
                <a:off x="3553" y="2079"/>
                <a:ext cx="227" cy="316"/>
              </a:xfrm>
              <a:custGeom>
                <a:avLst/>
                <a:gdLst/>
                <a:ahLst/>
                <a:cxnLst>
                  <a:cxn ang="0">
                    <a:pos x="0" y="982"/>
                  </a:cxn>
                  <a:cxn ang="0">
                    <a:pos x="566" y="0"/>
                  </a:cxn>
                  <a:cxn ang="0">
                    <a:pos x="811" y="141"/>
                  </a:cxn>
                  <a:cxn ang="0">
                    <a:pos x="244" y="1124"/>
                  </a:cxn>
                  <a:cxn ang="0">
                    <a:pos x="0" y="982"/>
                  </a:cxn>
                </a:cxnLst>
                <a:rect l="0" t="0" r="r" b="b"/>
                <a:pathLst>
                  <a:path w="811" h="1124">
                    <a:moveTo>
                      <a:pt x="0" y="982"/>
                    </a:moveTo>
                    <a:lnTo>
                      <a:pt x="566" y="0"/>
                    </a:lnTo>
                    <a:lnTo>
                      <a:pt x="811" y="141"/>
                    </a:lnTo>
                    <a:lnTo>
                      <a:pt x="244" y="1124"/>
                    </a:lnTo>
                    <a:lnTo>
                      <a:pt x="0" y="982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0" name="Freeform 331"/>
              <p:cNvSpPr>
                <a:spLocks/>
              </p:cNvSpPr>
              <p:nvPr/>
            </p:nvSpPr>
            <p:spPr bwMode="auto">
              <a:xfrm>
                <a:off x="3691" y="2159"/>
                <a:ext cx="228" cy="316"/>
              </a:xfrm>
              <a:custGeom>
                <a:avLst/>
                <a:gdLst/>
                <a:ahLst/>
                <a:cxnLst>
                  <a:cxn ang="0">
                    <a:pos x="0" y="985"/>
                  </a:cxn>
                  <a:cxn ang="0">
                    <a:pos x="567" y="0"/>
                  </a:cxn>
                  <a:cxn ang="0">
                    <a:pos x="814" y="142"/>
                  </a:cxn>
                  <a:cxn ang="0">
                    <a:pos x="245" y="1127"/>
                  </a:cxn>
                  <a:cxn ang="0">
                    <a:pos x="0" y="985"/>
                  </a:cxn>
                </a:cxnLst>
                <a:rect l="0" t="0" r="r" b="b"/>
                <a:pathLst>
                  <a:path w="814" h="1127">
                    <a:moveTo>
                      <a:pt x="0" y="985"/>
                    </a:moveTo>
                    <a:lnTo>
                      <a:pt x="567" y="0"/>
                    </a:lnTo>
                    <a:lnTo>
                      <a:pt x="814" y="142"/>
                    </a:lnTo>
                    <a:lnTo>
                      <a:pt x="245" y="1127"/>
                    </a:lnTo>
                    <a:lnTo>
                      <a:pt x="0" y="98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1" name="Rectangle 332"/>
              <p:cNvSpPr>
                <a:spLocks noChangeArrowheads="1"/>
              </p:cNvSpPr>
              <p:nvPr/>
            </p:nvSpPr>
            <p:spPr bwMode="auto">
              <a:xfrm>
                <a:off x="4125" y="1833"/>
                <a:ext cx="318" cy="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2" name="Rectangle 333"/>
              <p:cNvSpPr>
                <a:spLocks noChangeArrowheads="1"/>
              </p:cNvSpPr>
              <p:nvPr/>
            </p:nvSpPr>
            <p:spPr bwMode="auto">
              <a:xfrm>
                <a:off x="4125" y="1833"/>
                <a:ext cx="318" cy="8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pic>
            <p:nvPicPr>
              <p:cNvPr id="13" name="Picture 33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29" y="1770"/>
                <a:ext cx="79" cy="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pic>
          <p:sp>
            <p:nvSpPr>
              <p:cNvPr id="14" name="Rectangle 335"/>
              <p:cNvSpPr>
                <a:spLocks noChangeArrowheads="1"/>
              </p:cNvSpPr>
              <p:nvPr/>
            </p:nvSpPr>
            <p:spPr bwMode="auto">
              <a:xfrm>
                <a:off x="4125" y="1992"/>
                <a:ext cx="318" cy="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5" name="Rectangle 336"/>
              <p:cNvSpPr>
                <a:spLocks noChangeArrowheads="1"/>
              </p:cNvSpPr>
              <p:nvPr/>
            </p:nvSpPr>
            <p:spPr bwMode="auto">
              <a:xfrm>
                <a:off x="4125" y="1992"/>
                <a:ext cx="318" cy="8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6" name="Freeform 337"/>
              <p:cNvSpPr>
                <a:spLocks/>
              </p:cNvSpPr>
              <p:nvPr/>
            </p:nvSpPr>
            <p:spPr bwMode="auto">
              <a:xfrm>
                <a:off x="4804" y="2079"/>
                <a:ext cx="227" cy="316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566" y="1124"/>
                  </a:cxn>
                  <a:cxn ang="0">
                    <a:pos x="811" y="982"/>
                  </a:cxn>
                  <a:cxn ang="0">
                    <a:pos x="244" y="0"/>
                  </a:cxn>
                  <a:cxn ang="0">
                    <a:pos x="0" y="141"/>
                  </a:cxn>
                </a:cxnLst>
                <a:rect l="0" t="0" r="r" b="b"/>
                <a:pathLst>
                  <a:path w="811" h="1124">
                    <a:moveTo>
                      <a:pt x="0" y="141"/>
                    </a:moveTo>
                    <a:lnTo>
                      <a:pt x="566" y="1124"/>
                    </a:lnTo>
                    <a:lnTo>
                      <a:pt x="811" y="982"/>
                    </a:lnTo>
                    <a:lnTo>
                      <a:pt x="244" y="0"/>
                    </a:lnTo>
                    <a:lnTo>
                      <a:pt x="0" y="14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7" name="Freeform 338"/>
              <p:cNvSpPr>
                <a:spLocks/>
              </p:cNvSpPr>
              <p:nvPr/>
            </p:nvSpPr>
            <p:spPr bwMode="auto">
              <a:xfrm>
                <a:off x="4804" y="2079"/>
                <a:ext cx="227" cy="316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566" y="1124"/>
                  </a:cxn>
                  <a:cxn ang="0">
                    <a:pos x="811" y="982"/>
                  </a:cxn>
                  <a:cxn ang="0">
                    <a:pos x="244" y="0"/>
                  </a:cxn>
                  <a:cxn ang="0">
                    <a:pos x="0" y="141"/>
                  </a:cxn>
                </a:cxnLst>
                <a:rect l="0" t="0" r="r" b="b"/>
                <a:pathLst>
                  <a:path w="811" h="1124">
                    <a:moveTo>
                      <a:pt x="0" y="141"/>
                    </a:moveTo>
                    <a:lnTo>
                      <a:pt x="566" y="1124"/>
                    </a:lnTo>
                    <a:lnTo>
                      <a:pt x="811" y="982"/>
                    </a:lnTo>
                    <a:lnTo>
                      <a:pt x="244" y="0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8" name="Freeform 339"/>
              <p:cNvSpPr>
                <a:spLocks/>
              </p:cNvSpPr>
              <p:nvPr/>
            </p:nvSpPr>
            <p:spPr bwMode="auto">
              <a:xfrm>
                <a:off x="4666" y="2159"/>
                <a:ext cx="227" cy="316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566" y="1127"/>
                  </a:cxn>
                  <a:cxn ang="0">
                    <a:pos x="811" y="985"/>
                  </a:cxn>
                  <a:cxn ang="0">
                    <a:pos x="244" y="0"/>
                  </a:cxn>
                  <a:cxn ang="0">
                    <a:pos x="0" y="142"/>
                  </a:cxn>
                </a:cxnLst>
                <a:rect l="0" t="0" r="r" b="b"/>
                <a:pathLst>
                  <a:path w="811" h="1127">
                    <a:moveTo>
                      <a:pt x="0" y="142"/>
                    </a:moveTo>
                    <a:lnTo>
                      <a:pt x="566" y="1127"/>
                    </a:lnTo>
                    <a:lnTo>
                      <a:pt x="811" y="985"/>
                    </a:lnTo>
                    <a:lnTo>
                      <a:pt x="244" y="0"/>
                    </a:lnTo>
                    <a:lnTo>
                      <a:pt x="0" y="14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9" name="Freeform 340"/>
              <p:cNvSpPr>
                <a:spLocks/>
              </p:cNvSpPr>
              <p:nvPr/>
            </p:nvSpPr>
            <p:spPr bwMode="auto">
              <a:xfrm>
                <a:off x="4666" y="2159"/>
                <a:ext cx="227" cy="316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566" y="1127"/>
                  </a:cxn>
                  <a:cxn ang="0">
                    <a:pos x="811" y="985"/>
                  </a:cxn>
                  <a:cxn ang="0">
                    <a:pos x="244" y="0"/>
                  </a:cxn>
                  <a:cxn ang="0">
                    <a:pos x="0" y="142"/>
                  </a:cxn>
                </a:cxnLst>
                <a:rect l="0" t="0" r="r" b="b"/>
                <a:pathLst>
                  <a:path w="811" h="1127">
                    <a:moveTo>
                      <a:pt x="0" y="142"/>
                    </a:moveTo>
                    <a:lnTo>
                      <a:pt x="566" y="1127"/>
                    </a:lnTo>
                    <a:lnTo>
                      <a:pt x="811" y="985"/>
                    </a:lnTo>
                    <a:lnTo>
                      <a:pt x="244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20" name="Freeform 341"/>
              <p:cNvSpPr>
                <a:spLocks/>
              </p:cNvSpPr>
              <p:nvPr/>
            </p:nvSpPr>
            <p:spPr bwMode="auto">
              <a:xfrm>
                <a:off x="3749" y="2863"/>
                <a:ext cx="280" cy="281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802" y="1002"/>
                  </a:cxn>
                  <a:cxn ang="0">
                    <a:pos x="1001" y="802"/>
                  </a:cxn>
                  <a:cxn ang="0">
                    <a:pos x="199" y="0"/>
                  </a:cxn>
                  <a:cxn ang="0">
                    <a:pos x="0" y="199"/>
                  </a:cxn>
                </a:cxnLst>
                <a:rect l="0" t="0" r="r" b="b"/>
                <a:pathLst>
                  <a:path w="1001" h="1002">
                    <a:moveTo>
                      <a:pt x="0" y="199"/>
                    </a:moveTo>
                    <a:lnTo>
                      <a:pt x="802" y="1002"/>
                    </a:lnTo>
                    <a:lnTo>
                      <a:pt x="1001" y="802"/>
                    </a:lnTo>
                    <a:lnTo>
                      <a:pt x="199" y="0"/>
                    </a:lnTo>
                    <a:lnTo>
                      <a:pt x="0" y="19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21" name="Freeform 342"/>
              <p:cNvSpPr>
                <a:spLocks/>
              </p:cNvSpPr>
              <p:nvPr/>
            </p:nvSpPr>
            <p:spPr bwMode="auto">
              <a:xfrm>
                <a:off x="3749" y="2863"/>
                <a:ext cx="280" cy="281"/>
              </a:xfrm>
              <a:custGeom>
                <a:avLst/>
                <a:gdLst/>
                <a:ahLst/>
                <a:cxnLst>
                  <a:cxn ang="0">
                    <a:pos x="0" y="199"/>
                  </a:cxn>
                  <a:cxn ang="0">
                    <a:pos x="802" y="1002"/>
                  </a:cxn>
                  <a:cxn ang="0">
                    <a:pos x="1001" y="802"/>
                  </a:cxn>
                  <a:cxn ang="0">
                    <a:pos x="199" y="0"/>
                  </a:cxn>
                  <a:cxn ang="0">
                    <a:pos x="0" y="199"/>
                  </a:cxn>
                </a:cxnLst>
                <a:rect l="0" t="0" r="r" b="b"/>
                <a:pathLst>
                  <a:path w="1001" h="1002">
                    <a:moveTo>
                      <a:pt x="0" y="199"/>
                    </a:moveTo>
                    <a:lnTo>
                      <a:pt x="802" y="1002"/>
                    </a:lnTo>
                    <a:lnTo>
                      <a:pt x="1001" y="802"/>
                    </a:lnTo>
                    <a:lnTo>
                      <a:pt x="199" y="0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22" name="Freeform 343"/>
              <p:cNvSpPr>
                <a:spLocks/>
              </p:cNvSpPr>
              <p:nvPr/>
            </p:nvSpPr>
            <p:spPr bwMode="auto">
              <a:xfrm>
                <a:off x="3637" y="2976"/>
                <a:ext cx="280" cy="281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802" y="1002"/>
                  </a:cxn>
                  <a:cxn ang="0">
                    <a:pos x="1001" y="803"/>
                  </a:cxn>
                  <a:cxn ang="0">
                    <a:pos x="199" y="0"/>
                  </a:cxn>
                  <a:cxn ang="0">
                    <a:pos x="0" y="200"/>
                  </a:cxn>
                </a:cxnLst>
                <a:rect l="0" t="0" r="r" b="b"/>
                <a:pathLst>
                  <a:path w="1001" h="1002">
                    <a:moveTo>
                      <a:pt x="0" y="200"/>
                    </a:moveTo>
                    <a:lnTo>
                      <a:pt x="802" y="1002"/>
                    </a:lnTo>
                    <a:lnTo>
                      <a:pt x="1001" y="803"/>
                    </a:lnTo>
                    <a:lnTo>
                      <a:pt x="199" y="0"/>
                    </a:lnTo>
                    <a:lnTo>
                      <a:pt x="0" y="2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23" name="Freeform 344"/>
              <p:cNvSpPr>
                <a:spLocks/>
              </p:cNvSpPr>
              <p:nvPr/>
            </p:nvSpPr>
            <p:spPr bwMode="auto">
              <a:xfrm>
                <a:off x="3637" y="2976"/>
                <a:ext cx="280" cy="281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802" y="1002"/>
                  </a:cxn>
                  <a:cxn ang="0">
                    <a:pos x="1001" y="803"/>
                  </a:cxn>
                  <a:cxn ang="0">
                    <a:pos x="199" y="0"/>
                  </a:cxn>
                  <a:cxn ang="0">
                    <a:pos x="0" y="200"/>
                  </a:cxn>
                </a:cxnLst>
                <a:rect l="0" t="0" r="r" b="b"/>
                <a:pathLst>
                  <a:path w="1001" h="1002">
                    <a:moveTo>
                      <a:pt x="0" y="200"/>
                    </a:moveTo>
                    <a:lnTo>
                      <a:pt x="802" y="1002"/>
                    </a:lnTo>
                    <a:lnTo>
                      <a:pt x="1001" y="803"/>
                    </a:lnTo>
                    <a:lnTo>
                      <a:pt x="199" y="0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24" name="Freeform 345"/>
              <p:cNvSpPr>
                <a:spLocks/>
              </p:cNvSpPr>
              <p:nvPr/>
            </p:nvSpPr>
            <p:spPr bwMode="auto">
              <a:xfrm>
                <a:off x="4538" y="2863"/>
                <a:ext cx="281" cy="281"/>
              </a:xfrm>
              <a:custGeom>
                <a:avLst/>
                <a:gdLst/>
                <a:ahLst/>
                <a:cxnLst>
                  <a:cxn ang="0">
                    <a:pos x="1001" y="199"/>
                  </a:cxn>
                  <a:cxn ang="0">
                    <a:pos x="202" y="1002"/>
                  </a:cxn>
                  <a:cxn ang="0">
                    <a:pos x="0" y="802"/>
                  </a:cxn>
                  <a:cxn ang="0">
                    <a:pos x="802" y="0"/>
                  </a:cxn>
                  <a:cxn ang="0">
                    <a:pos x="1001" y="199"/>
                  </a:cxn>
                </a:cxnLst>
                <a:rect l="0" t="0" r="r" b="b"/>
                <a:pathLst>
                  <a:path w="1001" h="1002">
                    <a:moveTo>
                      <a:pt x="1001" y="199"/>
                    </a:moveTo>
                    <a:lnTo>
                      <a:pt x="202" y="1002"/>
                    </a:lnTo>
                    <a:lnTo>
                      <a:pt x="0" y="802"/>
                    </a:lnTo>
                    <a:lnTo>
                      <a:pt x="802" y="0"/>
                    </a:lnTo>
                    <a:lnTo>
                      <a:pt x="1001" y="19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25" name="Freeform 346"/>
              <p:cNvSpPr>
                <a:spLocks/>
              </p:cNvSpPr>
              <p:nvPr/>
            </p:nvSpPr>
            <p:spPr bwMode="auto">
              <a:xfrm>
                <a:off x="4538" y="2863"/>
                <a:ext cx="281" cy="281"/>
              </a:xfrm>
              <a:custGeom>
                <a:avLst/>
                <a:gdLst/>
                <a:ahLst/>
                <a:cxnLst>
                  <a:cxn ang="0">
                    <a:pos x="1001" y="199"/>
                  </a:cxn>
                  <a:cxn ang="0">
                    <a:pos x="202" y="1002"/>
                  </a:cxn>
                  <a:cxn ang="0">
                    <a:pos x="0" y="802"/>
                  </a:cxn>
                  <a:cxn ang="0">
                    <a:pos x="802" y="0"/>
                  </a:cxn>
                  <a:cxn ang="0">
                    <a:pos x="1001" y="199"/>
                  </a:cxn>
                </a:cxnLst>
                <a:rect l="0" t="0" r="r" b="b"/>
                <a:pathLst>
                  <a:path w="1001" h="1002">
                    <a:moveTo>
                      <a:pt x="1001" y="199"/>
                    </a:moveTo>
                    <a:lnTo>
                      <a:pt x="202" y="1002"/>
                    </a:lnTo>
                    <a:lnTo>
                      <a:pt x="0" y="802"/>
                    </a:lnTo>
                    <a:lnTo>
                      <a:pt x="802" y="0"/>
                    </a:lnTo>
                    <a:lnTo>
                      <a:pt x="1001" y="199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26" name="Freeform 347"/>
              <p:cNvSpPr>
                <a:spLocks/>
              </p:cNvSpPr>
              <p:nvPr/>
            </p:nvSpPr>
            <p:spPr bwMode="auto">
              <a:xfrm>
                <a:off x="4651" y="2976"/>
                <a:ext cx="281" cy="281"/>
              </a:xfrm>
              <a:custGeom>
                <a:avLst/>
                <a:gdLst/>
                <a:ahLst/>
                <a:cxnLst>
                  <a:cxn ang="0">
                    <a:pos x="1003" y="200"/>
                  </a:cxn>
                  <a:cxn ang="0">
                    <a:pos x="199" y="1002"/>
                  </a:cxn>
                  <a:cxn ang="0">
                    <a:pos x="0" y="803"/>
                  </a:cxn>
                  <a:cxn ang="0">
                    <a:pos x="801" y="0"/>
                  </a:cxn>
                  <a:cxn ang="0">
                    <a:pos x="1003" y="200"/>
                  </a:cxn>
                </a:cxnLst>
                <a:rect l="0" t="0" r="r" b="b"/>
                <a:pathLst>
                  <a:path w="1003" h="1002">
                    <a:moveTo>
                      <a:pt x="1003" y="200"/>
                    </a:moveTo>
                    <a:lnTo>
                      <a:pt x="199" y="1002"/>
                    </a:lnTo>
                    <a:lnTo>
                      <a:pt x="0" y="803"/>
                    </a:lnTo>
                    <a:lnTo>
                      <a:pt x="801" y="0"/>
                    </a:lnTo>
                    <a:lnTo>
                      <a:pt x="1003" y="2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27" name="Freeform 348"/>
              <p:cNvSpPr>
                <a:spLocks/>
              </p:cNvSpPr>
              <p:nvPr/>
            </p:nvSpPr>
            <p:spPr bwMode="auto">
              <a:xfrm>
                <a:off x="4651" y="2976"/>
                <a:ext cx="281" cy="281"/>
              </a:xfrm>
              <a:custGeom>
                <a:avLst/>
                <a:gdLst/>
                <a:ahLst/>
                <a:cxnLst>
                  <a:cxn ang="0">
                    <a:pos x="1003" y="200"/>
                  </a:cxn>
                  <a:cxn ang="0">
                    <a:pos x="199" y="1002"/>
                  </a:cxn>
                  <a:cxn ang="0">
                    <a:pos x="0" y="803"/>
                  </a:cxn>
                  <a:cxn ang="0">
                    <a:pos x="801" y="0"/>
                  </a:cxn>
                  <a:cxn ang="0">
                    <a:pos x="1003" y="200"/>
                  </a:cxn>
                </a:cxnLst>
                <a:rect l="0" t="0" r="r" b="b"/>
                <a:pathLst>
                  <a:path w="1003" h="1002">
                    <a:moveTo>
                      <a:pt x="1003" y="200"/>
                    </a:moveTo>
                    <a:lnTo>
                      <a:pt x="199" y="1002"/>
                    </a:lnTo>
                    <a:lnTo>
                      <a:pt x="0" y="803"/>
                    </a:lnTo>
                    <a:lnTo>
                      <a:pt x="801" y="0"/>
                    </a:lnTo>
                    <a:lnTo>
                      <a:pt x="1003" y="2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28" name="Freeform 349"/>
              <p:cNvSpPr>
                <a:spLocks/>
              </p:cNvSpPr>
              <p:nvPr/>
            </p:nvSpPr>
            <p:spPr bwMode="auto">
              <a:xfrm>
                <a:off x="3716" y="2468"/>
                <a:ext cx="60" cy="37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5" y="213"/>
                  </a:cxn>
                  <a:cxn ang="0">
                    <a:pos x="0" y="428"/>
                  </a:cxn>
                  <a:cxn ang="0">
                    <a:pos x="12" y="648"/>
                  </a:cxn>
                  <a:cxn ang="0">
                    <a:pos x="52" y="875"/>
                  </a:cxn>
                  <a:cxn ang="0">
                    <a:pos x="119" y="1105"/>
                  </a:cxn>
                  <a:cxn ang="0">
                    <a:pos x="214" y="1340"/>
                  </a:cxn>
                </a:cxnLst>
                <a:rect l="0" t="0" r="r" b="b"/>
                <a:pathLst>
                  <a:path w="214" h="1340">
                    <a:moveTo>
                      <a:pt x="57" y="0"/>
                    </a:moveTo>
                    <a:lnTo>
                      <a:pt x="15" y="213"/>
                    </a:lnTo>
                    <a:lnTo>
                      <a:pt x="0" y="428"/>
                    </a:lnTo>
                    <a:lnTo>
                      <a:pt x="12" y="648"/>
                    </a:lnTo>
                    <a:lnTo>
                      <a:pt x="52" y="875"/>
                    </a:lnTo>
                    <a:lnTo>
                      <a:pt x="119" y="1105"/>
                    </a:lnTo>
                    <a:lnTo>
                      <a:pt x="214" y="134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29" name="Freeform 350"/>
              <p:cNvSpPr>
                <a:spLocks/>
              </p:cNvSpPr>
              <p:nvPr/>
            </p:nvSpPr>
            <p:spPr bwMode="auto">
              <a:xfrm>
                <a:off x="3755" y="2830"/>
                <a:ext cx="37" cy="46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32" y="166"/>
                  </a:cxn>
                  <a:cxn ang="0">
                    <a:pos x="0" y="63"/>
                  </a:cxn>
                  <a:cxn ang="0">
                    <a:pos x="135" y="0"/>
                  </a:cxn>
                </a:cxnLst>
                <a:rect l="0" t="0" r="r" b="b"/>
                <a:pathLst>
                  <a:path w="135" h="166">
                    <a:moveTo>
                      <a:pt x="135" y="0"/>
                    </a:moveTo>
                    <a:lnTo>
                      <a:pt x="132" y="166"/>
                    </a:lnTo>
                    <a:lnTo>
                      <a:pt x="0" y="63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30" name="Freeform 351"/>
              <p:cNvSpPr>
                <a:spLocks/>
              </p:cNvSpPr>
              <p:nvPr/>
            </p:nvSpPr>
            <p:spPr bwMode="auto">
              <a:xfrm>
                <a:off x="4787" y="2506"/>
                <a:ext cx="67" cy="372"/>
              </a:xfrm>
              <a:custGeom>
                <a:avLst/>
                <a:gdLst/>
                <a:ahLst/>
                <a:cxnLst>
                  <a:cxn ang="0">
                    <a:pos x="0" y="1328"/>
                  </a:cxn>
                  <a:cxn ang="0">
                    <a:pos x="95" y="1135"/>
                  </a:cxn>
                  <a:cxn ang="0">
                    <a:pos x="168" y="928"/>
                  </a:cxn>
                  <a:cxn ang="0">
                    <a:pos x="215" y="710"/>
                  </a:cxn>
                  <a:cxn ang="0">
                    <a:pos x="240" y="485"/>
                  </a:cxn>
                  <a:cxn ang="0">
                    <a:pos x="240" y="248"/>
                  </a:cxn>
                  <a:cxn ang="0">
                    <a:pos x="213" y="0"/>
                  </a:cxn>
                </a:cxnLst>
                <a:rect l="0" t="0" r="r" b="b"/>
                <a:pathLst>
                  <a:path w="240" h="1328">
                    <a:moveTo>
                      <a:pt x="0" y="1328"/>
                    </a:moveTo>
                    <a:lnTo>
                      <a:pt x="95" y="1135"/>
                    </a:lnTo>
                    <a:lnTo>
                      <a:pt x="168" y="928"/>
                    </a:lnTo>
                    <a:lnTo>
                      <a:pt x="215" y="710"/>
                    </a:lnTo>
                    <a:lnTo>
                      <a:pt x="240" y="485"/>
                    </a:lnTo>
                    <a:lnTo>
                      <a:pt x="240" y="248"/>
                    </a:lnTo>
                    <a:lnTo>
                      <a:pt x="213" y="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31" name="Freeform 352"/>
              <p:cNvSpPr>
                <a:spLocks/>
              </p:cNvSpPr>
              <p:nvPr/>
            </p:nvSpPr>
            <p:spPr bwMode="auto">
              <a:xfrm>
                <a:off x="4826" y="2470"/>
                <a:ext cx="42" cy="45"/>
              </a:xfrm>
              <a:custGeom>
                <a:avLst/>
                <a:gdLst/>
                <a:ahLst/>
                <a:cxnLst>
                  <a:cxn ang="0">
                    <a:pos x="149" y="135"/>
                  </a:cxn>
                  <a:cxn ang="0">
                    <a:pos x="51" y="0"/>
                  </a:cxn>
                  <a:cxn ang="0">
                    <a:pos x="0" y="159"/>
                  </a:cxn>
                  <a:cxn ang="0">
                    <a:pos x="149" y="135"/>
                  </a:cxn>
                </a:cxnLst>
                <a:rect l="0" t="0" r="r" b="b"/>
                <a:pathLst>
                  <a:path w="149" h="159">
                    <a:moveTo>
                      <a:pt x="149" y="135"/>
                    </a:moveTo>
                    <a:lnTo>
                      <a:pt x="51" y="0"/>
                    </a:lnTo>
                    <a:lnTo>
                      <a:pt x="0" y="159"/>
                    </a:lnTo>
                    <a:lnTo>
                      <a:pt x="149" y="135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32" name="Freeform 353"/>
              <p:cNvSpPr>
                <a:spLocks/>
              </p:cNvSpPr>
              <p:nvPr/>
            </p:nvSpPr>
            <p:spPr bwMode="auto">
              <a:xfrm>
                <a:off x="3924" y="2055"/>
                <a:ext cx="193" cy="108"/>
              </a:xfrm>
              <a:custGeom>
                <a:avLst/>
                <a:gdLst/>
                <a:ahLst/>
                <a:cxnLst>
                  <a:cxn ang="0">
                    <a:pos x="689" y="0"/>
                  </a:cxn>
                  <a:cxn ang="0">
                    <a:pos x="529" y="65"/>
                  </a:cxn>
                  <a:cxn ang="0">
                    <a:pos x="358" y="150"/>
                  </a:cxn>
                  <a:cxn ang="0">
                    <a:pos x="183" y="258"/>
                  </a:cxn>
                  <a:cxn ang="0">
                    <a:pos x="0" y="385"/>
                  </a:cxn>
                </a:cxnLst>
                <a:rect l="0" t="0" r="r" b="b"/>
                <a:pathLst>
                  <a:path w="689" h="385">
                    <a:moveTo>
                      <a:pt x="689" y="0"/>
                    </a:moveTo>
                    <a:lnTo>
                      <a:pt x="529" y="65"/>
                    </a:lnTo>
                    <a:lnTo>
                      <a:pt x="358" y="150"/>
                    </a:lnTo>
                    <a:lnTo>
                      <a:pt x="183" y="258"/>
                    </a:lnTo>
                    <a:lnTo>
                      <a:pt x="0" y="385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33" name="Freeform 354"/>
              <p:cNvSpPr>
                <a:spLocks/>
              </p:cNvSpPr>
              <p:nvPr/>
            </p:nvSpPr>
            <p:spPr bwMode="auto">
              <a:xfrm>
                <a:off x="3895" y="2143"/>
                <a:ext cx="46" cy="4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149"/>
                  </a:cxn>
                  <a:cxn ang="0">
                    <a:pos x="163" y="118"/>
                  </a:cxn>
                  <a:cxn ang="0">
                    <a:pos x="72" y="0"/>
                  </a:cxn>
                </a:cxnLst>
                <a:rect l="0" t="0" r="r" b="b"/>
                <a:pathLst>
                  <a:path w="163" h="149">
                    <a:moveTo>
                      <a:pt x="72" y="0"/>
                    </a:moveTo>
                    <a:lnTo>
                      <a:pt x="0" y="149"/>
                    </a:lnTo>
                    <a:lnTo>
                      <a:pt x="163" y="11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34" name="Freeform 355"/>
              <p:cNvSpPr>
                <a:spLocks/>
              </p:cNvSpPr>
              <p:nvPr/>
            </p:nvSpPr>
            <p:spPr bwMode="auto">
              <a:xfrm>
                <a:off x="4017" y="3111"/>
                <a:ext cx="506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7" y="110"/>
                  </a:cxn>
                  <a:cxn ang="0">
                    <a:pos x="517" y="188"/>
                  </a:cxn>
                  <a:cxn ang="0">
                    <a:pos x="772" y="228"/>
                  </a:cxn>
                  <a:cxn ang="0">
                    <a:pos x="1030" y="236"/>
                  </a:cxn>
                  <a:cxn ang="0">
                    <a:pos x="1287" y="208"/>
                  </a:cxn>
                  <a:cxn ang="0">
                    <a:pos x="1545" y="143"/>
                  </a:cxn>
                  <a:cxn ang="0">
                    <a:pos x="1802" y="48"/>
                  </a:cxn>
                </a:cxnLst>
                <a:rect l="0" t="0" r="r" b="b"/>
                <a:pathLst>
                  <a:path w="1802" h="236">
                    <a:moveTo>
                      <a:pt x="0" y="0"/>
                    </a:moveTo>
                    <a:lnTo>
                      <a:pt x="257" y="110"/>
                    </a:lnTo>
                    <a:lnTo>
                      <a:pt x="517" y="188"/>
                    </a:lnTo>
                    <a:lnTo>
                      <a:pt x="772" y="228"/>
                    </a:lnTo>
                    <a:lnTo>
                      <a:pt x="1030" y="236"/>
                    </a:lnTo>
                    <a:lnTo>
                      <a:pt x="1287" y="208"/>
                    </a:lnTo>
                    <a:lnTo>
                      <a:pt x="1545" y="143"/>
                    </a:lnTo>
                    <a:lnTo>
                      <a:pt x="1802" y="48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35" name="Freeform 356"/>
              <p:cNvSpPr>
                <a:spLocks/>
              </p:cNvSpPr>
              <p:nvPr/>
            </p:nvSpPr>
            <p:spPr bwMode="auto">
              <a:xfrm>
                <a:off x="4509" y="3108"/>
                <a:ext cx="47" cy="37"/>
              </a:xfrm>
              <a:custGeom>
                <a:avLst/>
                <a:gdLst/>
                <a:ahLst/>
                <a:cxnLst>
                  <a:cxn ang="0">
                    <a:pos x="65" y="135"/>
                  </a:cxn>
                  <a:cxn ang="0">
                    <a:pos x="168" y="5"/>
                  </a:cxn>
                  <a:cxn ang="0">
                    <a:pos x="0" y="0"/>
                  </a:cxn>
                  <a:cxn ang="0">
                    <a:pos x="65" y="135"/>
                  </a:cxn>
                </a:cxnLst>
                <a:rect l="0" t="0" r="r" b="b"/>
                <a:pathLst>
                  <a:path w="168" h="135">
                    <a:moveTo>
                      <a:pt x="65" y="135"/>
                    </a:moveTo>
                    <a:lnTo>
                      <a:pt x="168" y="5"/>
                    </a:lnTo>
                    <a:lnTo>
                      <a:pt x="0" y="0"/>
                    </a:lnTo>
                    <a:lnTo>
                      <a:pt x="65" y="135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36" name="Freeform 357"/>
              <p:cNvSpPr>
                <a:spLocks/>
              </p:cNvSpPr>
              <p:nvPr/>
            </p:nvSpPr>
            <p:spPr bwMode="auto">
              <a:xfrm>
                <a:off x="4489" y="2070"/>
                <a:ext cx="200" cy="115"/>
              </a:xfrm>
              <a:custGeom>
                <a:avLst/>
                <a:gdLst/>
                <a:ahLst/>
                <a:cxnLst>
                  <a:cxn ang="0">
                    <a:pos x="713" y="411"/>
                  </a:cxn>
                  <a:cxn ang="0">
                    <a:pos x="555" y="286"/>
                  </a:cxn>
                  <a:cxn ang="0">
                    <a:pos x="383" y="177"/>
                  </a:cxn>
                  <a:cxn ang="0">
                    <a:pos x="198" y="85"/>
                  </a:cxn>
                  <a:cxn ang="0">
                    <a:pos x="0" y="0"/>
                  </a:cxn>
                </a:cxnLst>
                <a:rect l="0" t="0" r="r" b="b"/>
                <a:pathLst>
                  <a:path w="713" h="411">
                    <a:moveTo>
                      <a:pt x="713" y="411"/>
                    </a:moveTo>
                    <a:lnTo>
                      <a:pt x="555" y="286"/>
                    </a:lnTo>
                    <a:lnTo>
                      <a:pt x="383" y="177"/>
                    </a:lnTo>
                    <a:lnTo>
                      <a:pt x="198" y="85"/>
                    </a:lnTo>
                    <a:lnTo>
                      <a:pt x="0" y="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37" name="Freeform 358"/>
              <p:cNvSpPr>
                <a:spLocks/>
              </p:cNvSpPr>
              <p:nvPr/>
            </p:nvSpPr>
            <p:spPr bwMode="auto">
              <a:xfrm>
                <a:off x="4454" y="2051"/>
                <a:ext cx="46" cy="40"/>
              </a:xfrm>
              <a:custGeom>
                <a:avLst/>
                <a:gdLst/>
                <a:ahLst/>
                <a:cxnLst>
                  <a:cxn ang="0">
                    <a:pos x="118" y="142"/>
                  </a:cxn>
                  <a:cxn ang="0">
                    <a:pos x="0" y="22"/>
                  </a:cxn>
                  <a:cxn ang="0">
                    <a:pos x="166" y="0"/>
                  </a:cxn>
                  <a:cxn ang="0">
                    <a:pos x="118" y="142"/>
                  </a:cxn>
                </a:cxnLst>
                <a:rect l="0" t="0" r="r" b="b"/>
                <a:pathLst>
                  <a:path w="166" h="142">
                    <a:moveTo>
                      <a:pt x="118" y="142"/>
                    </a:moveTo>
                    <a:lnTo>
                      <a:pt x="0" y="22"/>
                    </a:lnTo>
                    <a:lnTo>
                      <a:pt x="166" y="0"/>
                    </a:lnTo>
                    <a:lnTo>
                      <a:pt x="118" y="14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38" name="Freeform 359"/>
              <p:cNvSpPr>
                <a:spLocks/>
              </p:cNvSpPr>
              <p:nvPr/>
            </p:nvSpPr>
            <p:spPr bwMode="auto">
              <a:xfrm>
                <a:off x="4448" y="1896"/>
                <a:ext cx="336" cy="1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0" y="75"/>
                  </a:cxn>
                  <a:cxn ang="0">
                    <a:pos x="513" y="175"/>
                  </a:cxn>
                  <a:cxn ang="0">
                    <a:pos x="753" y="307"/>
                  </a:cxn>
                  <a:cxn ang="0">
                    <a:pos x="983" y="464"/>
                  </a:cxn>
                  <a:cxn ang="0">
                    <a:pos x="1200" y="651"/>
                  </a:cxn>
                </a:cxnLst>
                <a:rect l="0" t="0" r="r" b="b"/>
                <a:pathLst>
                  <a:path w="1200" h="651">
                    <a:moveTo>
                      <a:pt x="0" y="0"/>
                    </a:moveTo>
                    <a:lnTo>
                      <a:pt x="260" y="75"/>
                    </a:lnTo>
                    <a:lnTo>
                      <a:pt x="513" y="175"/>
                    </a:lnTo>
                    <a:lnTo>
                      <a:pt x="753" y="307"/>
                    </a:lnTo>
                    <a:lnTo>
                      <a:pt x="983" y="464"/>
                    </a:lnTo>
                    <a:lnTo>
                      <a:pt x="1200" y="651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39" name="Freeform 360"/>
              <p:cNvSpPr>
                <a:spLocks/>
              </p:cNvSpPr>
              <p:nvPr/>
            </p:nvSpPr>
            <p:spPr bwMode="auto">
              <a:xfrm>
                <a:off x="4767" y="2061"/>
                <a:ext cx="44" cy="44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58" y="156"/>
                  </a:cxn>
                  <a:cxn ang="0">
                    <a:pos x="0" y="105"/>
                  </a:cxn>
                  <a:cxn ang="0">
                    <a:pos x="103" y="0"/>
                  </a:cxn>
                </a:cxnLst>
                <a:rect l="0" t="0" r="r" b="b"/>
                <a:pathLst>
                  <a:path w="158" h="156">
                    <a:moveTo>
                      <a:pt x="103" y="0"/>
                    </a:moveTo>
                    <a:lnTo>
                      <a:pt x="158" y="156"/>
                    </a:lnTo>
                    <a:lnTo>
                      <a:pt x="0" y="10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40" name="Freeform 361"/>
              <p:cNvSpPr>
                <a:spLocks/>
              </p:cNvSpPr>
              <p:nvPr/>
            </p:nvSpPr>
            <p:spPr bwMode="auto">
              <a:xfrm>
                <a:off x="4912" y="2384"/>
                <a:ext cx="97" cy="578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305" y="308"/>
                  </a:cxn>
                  <a:cxn ang="0">
                    <a:pos x="343" y="610"/>
                  </a:cxn>
                  <a:cxn ang="0">
                    <a:pos x="348" y="908"/>
                  </a:cxn>
                  <a:cxn ang="0">
                    <a:pos x="315" y="1203"/>
                  </a:cxn>
                  <a:cxn ang="0">
                    <a:pos x="248" y="1495"/>
                  </a:cxn>
                  <a:cxn ang="0">
                    <a:pos x="143" y="1780"/>
                  </a:cxn>
                  <a:cxn ang="0">
                    <a:pos x="0" y="2063"/>
                  </a:cxn>
                </a:cxnLst>
                <a:rect l="0" t="0" r="r" b="b"/>
                <a:pathLst>
                  <a:path w="348" h="2063">
                    <a:moveTo>
                      <a:pt x="225" y="0"/>
                    </a:moveTo>
                    <a:lnTo>
                      <a:pt x="305" y="308"/>
                    </a:lnTo>
                    <a:lnTo>
                      <a:pt x="343" y="610"/>
                    </a:lnTo>
                    <a:lnTo>
                      <a:pt x="348" y="908"/>
                    </a:lnTo>
                    <a:lnTo>
                      <a:pt x="315" y="1203"/>
                    </a:lnTo>
                    <a:lnTo>
                      <a:pt x="248" y="1495"/>
                    </a:lnTo>
                    <a:lnTo>
                      <a:pt x="143" y="1780"/>
                    </a:lnTo>
                    <a:lnTo>
                      <a:pt x="0" y="2063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41" name="Freeform 362"/>
              <p:cNvSpPr>
                <a:spLocks/>
              </p:cNvSpPr>
              <p:nvPr/>
            </p:nvSpPr>
            <p:spPr bwMode="auto">
              <a:xfrm>
                <a:off x="4893" y="2946"/>
                <a:ext cx="39" cy="4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66"/>
                  </a:cxn>
                  <a:cxn ang="0">
                    <a:pos x="139" y="77"/>
                  </a:cxn>
                  <a:cxn ang="0">
                    <a:pos x="12" y="0"/>
                  </a:cxn>
                </a:cxnLst>
                <a:rect l="0" t="0" r="r" b="b"/>
                <a:pathLst>
                  <a:path w="139" h="166">
                    <a:moveTo>
                      <a:pt x="12" y="0"/>
                    </a:moveTo>
                    <a:lnTo>
                      <a:pt x="0" y="166"/>
                    </a:lnTo>
                    <a:lnTo>
                      <a:pt x="139" y="7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42" name="Freeform 363"/>
              <p:cNvSpPr>
                <a:spLocks/>
              </p:cNvSpPr>
              <p:nvPr/>
            </p:nvSpPr>
            <p:spPr bwMode="auto">
              <a:xfrm>
                <a:off x="3935" y="3221"/>
                <a:ext cx="733" cy="110"/>
              </a:xfrm>
              <a:custGeom>
                <a:avLst/>
                <a:gdLst/>
                <a:ahLst/>
                <a:cxnLst>
                  <a:cxn ang="0">
                    <a:pos x="2614" y="0"/>
                  </a:cxn>
                  <a:cxn ang="0">
                    <a:pos x="2327" y="148"/>
                  </a:cxn>
                  <a:cxn ang="0">
                    <a:pos x="2039" y="263"/>
                  </a:cxn>
                  <a:cxn ang="0">
                    <a:pos x="1749" y="341"/>
                  </a:cxn>
                  <a:cxn ang="0">
                    <a:pos x="1462" y="383"/>
                  </a:cxn>
                  <a:cxn ang="0">
                    <a:pos x="1172" y="391"/>
                  </a:cxn>
                  <a:cxn ang="0">
                    <a:pos x="880" y="361"/>
                  </a:cxn>
                  <a:cxn ang="0">
                    <a:pos x="587" y="301"/>
                  </a:cxn>
                  <a:cxn ang="0">
                    <a:pos x="295" y="201"/>
                  </a:cxn>
                  <a:cxn ang="0">
                    <a:pos x="0" y="65"/>
                  </a:cxn>
                </a:cxnLst>
                <a:rect l="0" t="0" r="r" b="b"/>
                <a:pathLst>
                  <a:path w="2614" h="391">
                    <a:moveTo>
                      <a:pt x="2614" y="0"/>
                    </a:moveTo>
                    <a:lnTo>
                      <a:pt x="2327" y="148"/>
                    </a:lnTo>
                    <a:lnTo>
                      <a:pt x="2039" y="263"/>
                    </a:lnTo>
                    <a:lnTo>
                      <a:pt x="1749" y="341"/>
                    </a:lnTo>
                    <a:lnTo>
                      <a:pt x="1462" y="383"/>
                    </a:lnTo>
                    <a:lnTo>
                      <a:pt x="1172" y="391"/>
                    </a:lnTo>
                    <a:lnTo>
                      <a:pt x="880" y="361"/>
                    </a:lnTo>
                    <a:lnTo>
                      <a:pt x="587" y="301"/>
                    </a:lnTo>
                    <a:lnTo>
                      <a:pt x="295" y="201"/>
                    </a:lnTo>
                    <a:lnTo>
                      <a:pt x="0" y="65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43" name="Freeform 364"/>
              <p:cNvSpPr>
                <a:spLocks/>
              </p:cNvSpPr>
              <p:nvPr/>
            </p:nvSpPr>
            <p:spPr bwMode="auto">
              <a:xfrm>
                <a:off x="3903" y="3223"/>
                <a:ext cx="46" cy="37"/>
              </a:xfrm>
              <a:custGeom>
                <a:avLst/>
                <a:gdLst/>
                <a:ahLst/>
                <a:cxnLst>
                  <a:cxn ang="0">
                    <a:pos x="165" y="5"/>
                  </a:cxn>
                  <a:cxn ang="0">
                    <a:pos x="0" y="0"/>
                  </a:cxn>
                  <a:cxn ang="0">
                    <a:pos x="93" y="134"/>
                  </a:cxn>
                  <a:cxn ang="0">
                    <a:pos x="165" y="5"/>
                  </a:cxn>
                </a:cxnLst>
                <a:rect l="0" t="0" r="r" b="b"/>
                <a:pathLst>
                  <a:path w="165" h="134">
                    <a:moveTo>
                      <a:pt x="165" y="5"/>
                    </a:moveTo>
                    <a:lnTo>
                      <a:pt x="0" y="0"/>
                    </a:lnTo>
                    <a:lnTo>
                      <a:pt x="93" y="134"/>
                    </a:lnTo>
                    <a:lnTo>
                      <a:pt x="165" y="5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44" name="Freeform 365"/>
              <p:cNvSpPr>
                <a:spLocks/>
              </p:cNvSpPr>
              <p:nvPr/>
            </p:nvSpPr>
            <p:spPr bwMode="auto">
              <a:xfrm>
                <a:off x="3559" y="2418"/>
                <a:ext cx="112" cy="575"/>
              </a:xfrm>
              <a:custGeom>
                <a:avLst/>
                <a:gdLst/>
                <a:ahLst/>
                <a:cxnLst>
                  <a:cxn ang="0">
                    <a:pos x="399" y="2049"/>
                  </a:cxn>
                  <a:cxn ang="0">
                    <a:pos x="244" y="1742"/>
                  </a:cxn>
                  <a:cxn ang="0">
                    <a:pos x="125" y="1439"/>
                  </a:cxn>
                  <a:cxn ang="0">
                    <a:pos x="45" y="1139"/>
                  </a:cxn>
                  <a:cxn ang="0">
                    <a:pos x="5" y="847"/>
                  </a:cxn>
                  <a:cxn ang="0">
                    <a:pos x="0" y="560"/>
                  </a:cxn>
                  <a:cxn ang="0">
                    <a:pos x="37" y="275"/>
                  </a:cxn>
                  <a:cxn ang="0">
                    <a:pos x="110" y="0"/>
                  </a:cxn>
                </a:cxnLst>
                <a:rect l="0" t="0" r="r" b="b"/>
                <a:pathLst>
                  <a:path w="399" h="2049">
                    <a:moveTo>
                      <a:pt x="399" y="2049"/>
                    </a:moveTo>
                    <a:lnTo>
                      <a:pt x="244" y="1742"/>
                    </a:lnTo>
                    <a:lnTo>
                      <a:pt x="125" y="1439"/>
                    </a:lnTo>
                    <a:lnTo>
                      <a:pt x="45" y="1139"/>
                    </a:lnTo>
                    <a:lnTo>
                      <a:pt x="5" y="847"/>
                    </a:lnTo>
                    <a:lnTo>
                      <a:pt x="0" y="560"/>
                    </a:lnTo>
                    <a:lnTo>
                      <a:pt x="37" y="275"/>
                    </a:lnTo>
                    <a:lnTo>
                      <a:pt x="110" y="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45" name="Freeform 366"/>
              <p:cNvSpPr>
                <a:spLocks/>
              </p:cNvSpPr>
              <p:nvPr/>
            </p:nvSpPr>
            <p:spPr bwMode="auto">
              <a:xfrm>
                <a:off x="3568" y="2384"/>
                <a:ext cx="40" cy="46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123" y="0"/>
                  </a:cxn>
                  <a:cxn ang="0">
                    <a:pos x="142" y="165"/>
                  </a:cxn>
                  <a:cxn ang="0">
                    <a:pos x="0" y="112"/>
                  </a:cxn>
                </a:cxnLst>
                <a:rect l="0" t="0" r="r" b="b"/>
                <a:pathLst>
                  <a:path w="142" h="165">
                    <a:moveTo>
                      <a:pt x="0" y="112"/>
                    </a:moveTo>
                    <a:lnTo>
                      <a:pt x="123" y="0"/>
                    </a:lnTo>
                    <a:lnTo>
                      <a:pt x="142" y="165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46" name="Freeform 367"/>
              <p:cNvSpPr>
                <a:spLocks/>
              </p:cNvSpPr>
              <p:nvPr/>
            </p:nvSpPr>
            <p:spPr bwMode="auto">
              <a:xfrm>
                <a:off x="3763" y="1907"/>
                <a:ext cx="323" cy="202"/>
              </a:xfrm>
              <a:custGeom>
                <a:avLst/>
                <a:gdLst/>
                <a:ahLst/>
                <a:cxnLst>
                  <a:cxn ang="0">
                    <a:pos x="0" y="720"/>
                  </a:cxn>
                  <a:cxn ang="0">
                    <a:pos x="130" y="570"/>
                  </a:cxn>
                  <a:cxn ang="0">
                    <a:pos x="285" y="433"/>
                  </a:cxn>
                  <a:cxn ang="0">
                    <a:pos x="465" y="305"/>
                  </a:cxn>
                  <a:cxn ang="0">
                    <a:pos x="667" y="188"/>
                  </a:cxn>
                  <a:cxn ang="0">
                    <a:pos x="897" y="88"/>
                  </a:cxn>
                  <a:cxn ang="0">
                    <a:pos x="1152" y="0"/>
                  </a:cxn>
                </a:cxnLst>
                <a:rect l="0" t="0" r="r" b="b"/>
                <a:pathLst>
                  <a:path w="1152" h="720">
                    <a:moveTo>
                      <a:pt x="0" y="720"/>
                    </a:moveTo>
                    <a:lnTo>
                      <a:pt x="130" y="570"/>
                    </a:lnTo>
                    <a:lnTo>
                      <a:pt x="285" y="433"/>
                    </a:lnTo>
                    <a:lnTo>
                      <a:pt x="465" y="305"/>
                    </a:lnTo>
                    <a:lnTo>
                      <a:pt x="667" y="188"/>
                    </a:lnTo>
                    <a:lnTo>
                      <a:pt x="897" y="88"/>
                    </a:lnTo>
                    <a:lnTo>
                      <a:pt x="1152" y="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47" name="Freeform 368"/>
              <p:cNvSpPr>
                <a:spLocks/>
              </p:cNvSpPr>
              <p:nvPr/>
            </p:nvSpPr>
            <p:spPr bwMode="auto">
              <a:xfrm>
                <a:off x="4076" y="1888"/>
                <a:ext cx="45" cy="41"/>
              </a:xfrm>
              <a:custGeom>
                <a:avLst/>
                <a:gdLst/>
                <a:ahLst/>
                <a:cxnLst>
                  <a:cxn ang="0">
                    <a:pos x="41" y="144"/>
                  </a:cxn>
                  <a:cxn ang="0">
                    <a:pos x="163" y="32"/>
                  </a:cxn>
                  <a:cxn ang="0">
                    <a:pos x="0" y="0"/>
                  </a:cxn>
                  <a:cxn ang="0">
                    <a:pos x="41" y="144"/>
                  </a:cxn>
                </a:cxnLst>
                <a:rect l="0" t="0" r="r" b="b"/>
                <a:pathLst>
                  <a:path w="163" h="144">
                    <a:moveTo>
                      <a:pt x="41" y="144"/>
                    </a:moveTo>
                    <a:lnTo>
                      <a:pt x="163" y="32"/>
                    </a:lnTo>
                    <a:lnTo>
                      <a:pt x="0" y="0"/>
                    </a:lnTo>
                    <a:lnTo>
                      <a:pt x="41" y="144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48" name="Freeform 369" descr="Diagonal hacia arriba oscura"/>
              <p:cNvSpPr>
                <a:spLocks/>
              </p:cNvSpPr>
              <p:nvPr/>
            </p:nvSpPr>
            <p:spPr bwMode="auto">
              <a:xfrm>
                <a:off x="3184" y="2508"/>
                <a:ext cx="274" cy="129"/>
              </a:xfrm>
              <a:custGeom>
                <a:avLst/>
                <a:gdLst/>
                <a:ahLst/>
                <a:cxnLst>
                  <a:cxn ang="0">
                    <a:pos x="459" y="344"/>
                  </a:cxn>
                  <a:cxn ang="0">
                    <a:pos x="684" y="344"/>
                  </a:cxn>
                  <a:cxn ang="0">
                    <a:pos x="684" y="459"/>
                  </a:cxn>
                  <a:cxn ang="0">
                    <a:pos x="977" y="228"/>
                  </a:cxn>
                  <a:cxn ang="0">
                    <a:pos x="684" y="0"/>
                  </a:cxn>
                  <a:cxn ang="0">
                    <a:pos x="684" y="115"/>
                  </a:cxn>
                  <a:cxn ang="0">
                    <a:pos x="459" y="115"/>
                  </a:cxn>
                  <a:cxn ang="0">
                    <a:pos x="459" y="60"/>
                  </a:cxn>
                  <a:cxn ang="0">
                    <a:pos x="0" y="60"/>
                  </a:cxn>
                  <a:cxn ang="0">
                    <a:pos x="0" y="399"/>
                  </a:cxn>
                  <a:cxn ang="0">
                    <a:pos x="459" y="399"/>
                  </a:cxn>
                  <a:cxn ang="0">
                    <a:pos x="459" y="344"/>
                  </a:cxn>
                </a:cxnLst>
                <a:rect l="0" t="0" r="r" b="b"/>
                <a:pathLst>
                  <a:path w="977" h="459">
                    <a:moveTo>
                      <a:pt x="459" y="344"/>
                    </a:moveTo>
                    <a:lnTo>
                      <a:pt x="684" y="344"/>
                    </a:lnTo>
                    <a:lnTo>
                      <a:pt x="684" y="459"/>
                    </a:lnTo>
                    <a:lnTo>
                      <a:pt x="977" y="228"/>
                    </a:lnTo>
                    <a:lnTo>
                      <a:pt x="684" y="0"/>
                    </a:lnTo>
                    <a:lnTo>
                      <a:pt x="684" y="115"/>
                    </a:lnTo>
                    <a:lnTo>
                      <a:pt x="459" y="115"/>
                    </a:lnTo>
                    <a:lnTo>
                      <a:pt x="459" y="60"/>
                    </a:lnTo>
                    <a:lnTo>
                      <a:pt x="0" y="60"/>
                    </a:lnTo>
                    <a:lnTo>
                      <a:pt x="0" y="399"/>
                    </a:lnTo>
                    <a:lnTo>
                      <a:pt x="459" y="399"/>
                    </a:lnTo>
                    <a:lnTo>
                      <a:pt x="459" y="344"/>
                    </a:lnTo>
                    <a:close/>
                  </a:path>
                </a:pathLst>
              </a:custGeom>
              <a:pattFill prst="dkUpDiag">
                <a:fgClr>
                  <a:schemeClr val="accent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49" name="Freeform 370"/>
              <p:cNvSpPr>
                <a:spLocks/>
              </p:cNvSpPr>
              <p:nvPr/>
            </p:nvSpPr>
            <p:spPr bwMode="auto">
              <a:xfrm>
                <a:off x="3184" y="2508"/>
                <a:ext cx="274" cy="129"/>
              </a:xfrm>
              <a:custGeom>
                <a:avLst/>
                <a:gdLst/>
                <a:ahLst/>
                <a:cxnLst>
                  <a:cxn ang="0">
                    <a:pos x="459" y="344"/>
                  </a:cxn>
                  <a:cxn ang="0">
                    <a:pos x="684" y="344"/>
                  </a:cxn>
                  <a:cxn ang="0">
                    <a:pos x="684" y="459"/>
                  </a:cxn>
                  <a:cxn ang="0">
                    <a:pos x="977" y="228"/>
                  </a:cxn>
                  <a:cxn ang="0">
                    <a:pos x="684" y="0"/>
                  </a:cxn>
                  <a:cxn ang="0">
                    <a:pos x="684" y="115"/>
                  </a:cxn>
                  <a:cxn ang="0">
                    <a:pos x="459" y="115"/>
                  </a:cxn>
                  <a:cxn ang="0">
                    <a:pos x="459" y="60"/>
                  </a:cxn>
                  <a:cxn ang="0">
                    <a:pos x="0" y="60"/>
                  </a:cxn>
                  <a:cxn ang="0">
                    <a:pos x="0" y="399"/>
                  </a:cxn>
                  <a:cxn ang="0">
                    <a:pos x="459" y="399"/>
                  </a:cxn>
                  <a:cxn ang="0">
                    <a:pos x="459" y="344"/>
                  </a:cxn>
                </a:cxnLst>
                <a:rect l="0" t="0" r="r" b="b"/>
                <a:pathLst>
                  <a:path w="977" h="459">
                    <a:moveTo>
                      <a:pt x="459" y="344"/>
                    </a:moveTo>
                    <a:lnTo>
                      <a:pt x="684" y="344"/>
                    </a:lnTo>
                    <a:lnTo>
                      <a:pt x="684" y="459"/>
                    </a:lnTo>
                    <a:lnTo>
                      <a:pt x="977" y="228"/>
                    </a:lnTo>
                    <a:lnTo>
                      <a:pt x="684" y="0"/>
                    </a:lnTo>
                    <a:lnTo>
                      <a:pt x="684" y="115"/>
                    </a:lnTo>
                    <a:lnTo>
                      <a:pt x="459" y="115"/>
                    </a:lnTo>
                    <a:lnTo>
                      <a:pt x="459" y="60"/>
                    </a:lnTo>
                    <a:lnTo>
                      <a:pt x="0" y="60"/>
                    </a:lnTo>
                    <a:lnTo>
                      <a:pt x="0" y="399"/>
                    </a:lnTo>
                    <a:lnTo>
                      <a:pt x="459" y="399"/>
                    </a:lnTo>
                    <a:lnTo>
                      <a:pt x="459" y="344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50" name="Freeform 371" descr="Diagonal hacia abajo ancha"/>
              <p:cNvSpPr>
                <a:spLocks/>
              </p:cNvSpPr>
              <p:nvPr/>
            </p:nvSpPr>
            <p:spPr bwMode="auto">
              <a:xfrm>
                <a:off x="3184" y="2667"/>
                <a:ext cx="274" cy="129"/>
              </a:xfrm>
              <a:custGeom>
                <a:avLst/>
                <a:gdLst/>
                <a:ahLst/>
                <a:cxnLst>
                  <a:cxn ang="0">
                    <a:pos x="519" y="346"/>
                  </a:cxn>
                  <a:cxn ang="0">
                    <a:pos x="291" y="346"/>
                  </a:cxn>
                  <a:cxn ang="0">
                    <a:pos x="291" y="459"/>
                  </a:cxn>
                  <a:cxn ang="0">
                    <a:pos x="0" y="231"/>
                  </a:cxn>
                  <a:cxn ang="0">
                    <a:pos x="291" y="0"/>
                  </a:cxn>
                  <a:cxn ang="0">
                    <a:pos x="291" y="115"/>
                  </a:cxn>
                  <a:cxn ang="0">
                    <a:pos x="519" y="115"/>
                  </a:cxn>
                  <a:cxn ang="0">
                    <a:pos x="519" y="60"/>
                  </a:cxn>
                  <a:cxn ang="0">
                    <a:pos x="977" y="60"/>
                  </a:cxn>
                  <a:cxn ang="0">
                    <a:pos x="977" y="401"/>
                  </a:cxn>
                  <a:cxn ang="0">
                    <a:pos x="519" y="401"/>
                  </a:cxn>
                  <a:cxn ang="0">
                    <a:pos x="519" y="346"/>
                  </a:cxn>
                </a:cxnLst>
                <a:rect l="0" t="0" r="r" b="b"/>
                <a:pathLst>
                  <a:path w="977" h="459">
                    <a:moveTo>
                      <a:pt x="519" y="346"/>
                    </a:moveTo>
                    <a:lnTo>
                      <a:pt x="291" y="346"/>
                    </a:lnTo>
                    <a:lnTo>
                      <a:pt x="291" y="459"/>
                    </a:lnTo>
                    <a:lnTo>
                      <a:pt x="0" y="231"/>
                    </a:lnTo>
                    <a:lnTo>
                      <a:pt x="291" y="0"/>
                    </a:lnTo>
                    <a:lnTo>
                      <a:pt x="291" y="115"/>
                    </a:lnTo>
                    <a:lnTo>
                      <a:pt x="519" y="115"/>
                    </a:lnTo>
                    <a:lnTo>
                      <a:pt x="519" y="60"/>
                    </a:lnTo>
                    <a:lnTo>
                      <a:pt x="977" y="60"/>
                    </a:lnTo>
                    <a:lnTo>
                      <a:pt x="977" y="401"/>
                    </a:lnTo>
                    <a:lnTo>
                      <a:pt x="519" y="401"/>
                    </a:lnTo>
                    <a:lnTo>
                      <a:pt x="519" y="346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51" name="Freeform 372"/>
              <p:cNvSpPr>
                <a:spLocks/>
              </p:cNvSpPr>
              <p:nvPr/>
            </p:nvSpPr>
            <p:spPr bwMode="auto">
              <a:xfrm>
                <a:off x="3184" y="2667"/>
                <a:ext cx="274" cy="129"/>
              </a:xfrm>
              <a:custGeom>
                <a:avLst/>
                <a:gdLst/>
                <a:ahLst/>
                <a:cxnLst>
                  <a:cxn ang="0">
                    <a:pos x="519" y="346"/>
                  </a:cxn>
                  <a:cxn ang="0">
                    <a:pos x="291" y="346"/>
                  </a:cxn>
                  <a:cxn ang="0">
                    <a:pos x="291" y="459"/>
                  </a:cxn>
                  <a:cxn ang="0">
                    <a:pos x="0" y="231"/>
                  </a:cxn>
                  <a:cxn ang="0">
                    <a:pos x="291" y="0"/>
                  </a:cxn>
                  <a:cxn ang="0">
                    <a:pos x="291" y="115"/>
                  </a:cxn>
                  <a:cxn ang="0">
                    <a:pos x="519" y="115"/>
                  </a:cxn>
                  <a:cxn ang="0">
                    <a:pos x="519" y="60"/>
                  </a:cxn>
                  <a:cxn ang="0">
                    <a:pos x="977" y="60"/>
                  </a:cxn>
                  <a:cxn ang="0">
                    <a:pos x="977" y="401"/>
                  </a:cxn>
                  <a:cxn ang="0">
                    <a:pos x="519" y="401"/>
                  </a:cxn>
                  <a:cxn ang="0">
                    <a:pos x="519" y="346"/>
                  </a:cxn>
                </a:cxnLst>
                <a:rect l="0" t="0" r="r" b="b"/>
                <a:pathLst>
                  <a:path w="977" h="459">
                    <a:moveTo>
                      <a:pt x="519" y="346"/>
                    </a:moveTo>
                    <a:lnTo>
                      <a:pt x="291" y="346"/>
                    </a:lnTo>
                    <a:lnTo>
                      <a:pt x="291" y="459"/>
                    </a:lnTo>
                    <a:lnTo>
                      <a:pt x="0" y="231"/>
                    </a:lnTo>
                    <a:lnTo>
                      <a:pt x="291" y="0"/>
                    </a:lnTo>
                    <a:lnTo>
                      <a:pt x="291" y="115"/>
                    </a:lnTo>
                    <a:lnTo>
                      <a:pt x="519" y="115"/>
                    </a:lnTo>
                    <a:lnTo>
                      <a:pt x="519" y="60"/>
                    </a:lnTo>
                    <a:lnTo>
                      <a:pt x="977" y="60"/>
                    </a:lnTo>
                    <a:lnTo>
                      <a:pt x="977" y="401"/>
                    </a:lnTo>
                    <a:lnTo>
                      <a:pt x="519" y="401"/>
                    </a:lnTo>
                    <a:lnTo>
                      <a:pt x="519" y="346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52" name="Freeform 373" descr="Diagonal hacia abajo ancha"/>
              <p:cNvSpPr>
                <a:spLocks/>
              </p:cNvSpPr>
              <p:nvPr/>
            </p:nvSpPr>
            <p:spPr bwMode="auto">
              <a:xfrm>
                <a:off x="5105" y="2508"/>
                <a:ext cx="275" cy="129"/>
              </a:xfrm>
              <a:custGeom>
                <a:avLst/>
                <a:gdLst/>
                <a:ahLst/>
                <a:cxnLst>
                  <a:cxn ang="0">
                    <a:pos x="458" y="344"/>
                  </a:cxn>
                  <a:cxn ang="0">
                    <a:pos x="686" y="344"/>
                  </a:cxn>
                  <a:cxn ang="0">
                    <a:pos x="686" y="459"/>
                  </a:cxn>
                  <a:cxn ang="0">
                    <a:pos x="979" y="228"/>
                  </a:cxn>
                  <a:cxn ang="0">
                    <a:pos x="686" y="0"/>
                  </a:cxn>
                  <a:cxn ang="0">
                    <a:pos x="686" y="115"/>
                  </a:cxn>
                  <a:cxn ang="0">
                    <a:pos x="458" y="115"/>
                  </a:cxn>
                  <a:cxn ang="0">
                    <a:pos x="458" y="60"/>
                  </a:cxn>
                  <a:cxn ang="0">
                    <a:pos x="0" y="60"/>
                  </a:cxn>
                  <a:cxn ang="0">
                    <a:pos x="0" y="399"/>
                  </a:cxn>
                  <a:cxn ang="0">
                    <a:pos x="458" y="399"/>
                  </a:cxn>
                  <a:cxn ang="0">
                    <a:pos x="458" y="344"/>
                  </a:cxn>
                </a:cxnLst>
                <a:rect l="0" t="0" r="r" b="b"/>
                <a:pathLst>
                  <a:path w="979" h="459">
                    <a:moveTo>
                      <a:pt x="458" y="344"/>
                    </a:moveTo>
                    <a:lnTo>
                      <a:pt x="686" y="344"/>
                    </a:lnTo>
                    <a:lnTo>
                      <a:pt x="686" y="459"/>
                    </a:lnTo>
                    <a:lnTo>
                      <a:pt x="979" y="228"/>
                    </a:lnTo>
                    <a:lnTo>
                      <a:pt x="686" y="0"/>
                    </a:lnTo>
                    <a:lnTo>
                      <a:pt x="686" y="115"/>
                    </a:lnTo>
                    <a:lnTo>
                      <a:pt x="458" y="115"/>
                    </a:lnTo>
                    <a:lnTo>
                      <a:pt x="458" y="60"/>
                    </a:lnTo>
                    <a:lnTo>
                      <a:pt x="0" y="60"/>
                    </a:lnTo>
                    <a:lnTo>
                      <a:pt x="0" y="399"/>
                    </a:lnTo>
                    <a:lnTo>
                      <a:pt x="458" y="399"/>
                    </a:lnTo>
                    <a:lnTo>
                      <a:pt x="458" y="344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53" name="Freeform 374"/>
              <p:cNvSpPr>
                <a:spLocks/>
              </p:cNvSpPr>
              <p:nvPr/>
            </p:nvSpPr>
            <p:spPr bwMode="auto">
              <a:xfrm>
                <a:off x="5105" y="2508"/>
                <a:ext cx="275" cy="129"/>
              </a:xfrm>
              <a:custGeom>
                <a:avLst/>
                <a:gdLst/>
                <a:ahLst/>
                <a:cxnLst>
                  <a:cxn ang="0">
                    <a:pos x="458" y="344"/>
                  </a:cxn>
                  <a:cxn ang="0">
                    <a:pos x="686" y="344"/>
                  </a:cxn>
                  <a:cxn ang="0">
                    <a:pos x="686" y="459"/>
                  </a:cxn>
                  <a:cxn ang="0">
                    <a:pos x="979" y="228"/>
                  </a:cxn>
                  <a:cxn ang="0">
                    <a:pos x="686" y="0"/>
                  </a:cxn>
                  <a:cxn ang="0">
                    <a:pos x="686" y="115"/>
                  </a:cxn>
                  <a:cxn ang="0">
                    <a:pos x="458" y="115"/>
                  </a:cxn>
                  <a:cxn ang="0">
                    <a:pos x="458" y="60"/>
                  </a:cxn>
                  <a:cxn ang="0">
                    <a:pos x="0" y="60"/>
                  </a:cxn>
                  <a:cxn ang="0">
                    <a:pos x="0" y="399"/>
                  </a:cxn>
                  <a:cxn ang="0">
                    <a:pos x="458" y="399"/>
                  </a:cxn>
                  <a:cxn ang="0">
                    <a:pos x="458" y="344"/>
                  </a:cxn>
                </a:cxnLst>
                <a:rect l="0" t="0" r="r" b="b"/>
                <a:pathLst>
                  <a:path w="979" h="459">
                    <a:moveTo>
                      <a:pt x="458" y="344"/>
                    </a:moveTo>
                    <a:lnTo>
                      <a:pt x="686" y="344"/>
                    </a:lnTo>
                    <a:lnTo>
                      <a:pt x="686" y="459"/>
                    </a:lnTo>
                    <a:lnTo>
                      <a:pt x="979" y="228"/>
                    </a:lnTo>
                    <a:lnTo>
                      <a:pt x="686" y="0"/>
                    </a:lnTo>
                    <a:lnTo>
                      <a:pt x="686" y="115"/>
                    </a:lnTo>
                    <a:lnTo>
                      <a:pt x="458" y="115"/>
                    </a:lnTo>
                    <a:lnTo>
                      <a:pt x="458" y="60"/>
                    </a:lnTo>
                    <a:lnTo>
                      <a:pt x="0" y="60"/>
                    </a:lnTo>
                    <a:lnTo>
                      <a:pt x="0" y="399"/>
                    </a:lnTo>
                    <a:lnTo>
                      <a:pt x="458" y="399"/>
                    </a:lnTo>
                    <a:lnTo>
                      <a:pt x="458" y="344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54" name="Freeform 375" descr="Diagonal hacia arriba oscura"/>
              <p:cNvSpPr>
                <a:spLocks/>
              </p:cNvSpPr>
              <p:nvPr/>
            </p:nvSpPr>
            <p:spPr bwMode="auto">
              <a:xfrm>
                <a:off x="5105" y="2667"/>
                <a:ext cx="275" cy="129"/>
              </a:xfrm>
              <a:custGeom>
                <a:avLst/>
                <a:gdLst/>
                <a:ahLst/>
                <a:cxnLst>
                  <a:cxn ang="0">
                    <a:pos x="518" y="346"/>
                  </a:cxn>
                  <a:cxn ang="0">
                    <a:pos x="293" y="346"/>
                  </a:cxn>
                  <a:cxn ang="0">
                    <a:pos x="293" y="459"/>
                  </a:cxn>
                  <a:cxn ang="0">
                    <a:pos x="0" y="231"/>
                  </a:cxn>
                  <a:cxn ang="0">
                    <a:pos x="293" y="0"/>
                  </a:cxn>
                  <a:cxn ang="0">
                    <a:pos x="293" y="115"/>
                  </a:cxn>
                  <a:cxn ang="0">
                    <a:pos x="518" y="115"/>
                  </a:cxn>
                  <a:cxn ang="0">
                    <a:pos x="518" y="60"/>
                  </a:cxn>
                  <a:cxn ang="0">
                    <a:pos x="979" y="60"/>
                  </a:cxn>
                  <a:cxn ang="0">
                    <a:pos x="979" y="401"/>
                  </a:cxn>
                  <a:cxn ang="0">
                    <a:pos x="518" y="401"/>
                  </a:cxn>
                  <a:cxn ang="0">
                    <a:pos x="518" y="346"/>
                  </a:cxn>
                </a:cxnLst>
                <a:rect l="0" t="0" r="r" b="b"/>
                <a:pathLst>
                  <a:path w="979" h="459">
                    <a:moveTo>
                      <a:pt x="518" y="346"/>
                    </a:moveTo>
                    <a:lnTo>
                      <a:pt x="293" y="346"/>
                    </a:lnTo>
                    <a:lnTo>
                      <a:pt x="293" y="459"/>
                    </a:lnTo>
                    <a:lnTo>
                      <a:pt x="0" y="231"/>
                    </a:lnTo>
                    <a:lnTo>
                      <a:pt x="293" y="0"/>
                    </a:lnTo>
                    <a:lnTo>
                      <a:pt x="293" y="115"/>
                    </a:lnTo>
                    <a:lnTo>
                      <a:pt x="518" y="115"/>
                    </a:lnTo>
                    <a:lnTo>
                      <a:pt x="518" y="60"/>
                    </a:lnTo>
                    <a:lnTo>
                      <a:pt x="979" y="60"/>
                    </a:lnTo>
                    <a:lnTo>
                      <a:pt x="979" y="401"/>
                    </a:lnTo>
                    <a:lnTo>
                      <a:pt x="518" y="401"/>
                    </a:lnTo>
                    <a:lnTo>
                      <a:pt x="518" y="346"/>
                    </a:lnTo>
                    <a:close/>
                  </a:path>
                </a:pathLst>
              </a:custGeom>
              <a:pattFill prst="dkUpDiag">
                <a:fgClr>
                  <a:schemeClr val="accent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55" name="Freeform 376"/>
              <p:cNvSpPr>
                <a:spLocks/>
              </p:cNvSpPr>
              <p:nvPr/>
            </p:nvSpPr>
            <p:spPr bwMode="auto">
              <a:xfrm>
                <a:off x="5105" y="2667"/>
                <a:ext cx="275" cy="129"/>
              </a:xfrm>
              <a:custGeom>
                <a:avLst/>
                <a:gdLst/>
                <a:ahLst/>
                <a:cxnLst>
                  <a:cxn ang="0">
                    <a:pos x="518" y="346"/>
                  </a:cxn>
                  <a:cxn ang="0">
                    <a:pos x="293" y="346"/>
                  </a:cxn>
                  <a:cxn ang="0">
                    <a:pos x="293" y="459"/>
                  </a:cxn>
                  <a:cxn ang="0">
                    <a:pos x="0" y="231"/>
                  </a:cxn>
                  <a:cxn ang="0">
                    <a:pos x="293" y="0"/>
                  </a:cxn>
                  <a:cxn ang="0">
                    <a:pos x="293" y="115"/>
                  </a:cxn>
                  <a:cxn ang="0">
                    <a:pos x="518" y="115"/>
                  </a:cxn>
                  <a:cxn ang="0">
                    <a:pos x="518" y="60"/>
                  </a:cxn>
                  <a:cxn ang="0">
                    <a:pos x="979" y="60"/>
                  </a:cxn>
                  <a:cxn ang="0">
                    <a:pos x="979" y="401"/>
                  </a:cxn>
                  <a:cxn ang="0">
                    <a:pos x="518" y="401"/>
                  </a:cxn>
                  <a:cxn ang="0">
                    <a:pos x="518" y="346"/>
                  </a:cxn>
                </a:cxnLst>
                <a:rect l="0" t="0" r="r" b="b"/>
                <a:pathLst>
                  <a:path w="979" h="459">
                    <a:moveTo>
                      <a:pt x="518" y="346"/>
                    </a:moveTo>
                    <a:lnTo>
                      <a:pt x="293" y="346"/>
                    </a:lnTo>
                    <a:lnTo>
                      <a:pt x="293" y="459"/>
                    </a:lnTo>
                    <a:lnTo>
                      <a:pt x="0" y="231"/>
                    </a:lnTo>
                    <a:lnTo>
                      <a:pt x="293" y="0"/>
                    </a:lnTo>
                    <a:lnTo>
                      <a:pt x="293" y="115"/>
                    </a:lnTo>
                    <a:lnTo>
                      <a:pt x="518" y="115"/>
                    </a:lnTo>
                    <a:lnTo>
                      <a:pt x="518" y="60"/>
                    </a:lnTo>
                    <a:lnTo>
                      <a:pt x="979" y="60"/>
                    </a:lnTo>
                    <a:lnTo>
                      <a:pt x="979" y="401"/>
                    </a:lnTo>
                    <a:lnTo>
                      <a:pt x="518" y="401"/>
                    </a:lnTo>
                    <a:lnTo>
                      <a:pt x="518" y="346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56" name="Freeform 377" descr="Diagonal hacia abajo ancha"/>
              <p:cNvSpPr>
                <a:spLocks/>
              </p:cNvSpPr>
              <p:nvPr/>
            </p:nvSpPr>
            <p:spPr bwMode="auto">
              <a:xfrm>
                <a:off x="4299" y="3496"/>
                <a:ext cx="128" cy="274"/>
              </a:xfrm>
              <a:custGeom>
                <a:avLst/>
                <a:gdLst/>
                <a:ahLst/>
                <a:cxnLst>
                  <a:cxn ang="0">
                    <a:pos x="115" y="459"/>
                  </a:cxn>
                  <a:cxn ang="0">
                    <a:pos x="115" y="687"/>
                  </a:cxn>
                  <a:cxn ang="0">
                    <a:pos x="0" y="687"/>
                  </a:cxn>
                  <a:cxn ang="0">
                    <a:pos x="228" y="978"/>
                  </a:cxn>
                  <a:cxn ang="0">
                    <a:pos x="458" y="687"/>
                  </a:cxn>
                  <a:cxn ang="0">
                    <a:pos x="343" y="687"/>
                  </a:cxn>
                  <a:cxn ang="0">
                    <a:pos x="343" y="459"/>
                  </a:cxn>
                  <a:cxn ang="0">
                    <a:pos x="398" y="459"/>
                  </a:cxn>
                  <a:cxn ang="0">
                    <a:pos x="398" y="0"/>
                  </a:cxn>
                  <a:cxn ang="0">
                    <a:pos x="58" y="0"/>
                  </a:cxn>
                  <a:cxn ang="0">
                    <a:pos x="58" y="459"/>
                  </a:cxn>
                  <a:cxn ang="0">
                    <a:pos x="115" y="459"/>
                  </a:cxn>
                </a:cxnLst>
                <a:rect l="0" t="0" r="r" b="b"/>
                <a:pathLst>
                  <a:path w="458" h="978">
                    <a:moveTo>
                      <a:pt x="115" y="459"/>
                    </a:moveTo>
                    <a:lnTo>
                      <a:pt x="115" y="687"/>
                    </a:lnTo>
                    <a:lnTo>
                      <a:pt x="0" y="687"/>
                    </a:lnTo>
                    <a:lnTo>
                      <a:pt x="228" y="978"/>
                    </a:lnTo>
                    <a:lnTo>
                      <a:pt x="458" y="687"/>
                    </a:lnTo>
                    <a:lnTo>
                      <a:pt x="343" y="687"/>
                    </a:lnTo>
                    <a:lnTo>
                      <a:pt x="343" y="459"/>
                    </a:lnTo>
                    <a:lnTo>
                      <a:pt x="398" y="459"/>
                    </a:lnTo>
                    <a:lnTo>
                      <a:pt x="398" y="0"/>
                    </a:lnTo>
                    <a:lnTo>
                      <a:pt x="58" y="0"/>
                    </a:lnTo>
                    <a:lnTo>
                      <a:pt x="58" y="459"/>
                    </a:lnTo>
                    <a:lnTo>
                      <a:pt x="115" y="459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57" name="Freeform 378"/>
              <p:cNvSpPr>
                <a:spLocks/>
              </p:cNvSpPr>
              <p:nvPr/>
            </p:nvSpPr>
            <p:spPr bwMode="auto">
              <a:xfrm>
                <a:off x="4299" y="3496"/>
                <a:ext cx="128" cy="274"/>
              </a:xfrm>
              <a:custGeom>
                <a:avLst/>
                <a:gdLst/>
                <a:ahLst/>
                <a:cxnLst>
                  <a:cxn ang="0">
                    <a:pos x="115" y="459"/>
                  </a:cxn>
                  <a:cxn ang="0">
                    <a:pos x="115" y="687"/>
                  </a:cxn>
                  <a:cxn ang="0">
                    <a:pos x="0" y="687"/>
                  </a:cxn>
                  <a:cxn ang="0">
                    <a:pos x="228" y="978"/>
                  </a:cxn>
                  <a:cxn ang="0">
                    <a:pos x="458" y="687"/>
                  </a:cxn>
                  <a:cxn ang="0">
                    <a:pos x="343" y="687"/>
                  </a:cxn>
                  <a:cxn ang="0">
                    <a:pos x="343" y="459"/>
                  </a:cxn>
                  <a:cxn ang="0">
                    <a:pos x="398" y="459"/>
                  </a:cxn>
                  <a:cxn ang="0">
                    <a:pos x="398" y="0"/>
                  </a:cxn>
                  <a:cxn ang="0">
                    <a:pos x="58" y="0"/>
                  </a:cxn>
                  <a:cxn ang="0">
                    <a:pos x="58" y="459"/>
                  </a:cxn>
                  <a:cxn ang="0">
                    <a:pos x="115" y="459"/>
                  </a:cxn>
                </a:cxnLst>
                <a:rect l="0" t="0" r="r" b="b"/>
                <a:pathLst>
                  <a:path w="458" h="978">
                    <a:moveTo>
                      <a:pt x="115" y="459"/>
                    </a:moveTo>
                    <a:lnTo>
                      <a:pt x="115" y="687"/>
                    </a:lnTo>
                    <a:lnTo>
                      <a:pt x="0" y="687"/>
                    </a:lnTo>
                    <a:lnTo>
                      <a:pt x="228" y="978"/>
                    </a:lnTo>
                    <a:lnTo>
                      <a:pt x="458" y="687"/>
                    </a:lnTo>
                    <a:lnTo>
                      <a:pt x="343" y="687"/>
                    </a:lnTo>
                    <a:lnTo>
                      <a:pt x="343" y="459"/>
                    </a:lnTo>
                    <a:lnTo>
                      <a:pt x="398" y="459"/>
                    </a:lnTo>
                    <a:lnTo>
                      <a:pt x="398" y="0"/>
                    </a:lnTo>
                    <a:lnTo>
                      <a:pt x="58" y="0"/>
                    </a:lnTo>
                    <a:lnTo>
                      <a:pt x="58" y="459"/>
                    </a:lnTo>
                    <a:lnTo>
                      <a:pt x="115" y="459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58" name="Freeform 379" descr="Diagonal hacia arriba oscura"/>
              <p:cNvSpPr>
                <a:spLocks/>
              </p:cNvSpPr>
              <p:nvPr/>
            </p:nvSpPr>
            <p:spPr bwMode="auto">
              <a:xfrm>
                <a:off x="4141" y="3496"/>
                <a:ext cx="128" cy="274"/>
              </a:xfrm>
              <a:custGeom>
                <a:avLst/>
                <a:gdLst/>
                <a:ahLst/>
                <a:cxnLst>
                  <a:cxn ang="0">
                    <a:pos x="113" y="519"/>
                  </a:cxn>
                  <a:cxn ang="0">
                    <a:pos x="113" y="291"/>
                  </a:cxn>
                  <a:cxn ang="0">
                    <a:pos x="0" y="291"/>
                  </a:cxn>
                  <a:cxn ang="0">
                    <a:pos x="228" y="0"/>
                  </a:cxn>
                  <a:cxn ang="0">
                    <a:pos x="458" y="291"/>
                  </a:cxn>
                  <a:cxn ang="0">
                    <a:pos x="343" y="291"/>
                  </a:cxn>
                  <a:cxn ang="0">
                    <a:pos x="343" y="519"/>
                  </a:cxn>
                  <a:cxn ang="0">
                    <a:pos x="398" y="519"/>
                  </a:cxn>
                  <a:cxn ang="0">
                    <a:pos x="398" y="978"/>
                  </a:cxn>
                  <a:cxn ang="0">
                    <a:pos x="57" y="978"/>
                  </a:cxn>
                  <a:cxn ang="0">
                    <a:pos x="57" y="519"/>
                  </a:cxn>
                  <a:cxn ang="0">
                    <a:pos x="113" y="519"/>
                  </a:cxn>
                </a:cxnLst>
                <a:rect l="0" t="0" r="r" b="b"/>
                <a:pathLst>
                  <a:path w="458" h="978">
                    <a:moveTo>
                      <a:pt x="113" y="519"/>
                    </a:moveTo>
                    <a:lnTo>
                      <a:pt x="113" y="291"/>
                    </a:lnTo>
                    <a:lnTo>
                      <a:pt x="0" y="291"/>
                    </a:lnTo>
                    <a:lnTo>
                      <a:pt x="228" y="0"/>
                    </a:lnTo>
                    <a:lnTo>
                      <a:pt x="458" y="291"/>
                    </a:lnTo>
                    <a:lnTo>
                      <a:pt x="343" y="291"/>
                    </a:lnTo>
                    <a:lnTo>
                      <a:pt x="343" y="519"/>
                    </a:lnTo>
                    <a:lnTo>
                      <a:pt x="398" y="519"/>
                    </a:lnTo>
                    <a:lnTo>
                      <a:pt x="398" y="978"/>
                    </a:lnTo>
                    <a:lnTo>
                      <a:pt x="57" y="978"/>
                    </a:lnTo>
                    <a:lnTo>
                      <a:pt x="57" y="519"/>
                    </a:lnTo>
                    <a:lnTo>
                      <a:pt x="113" y="519"/>
                    </a:lnTo>
                    <a:close/>
                  </a:path>
                </a:pathLst>
              </a:custGeom>
              <a:pattFill prst="dkUpDiag">
                <a:fgClr>
                  <a:schemeClr val="accent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59" name="Freeform 380"/>
              <p:cNvSpPr>
                <a:spLocks/>
              </p:cNvSpPr>
              <p:nvPr/>
            </p:nvSpPr>
            <p:spPr bwMode="auto">
              <a:xfrm>
                <a:off x="4141" y="3496"/>
                <a:ext cx="128" cy="274"/>
              </a:xfrm>
              <a:custGeom>
                <a:avLst/>
                <a:gdLst/>
                <a:ahLst/>
                <a:cxnLst>
                  <a:cxn ang="0">
                    <a:pos x="113" y="519"/>
                  </a:cxn>
                  <a:cxn ang="0">
                    <a:pos x="113" y="291"/>
                  </a:cxn>
                  <a:cxn ang="0">
                    <a:pos x="0" y="291"/>
                  </a:cxn>
                  <a:cxn ang="0">
                    <a:pos x="228" y="0"/>
                  </a:cxn>
                  <a:cxn ang="0">
                    <a:pos x="458" y="291"/>
                  </a:cxn>
                  <a:cxn ang="0">
                    <a:pos x="343" y="291"/>
                  </a:cxn>
                  <a:cxn ang="0">
                    <a:pos x="343" y="519"/>
                  </a:cxn>
                  <a:cxn ang="0">
                    <a:pos x="398" y="519"/>
                  </a:cxn>
                  <a:cxn ang="0">
                    <a:pos x="398" y="978"/>
                  </a:cxn>
                  <a:cxn ang="0">
                    <a:pos x="57" y="978"/>
                  </a:cxn>
                  <a:cxn ang="0">
                    <a:pos x="57" y="519"/>
                  </a:cxn>
                  <a:cxn ang="0">
                    <a:pos x="113" y="519"/>
                  </a:cxn>
                </a:cxnLst>
                <a:rect l="0" t="0" r="r" b="b"/>
                <a:pathLst>
                  <a:path w="458" h="978">
                    <a:moveTo>
                      <a:pt x="113" y="519"/>
                    </a:moveTo>
                    <a:lnTo>
                      <a:pt x="113" y="291"/>
                    </a:lnTo>
                    <a:lnTo>
                      <a:pt x="0" y="291"/>
                    </a:lnTo>
                    <a:lnTo>
                      <a:pt x="228" y="0"/>
                    </a:lnTo>
                    <a:lnTo>
                      <a:pt x="458" y="291"/>
                    </a:lnTo>
                    <a:lnTo>
                      <a:pt x="343" y="291"/>
                    </a:lnTo>
                    <a:lnTo>
                      <a:pt x="343" y="519"/>
                    </a:lnTo>
                    <a:lnTo>
                      <a:pt x="398" y="519"/>
                    </a:lnTo>
                    <a:lnTo>
                      <a:pt x="398" y="978"/>
                    </a:lnTo>
                    <a:lnTo>
                      <a:pt x="57" y="978"/>
                    </a:lnTo>
                    <a:lnTo>
                      <a:pt x="57" y="519"/>
                    </a:lnTo>
                    <a:lnTo>
                      <a:pt x="113" y="519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60" name="Freeform 381" descr="Diagonal hacia arriba oscura"/>
              <p:cNvSpPr>
                <a:spLocks/>
              </p:cNvSpPr>
              <p:nvPr/>
            </p:nvSpPr>
            <p:spPr bwMode="auto">
              <a:xfrm>
                <a:off x="4795" y="1471"/>
                <a:ext cx="129" cy="274"/>
              </a:xfrm>
              <a:custGeom>
                <a:avLst/>
                <a:gdLst/>
                <a:ahLst/>
                <a:cxnLst>
                  <a:cxn ang="0">
                    <a:pos x="113" y="459"/>
                  </a:cxn>
                  <a:cxn ang="0">
                    <a:pos x="113" y="685"/>
                  </a:cxn>
                  <a:cxn ang="0">
                    <a:pos x="0" y="685"/>
                  </a:cxn>
                  <a:cxn ang="0">
                    <a:pos x="228" y="978"/>
                  </a:cxn>
                  <a:cxn ang="0">
                    <a:pos x="459" y="685"/>
                  </a:cxn>
                  <a:cxn ang="0">
                    <a:pos x="344" y="685"/>
                  </a:cxn>
                  <a:cxn ang="0">
                    <a:pos x="344" y="459"/>
                  </a:cxn>
                  <a:cxn ang="0">
                    <a:pos x="399" y="459"/>
                  </a:cxn>
                  <a:cxn ang="0">
                    <a:pos x="399" y="0"/>
                  </a:cxn>
                  <a:cxn ang="0">
                    <a:pos x="58" y="0"/>
                  </a:cxn>
                  <a:cxn ang="0">
                    <a:pos x="58" y="459"/>
                  </a:cxn>
                  <a:cxn ang="0">
                    <a:pos x="113" y="459"/>
                  </a:cxn>
                </a:cxnLst>
                <a:rect l="0" t="0" r="r" b="b"/>
                <a:pathLst>
                  <a:path w="459" h="978">
                    <a:moveTo>
                      <a:pt x="113" y="459"/>
                    </a:moveTo>
                    <a:lnTo>
                      <a:pt x="113" y="685"/>
                    </a:lnTo>
                    <a:lnTo>
                      <a:pt x="0" y="685"/>
                    </a:lnTo>
                    <a:lnTo>
                      <a:pt x="228" y="978"/>
                    </a:lnTo>
                    <a:lnTo>
                      <a:pt x="459" y="685"/>
                    </a:lnTo>
                    <a:lnTo>
                      <a:pt x="344" y="685"/>
                    </a:lnTo>
                    <a:lnTo>
                      <a:pt x="344" y="459"/>
                    </a:lnTo>
                    <a:lnTo>
                      <a:pt x="399" y="459"/>
                    </a:lnTo>
                    <a:lnTo>
                      <a:pt x="399" y="0"/>
                    </a:lnTo>
                    <a:lnTo>
                      <a:pt x="58" y="0"/>
                    </a:lnTo>
                    <a:lnTo>
                      <a:pt x="58" y="459"/>
                    </a:lnTo>
                    <a:lnTo>
                      <a:pt x="113" y="459"/>
                    </a:lnTo>
                    <a:close/>
                  </a:path>
                </a:pathLst>
              </a:custGeom>
              <a:pattFill prst="dkUpDiag">
                <a:fgClr>
                  <a:schemeClr val="accent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61" name="Freeform 382"/>
              <p:cNvSpPr>
                <a:spLocks/>
              </p:cNvSpPr>
              <p:nvPr/>
            </p:nvSpPr>
            <p:spPr bwMode="auto">
              <a:xfrm>
                <a:off x="4795" y="1471"/>
                <a:ext cx="129" cy="274"/>
              </a:xfrm>
              <a:custGeom>
                <a:avLst/>
                <a:gdLst/>
                <a:ahLst/>
                <a:cxnLst>
                  <a:cxn ang="0">
                    <a:pos x="113" y="459"/>
                  </a:cxn>
                  <a:cxn ang="0">
                    <a:pos x="113" y="685"/>
                  </a:cxn>
                  <a:cxn ang="0">
                    <a:pos x="0" y="685"/>
                  </a:cxn>
                  <a:cxn ang="0">
                    <a:pos x="228" y="978"/>
                  </a:cxn>
                  <a:cxn ang="0">
                    <a:pos x="459" y="685"/>
                  </a:cxn>
                  <a:cxn ang="0">
                    <a:pos x="344" y="685"/>
                  </a:cxn>
                  <a:cxn ang="0">
                    <a:pos x="344" y="459"/>
                  </a:cxn>
                  <a:cxn ang="0">
                    <a:pos x="399" y="459"/>
                  </a:cxn>
                  <a:cxn ang="0">
                    <a:pos x="399" y="0"/>
                  </a:cxn>
                  <a:cxn ang="0">
                    <a:pos x="58" y="0"/>
                  </a:cxn>
                  <a:cxn ang="0">
                    <a:pos x="58" y="459"/>
                  </a:cxn>
                  <a:cxn ang="0">
                    <a:pos x="113" y="459"/>
                  </a:cxn>
                </a:cxnLst>
                <a:rect l="0" t="0" r="r" b="b"/>
                <a:pathLst>
                  <a:path w="459" h="978">
                    <a:moveTo>
                      <a:pt x="113" y="459"/>
                    </a:moveTo>
                    <a:lnTo>
                      <a:pt x="113" y="685"/>
                    </a:lnTo>
                    <a:lnTo>
                      <a:pt x="0" y="685"/>
                    </a:lnTo>
                    <a:lnTo>
                      <a:pt x="228" y="978"/>
                    </a:lnTo>
                    <a:lnTo>
                      <a:pt x="459" y="685"/>
                    </a:lnTo>
                    <a:lnTo>
                      <a:pt x="344" y="685"/>
                    </a:lnTo>
                    <a:lnTo>
                      <a:pt x="344" y="459"/>
                    </a:lnTo>
                    <a:lnTo>
                      <a:pt x="399" y="459"/>
                    </a:lnTo>
                    <a:lnTo>
                      <a:pt x="399" y="0"/>
                    </a:lnTo>
                    <a:lnTo>
                      <a:pt x="58" y="0"/>
                    </a:lnTo>
                    <a:lnTo>
                      <a:pt x="58" y="459"/>
                    </a:lnTo>
                    <a:lnTo>
                      <a:pt x="113" y="459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62" name="Freeform 383" descr="Diagonal hacia abajo ancha"/>
              <p:cNvSpPr>
                <a:spLocks/>
              </p:cNvSpPr>
              <p:nvPr/>
            </p:nvSpPr>
            <p:spPr bwMode="auto">
              <a:xfrm>
                <a:off x="4636" y="1471"/>
                <a:ext cx="127" cy="274"/>
              </a:xfrm>
              <a:custGeom>
                <a:avLst/>
                <a:gdLst/>
                <a:ahLst/>
                <a:cxnLst>
                  <a:cxn ang="0">
                    <a:pos x="113" y="519"/>
                  </a:cxn>
                  <a:cxn ang="0">
                    <a:pos x="113" y="291"/>
                  </a:cxn>
                  <a:cxn ang="0">
                    <a:pos x="0" y="291"/>
                  </a:cxn>
                  <a:cxn ang="0">
                    <a:pos x="228" y="0"/>
                  </a:cxn>
                  <a:cxn ang="0">
                    <a:pos x="456" y="291"/>
                  </a:cxn>
                  <a:cxn ang="0">
                    <a:pos x="343" y="291"/>
                  </a:cxn>
                  <a:cxn ang="0">
                    <a:pos x="343" y="519"/>
                  </a:cxn>
                  <a:cxn ang="0">
                    <a:pos x="398" y="519"/>
                  </a:cxn>
                  <a:cxn ang="0">
                    <a:pos x="398" y="978"/>
                  </a:cxn>
                  <a:cxn ang="0">
                    <a:pos x="58" y="978"/>
                  </a:cxn>
                  <a:cxn ang="0">
                    <a:pos x="58" y="519"/>
                  </a:cxn>
                  <a:cxn ang="0">
                    <a:pos x="113" y="519"/>
                  </a:cxn>
                </a:cxnLst>
                <a:rect l="0" t="0" r="r" b="b"/>
                <a:pathLst>
                  <a:path w="456" h="978">
                    <a:moveTo>
                      <a:pt x="113" y="519"/>
                    </a:moveTo>
                    <a:lnTo>
                      <a:pt x="113" y="291"/>
                    </a:lnTo>
                    <a:lnTo>
                      <a:pt x="0" y="291"/>
                    </a:lnTo>
                    <a:lnTo>
                      <a:pt x="228" y="0"/>
                    </a:lnTo>
                    <a:lnTo>
                      <a:pt x="456" y="291"/>
                    </a:lnTo>
                    <a:lnTo>
                      <a:pt x="343" y="291"/>
                    </a:lnTo>
                    <a:lnTo>
                      <a:pt x="343" y="519"/>
                    </a:lnTo>
                    <a:lnTo>
                      <a:pt x="398" y="519"/>
                    </a:lnTo>
                    <a:lnTo>
                      <a:pt x="398" y="978"/>
                    </a:lnTo>
                    <a:lnTo>
                      <a:pt x="58" y="978"/>
                    </a:lnTo>
                    <a:lnTo>
                      <a:pt x="58" y="519"/>
                    </a:lnTo>
                    <a:lnTo>
                      <a:pt x="113" y="519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63" name="Freeform 384"/>
              <p:cNvSpPr>
                <a:spLocks/>
              </p:cNvSpPr>
              <p:nvPr/>
            </p:nvSpPr>
            <p:spPr bwMode="auto">
              <a:xfrm>
                <a:off x="4636" y="1471"/>
                <a:ext cx="127" cy="274"/>
              </a:xfrm>
              <a:custGeom>
                <a:avLst/>
                <a:gdLst/>
                <a:ahLst/>
                <a:cxnLst>
                  <a:cxn ang="0">
                    <a:pos x="113" y="519"/>
                  </a:cxn>
                  <a:cxn ang="0">
                    <a:pos x="113" y="291"/>
                  </a:cxn>
                  <a:cxn ang="0">
                    <a:pos x="0" y="291"/>
                  </a:cxn>
                  <a:cxn ang="0">
                    <a:pos x="228" y="0"/>
                  </a:cxn>
                  <a:cxn ang="0">
                    <a:pos x="456" y="291"/>
                  </a:cxn>
                  <a:cxn ang="0">
                    <a:pos x="343" y="291"/>
                  </a:cxn>
                  <a:cxn ang="0">
                    <a:pos x="343" y="519"/>
                  </a:cxn>
                  <a:cxn ang="0">
                    <a:pos x="398" y="519"/>
                  </a:cxn>
                  <a:cxn ang="0">
                    <a:pos x="398" y="978"/>
                  </a:cxn>
                  <a:cxn ang="0">
                    <a:pos x="58" y="978"/>
                  </a:cxn>
                  <a:cxn ang="0">
                    <a:pos x="58" y="519"/>
                  </a:cxn>
                  <a:cxn ang="0">
                    <a:pos x="113" y="519"/>
                  </a:cxn>
                </a:cxnLst>
                <a:rect l="0" t="0" r="r" b="b"/>
                <a:pathLst>
                  <a:path w="456" h="978">
                    <a:moveTo>
                      <a:pt x="113" y="519"/>
                    </a:moveTo>
                    <a:lnTo>
                      <a:pt x="113" y="291"/>
                    </a:lnTo>
                    <a:lnTo>
                      <a:pt x="0" y="291"/>
                    </a:lnTo>
                    <a:lnTo>
                      <a:pt x="228" y="0"/>
                    </a:lnTo>
                    <a:lnTo>
                      <a:pt x="456" y="291"/>
                    </a:lnTo>
                    <a:lnTo>
                      <a:pt x="343" y="291"/>
                    </a:lnTo>
                    <a:lnTo>
                      <a:pt x="343" y="519"/>
                    </a:lnTo>
                    <a:lnTo>
                      <a:pt x="398" y="519"/>
                    </a:lnTo>
                    <a:lnTo>
                      <a:pt x="398" y="978"/>
                    </a:lnTo>
                    <a:lnTo>
                      <a:pt x="58" y="978"/>
                    </a:lnTo>
                    <a:lnTo>
                      <a:pt x="58" y="519"/>
                    </a:lnTo>
                    <a:lnTo>
                      <a:pt x="113" y="519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64" name="Freeform 385" descr="Diagonal hacia arriba oscura"/>
              <p:cNvSpPr>
                <a:spLocks/>
              </p:cNvSpPr>
              <p:nvPr/>
            </p:nvSpPr>
            <p:spPr bwMode="auto">
              <a:xfrm>
                <a:off x="3778" y="1528"/>
                <a:ext cx="193" cy="262"/>
              </a:xfrm>
              <a:custGeom>
                <a:avLst/>
                <a:gdLst/>
                <a:ahLst/>
                <a:cxnLst>
                  <a:cxn ang="0">
                    <a:pos x="279" y="541"/>
                  </a:cxn>
                  <a:cxn ang="0">
                    <a:pos x="391" y="738"/>
                  </a:cxn>
                  <a:cxn ang="0">
                    <a:pos x="293" y="796"/>
                  </a:cxn>
                  <a:cxn ang="0">
                    <a:pos x="636" y="935"/>
                  </a:cxn>
                  <a:cxn ang="0">
                    <a:pos x="689" y="565"/>
                  </a:cxn>
                  <a:cxn ang="0">
                    <a:pos x="591" y="625"/>
                  </a:cxn>
                  <a:cxn ang="0">
                    <a:pos x="478" y="428"/>
                  </a:cxn>
                  <a:cxn ang="0">
                    <a:pos x="523" y="399"/>
                  </a:cxn>
                  <a:cxn ang="0">
                    <a:pos x="295" y="0"/>
                  </a:cxn>
                  <a:cxn ang="0">
                    <a:pos x="0" y="171"/>
                  </a:cxn>
                  <a:cxn ang="0">
                    <a:pos x="231" y="570"/>
                  </a:cxn>
                  <a:cxn ang="0">
                    <a:pos x="279" y="541"/>
                  </a:cxn>
                </a:cxnLst>
                <a:rect l="0" t="0" r="r" b="b"/>
                <a:pathLst>
                  <a:path w="689" h="935">
                    <a:moveTo>
                      <a:pt x="279" y="541"/>
                    </a:moveTo>
                    <a:lnTo>
                      <a:pt x="391" y="738"/>
                    </a:lnTo>
                    <a:lnTo>
                      <a:pt x="293" y="796"/>
                    </a:lnTo>
                    <a:lnTo>
                      <a:pt x="636" y="935"/>
                    </a:lnTo>
                    <a:lnTo>
                      <a:pt x="689" y="565"/>
                    </a:lnTo>
                    <a:lnTo>
                      <a:pt x="591" y="625"/>
                    </a:lnTo>
                    <a:lnTo>
                      <a:pt x="478" y="428"/>
                    </a:lnTo>
                    <a:lnTo>
                      <a:pt x="523" y="399"/>
                    </a:lnTo>
                    <a:lnTo>
                      <a:pt x="295" y="0"/>
                    </a:lnTo>
                    <a:lnTo>
                      <a:pt x="0" y="171"/>
                    </a:lnTo>
                    <a:lnTo>
                      <a:pt x="231" y="570"/>
                    </a:lnTo>
                    <a:lnTo>
                      <a:pt x="279" y="541"/>
                    </a:lnTo>
                    <a:close/>
                  </a:path>
                </a:pathLst>
              </a:custGeom>
              <a:pattFill prst="dkUpDiag">
                <a:fgClr>
                  <a:schemeClr val="accent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65" name="Freeform 386"/>
              <p:cNvSpPr>
                <a:spLocks/>
              </p:cNvSpPr>
              <p:nvPr/>
            </p:nvSpPr>
            <p:spPr bwMode="auto">
              <a:xfrm>
                <a:off x="3778" y="1528"/>
                <a:ext cx="193" cy="262"/>
              </a:xfrm>
              <a:custGeom>
                <a:avLst/>
                <a:gdLst/>
                <a:ahLst/>
                <a:cxnLst>
                  <a:cxn ang="0">
                    <a:pos x="279" y="541"/>
                  </a:cxn>
                  <a:cxn ang="0">
                    <a:pos x="391" y="738"/>
                  </a:cxn>
                  <a:cxn ang="0">
                    <a:pos x="293" y="796"/>
                  </a:cxn>
                  <a:cxn ang="0">
                    <a:pos x="636" y="935"/>
                  </a:cxn>
                  <a:cxn ang="0">
                    <a:pos x="689" y="565"/>
                  </a:cxn>
                  <a:cxn ang="0">
                    <a:pos x="591" y="625"/>
                  </a:cxn>
                  <a:cxn ang="0">
                    <a:pos x="478" y="428"/>
                  </a:cxn>
                  <a:cxn ang="0">
                    <a:pos x="523" y="399"/>
                  </a:cxn>
                  <a:cxn ang="0">
                    <a:pos x="295" y="0"/>
                  </a:cxn>
                  <a:cxn ang="0">
                    <a:pos x="0" y="171"/>
                  </a:cxn>
                  <a:cxn ang="0">
                    <a:pos x="231" y="570"/>
                  </a:cxn>
                  <a:cxn ang="0">
                    <a:pos x="279" y="541"/>
                  </a:cxn>
                </a:cxnLst>
                <a:rect l="0" t="0" r="r" b="b"/>
                <a:pathLst>
                  <a:path w="689" h="935">
                    <a:moveTo>
                      <a:pt x="279" y="541"/>
                    </a:moveTo>
                    <a:lnTo>
                      <a:pt x="391" y="738"/>
                    </a:lnTo>
                    <a:lnTo>
                      <a:pt x="293" y="796"/>
                    </a:lnTo>
                    <a:lnTo>
                      <a:pt x="636" y="935"/>
                    </a:lnTo>
                    <a:lnTo>
                      <a:pt x="689" y="565"/>
                    </a:lnTo>
                    <a:lnTo>
                      <a:pt x="591" y="625"/>
                    </a:lnTo>
                    <a:lnTo>
                      <a:pt x="478" y="428"/>
                    </a:lnTo>
                    <a:lnTo>
                      <a:pt x="523" y="399"/>
                    </a:lnTo>
                    <a:lnTo>
                      <a:pt x="295" y="0"/>
                    </a:lnTo>
                    <a:lnTo>
                      <a:pt x="0" y="171"/>
                    </a:lnTo>
                    <a:lnTo>
                      <a:pt x="231" y="570"/>
                    </a:lnTo>
                    <a:lnTo>
                      <a:pt x="279" y="541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66" name="Freeform 387" descr="Diagonal hacia abajo ancha"/>
              <p:cNvSpPr>
                <a:spLocks/>
              </p:cNvSpPr>
              <p:nvPr/>
            </p:nvSpPr>
            <p:spPr bwMode="auto">
              <a:xfrm>
                <a:off x="3667" y="1632"/>
                <a:ext cx="193" cy="262"/>
              </a:xfrm>
              <a:custGeom>
                <a:avLst/>
                <a:gdLst/>
                <a:ahLst/>
                <a:cxnLst>
                  <a:cxn ang="0">
                    <a:pos x="214" y="507"/>
                  </a:cxn>
                  <a:cxn ang="0">
                    <a:pos x="99" y="310"/>
                  </a:cxn>
                  <a:cxn ang="0">
                    <a:pos x="0" y="368"/>
                  </a:cxn>
                  <a:cxn ang="0">
                    <a:pos x="53" y="0"/>
                  </a:cxn>
                  <a:cxn ang="0">
                    <a:pos x="399" y="140"/>
                  </a:cxn>
                  <a:cxn ang="0">
                    <a:pos x="298" y="195"/>
                  </a:cxn>
                  <a:cxn ang="0">
                    <a:pos x="411" y="392"/>
                  </a:cxn>
                  <a:cxn ang="0">
                    <a:pos x="459" y="366"/>
                  </a:cxn>
                  <a:cxn ang="0">
                    <a:pos x="689" y="762"/>
                  </a:cxn>
                  <a:cxn ang="0">
                    <a:pos x="394" y="935"/>
                  </a:cxn>
                  <a:cxn ang="0">
                    <a:pos x="166" y="534"/>
                  </a:cxn>
                  <a:cxn ang="0">
                    <a:pos x="214" y="507"/>
                  </a:cxn>
                </a:cxnLst>
                <a:rect l="0" t="0" r="r" b="b"/>
                <a:pathLst>
                  <a:path w="689" h="935">
                    <a:moveTo>
                      <a:pt x="214" y="507"/>
                    </a:moveTo>
                    <a:lnTo>
                      <a:pt x="99" y="310"/>
                    </a:lnTo>
                    <a:lnTo>
                      <a:pt x="0" y="368"/>
                    </a:lnTo>
                    <a:lnTo>
                      <a:pt x="53" y="0"/>
                    </a:lnTo>
                    <a:lnTo>
                      <a:pt x="399" y="140"/>
                    </a:lnTo>
                    <a:lnTo>
                      <a:pt x="298" y="195"/>
                    </a:lnTo>
                    <a:lnTo>
                      <a:pt x="411" y="392"/>
                    </a:lnTo>
                    <a:lnTo>
                      <a:pt x="459" y="366"/>
                    </a:lnTo>
                    <a:lnTo>
                      <a:pt x="689" y="762"/>
                    </a:lnTo>
                    <a:lnTo>
                      <a:pt x="394" y="935"/>
                    </a:lnTo>
                    <a:lnTo>
                      <a:pt x="166" y="534"/>
                    </a:lnTo>
                    <a:lnTo>
                      <a:pt x="214" y="507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67" name="Freeform 388"/>
              <p:cNvSpPr>
                <a:spLocks/>
              </p:cNvSpPr>
              <p:nvPr/>
            </p:nvSpPr>
            <p:spPr bwMode="auto">
              <a:xfrm>
                <a:off x="3667" y="1632"/>
                <a:ext cx="193" cy="262"/>
              </a:xfrm>
              <a:custGeom>
                <a:avLst/>
                <a:gdLst/>
                <a:ahLst/>
                <a:cxnLst>
                  <a:cxn ang="0">
                    <a:pos x="214" y="507"/>
                  </a:cxn>
                  <a:cxn ang="0">
                    <a:pos x="99" y="310"/>
                  </a:cxn>
                  <a:cxn ang="0">
                    <a:pos x="0" y="368"/>
                  </a:cxn>
                  <a:cxn ang="0">
                    <a:pos x="53" y="0"/>
                  </a:cxn>
                  <a:cxn ang="0">
                    <a:pos x="399" y="140"/>
                  </a:cxn>
                  <a:cxn ang="0">
                    <a:pos x="298" y="195"/>
                  </a:cxn>
                  <a:cxn ang="0">
                    <a:pos x="411" y="392"/>
                  </a:cxn>
                  <a:cxn ang="0">
                    <a:pos x="459" y="366"/>
                  </a:cxn>
                  <a:cxn ang="0">
                    <a:pos x="689" y="762"/>
                  </a:cxn>
                  <a:cxn ang="0">
                    <a:pos x="394" y="935"/>
                  </a:cxn>
                  <a:cxn ang="0">
                    <a:pos x="166" y="534"/>
                  </a:cxn>
                  <a:cxn ang="0">
                    <a:pos x="214" y="507"/>
                  </a:cxn>
                </a:cxnLst>
                <a:rect l="0" t="0" r="r" b="b"/>
                <a:pathLst>
                  <a:path w="689" h="935">
                    <a:moveTo>
                      <a:pt x="214" y="507"/>
                    </a:moveTo>
                    <a:lnTo>
                      <a:pt x="99" y="310"/>
                    </a:lnTo>
                    <a:lnTo>
                      <a:pt x="0" y="368"/>
                    </a:lnTo>
                    <a:lnTo>
                      <a:pt x="53" y="0"/>
                    </a:lnTo>
                    <a:lnTo>
                      <a:pt x="399" y="140"/>
                    </a:lnTo>
                    <a:lnTo>
                      <a:pt x="298" y="195"/>
                    </a:lnTo>
                    <a:lnTo>
                      <a:pt x="411" y="392"/>
                    </a:lnTo>
                    <a:lnTo>
                      <a:pt x="459" y="366"/>
                    </a:lnTo>
                    <a:lnTo>
                      <a:pt x="689" y="762"/>
                    </a:lnTo>
                    <a:lnTo>
                      <a:pt x="394" y="935"/>
                    </a:lnTo>
                    <a:lnTo>
                      <a:pt x="166" y="534"/>
                    </a:lnTo>
                    <a:lnTo>
                      <a:pt x="214" y="507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68" name="Freeform 389"/>
              <p:cNvSpPr>
                <a:spLocks/>
              </p:cNvSpPr>
              <p:nvPr/>
            </p:nvSpPr>
            <p:spPr bwMode="auto">
              <a:xfrm>
                <a:off x="4704" y="1782"/>
                <a:ext cx="19" cy="391"/>
              </a:xfrm>
              <a:custGeom>
                <a:avLst/>
                <a:gdLst/>
                <a:ahLst/>
                <a:cxnLst>
                  <a:cxn ang="0">
                    <a:pos x="20" y="1396"/>
                  </a:cxn>
                  <a:cxn ang="0">
                    <a:pos x="0" y="1063"/>
                  </a:cxn>
                  <a:cxn ang="0">
                    <a:pos x="2" y="716"/>
                  </a:cxn>
                  <a:cxn ang="0">
                    <a:pos x="25" y="360"/>
                  </a:cxn>
                  <a:cxn ang="0">
                    <a:pos x="67" y="0"/>
                  </a:cxn>
                </a:cxnLst>
                <a:rect l="0" t="0" r="r" b="b"/>
                <a:pathLst>
                  <a:path w="67" h="1396">
                    <a:moveTo>
                      <a:pt x="20" y="1396"/>
                    </a:moveTo>
                    <a:lnTo>
                      <a:pt x="0" y="1063"/>
                    </a:lnTo>
                    <a:lnTo>
                      <a:pt x="2" y="716"/>
                    </a:lnTo>
                    <a:lnTo>
                      <a:pt x="25" y="360"/>
                    </a:lnTo>
                    <a:lnTo>
                      <a:pt x="67" y="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69" name="Freeform 390"/>
              <p:cNvSpPr>
                <a:spLocks/>
              </p:cNvSpPr>
              <p:nvPr/>
            </p:nvSpPr>
            <p:spPr bwMode="auto">
              <a:xfrm>
                <a:off x="4702" y="1745"/>
                <a:ext cx="42" cy="45"/>
              </a:xfrm>
              <a:custGeom>
                <a:avLst/>
                <a:gdLst/>
                <a:ahLst/>
                <a:cxnLst>
                  <a:cxn ang="0">
                    <a:pos x="149" y="159"/>
                  </a:cxn>
                  <a:cxn ang="0">
                    <a:pos x="99" y="0"/>
                  </a:cxn>
                  <a:cxn ang="0">
                    <a:pos x="0" y="137"/>
                  </a:cxn>
                  <a:cxn ang="0">
                    <a:pos x="149" y="159"/>
                  </a:cxn>
                </a:cxnLst>
                <a:rect l="0" t="0" r="r" b="b"/>
                <a:pathLst>
                  <a:path w="149" h="159">
                    <a:moveTo>
                      <a:pt x="149" y="159"/>
                    </a:moveTo>
                    <a:lnTo>
                      <a:pt x="99" y="0"/>
                    </a:lnTo>
                    <a:lnTo>
                      <a:pt x="0" y="137"/>
                    </a:lnTo>
                    <a:lnTo>
                      <a:pt x="149" y="15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70" name="Freeform 391"/>
              <p:cNvSpPr>
                <a:spLocks/>
              </p:cNvSpPr>
              <p:nvPr/>
            </p:nvSpPr>
            <p:spPr bwMode="auto">
              <a:xfrm>
                <a:off x="3493" y="2445"/>
                <a:ext cx="216" cy="259"/>
              </a:xfrm>
              <a:custGeom>
                <a:avLst/>
                <a:gdLst/>
                <a:ahLst/>
                <a:cxnLst>
                  <a:cxn ang="0">
                    <a:pos x="770" y="0"/>
                  </a:cxn>
                  <a:cxn ang="0">
                    <a:pos x="695" y="220"/>
                  </a:cxn>
                  <a:cxn ang="0">
                    <a:pos x="600" y="415"/>
                  </a:cxn>
                  <a:cxn ang="0">
                    <a:pos x="480" y="580"/>
                  </a:cxn>
                  <a:cxn ang="0">
                    <a:pos x="343" y="723"/>
                  </a:cxn>
                  <a:cxn ang="0">
                    <a:pos x="180" y="838"/>
                  </a:cxn>
                  <a:cxn ang="0">
                    <a:pos x="0" y="925"/>
                  </a:cxn>
                </a:cxnLst>
                <a:rect l="0" t="0" r="r" b="b"/>
                <a:pathLst>
                  <a:path w="770" h="925">
                    <a:moveTo>
                      <a:pt x="770" y="0"/>
                    </a:moveTo>
                    <a:lnTo>
                      <a:pt x="695" y="220"/>
                    </a:lnTo>
                    <a:lnTo>
                      <a:pt x="600" y="415"/>
                    </a:lnTo>
                    <a:lnTo>
                      <a:pt x="480" y="580"/>
                    </a:lnTo>
                    <a:lnTo>
                      <a:pt x="343" y="723"/>
                    </a:lnTo>
                    <a:lnTo>
                      <a:pt x="180" y="838"/>
                    </a:lnTo>
                    <a:lnTo>
                      <a:pt x="0" y="925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71" name="Freeform 392"/>
              <p:cNvSpPr>
                <a:spLocks/>
              </p:cNvSpPr>
              <p:nvPr/>
            </p:nvSpPr>
            <p:spPr bwMode="auto">
              <a:xfrm>
                <a:off x="3458" y="2683"/>
                <a:ext cx="46" cy="40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166" y="142"/>
                  </a:cxn>
                  <a:cxn ang="0">
                    <a:pos x="118" y="0"/>
                  </a:cxn>
                </a:cxnLst>
                <a:rect l="0" t="0" r="r" b="b"/>
                <a:pathLst>
                  <a:path w="166" h="142">
                    <a:moveTo>
                      <a:pt x="118" y="0"/>
                    </a:moveTo>
                    <a:lnTo>
                      <a:pt x="0" y="118"/>
                    </a:lnTo>
                    <a:lnTo>
                      <a:pt x="166" y="142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72" name="Freeform 393"/>
              <p:cNvSpPr>
                <a:spLocks/>
              </p:cNvSpPr>
              <p:nvPr/>
            </p:nvSpPr>
            <p:spPr bwMode="auto">
              <a:xfrm>
                <a:off x="4806" y="2590"/>
                <a:ext cx="268" cy="316"/>
              </a:xfrm>
              <a:custGeom>
                <a:avLst/>
                <a:gdLst/>
                <a:ahLst/>
                <a:cxnLst>
                  <a:cxn ang="0">
                    <a:pos x="0" y="1127"/>
                  </a:cxn>
                  <a:cxn ang="0">
                    <a:pos x="100" y="900"/>
                  </a:cxn>
                  <a:cxn ang="0">
                    <a:pos x="223" y="687"/>
                  </a:cxn>
                  <a:cxn ang="0">
                    <a:pos x="368" y="492"/>
                  </a:cxn>
                  <a:cxn ang="0">
                    <a:pos x="538" y="312"/>
                  </a:cxn>
                  <a:cxn ang="0">
                    <a:pos x="735" y="150"/>
                  </a:cxn>
                  <a:cxn ang="0">
                    <a:pos x="955" y="0"/>
                  </a:cxn>
                </a:cxnLst>
                <a:rect l="0" t="0" r="r" b="b"/>
                <a:pathLst>
                  <a:path w="955" h="1127">
                    <a:moveTo>
                      <a:pt x="0" y="1127"/>
                    </a:moveTo>
                    <a:lnTo>
                      <a:pt x="100" y="900"/>
                    </a:lnTo>
                    <a:lnTo>
                      <a:pt x="223" y="687"/>
                    </a:lnTo>
                    <a:lnTo>
                      <a:pt x="368" y="492"/>
                    </a:lnTo>
                    <a:lnTo>
                      <a:pt x="538" y="312"/>
                    </a:lnTo>
                    <a:lnTo>
                      <a:pt x="735" y="150"/>
                    </a:lnTo>
                    <a:lnTo>
                      <a:pt x="955" y="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73" name="Freeform 394"/>
              <p:cNvSpPr>
                <a:spLocks/>
              </p:cNvSpPr>
              <p:nvPr/>
            </p:nvSpPr>
            <p:spPr bwMode="auto">
              <a:xfrm>
                <a:off x="5059" y="2572"/>
                <a:ext cx="46" cy="39"/>
              </a:xfrm>
              <a:custGeom>
                <a:avLst/>
                <a:gdLst/>
                <a:ahLst/>
                <a:cxnLst>
                  <a:cxn ang="0">
                    <a:pos x="72" y="140"/>
                  </a:cxn>
                  <a:cxn ang="0">
                    <a:pos x="166" y="0"/>
                  </a:cxn>
                  <a:cxn ang="0">
                    <a:pos x="0" y="10"/>
                  </a:cxn>
                  <a:cxn ang="0">
                    <a:pos x="72" y="140"/>
                  </a:cxn>
                </a:cxnLst>
                <a:rect l="0" t="0" r="r" b="b"/>
                <a:pathLst>
                  <a:path w="166" h="140">
                    <a:moveTo>
                      <a:pt x="72" y="140"/>
                    </a:moveTo>
                    <a:lnTo>
                      <a:pt x="166" y="0"/>
                    </a:lnTo>
                    <a:lnTo>
                      <a:pt x="0" y="10"/>
                    </a:lnTo>
                    <a:lnTo>
                      <a:pt x="72" y="14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74" name="Freeform 395"/>
              <p:cNvSpPr>
                <a:spLocks/>
              </p:cNvSpPr>
              <p:nvPr/>
            </p:nvSpPr>
            <p:spPr bwMode="auto">
              <a:xfrm>
                <a:off x="3858" y="1889"/>
                <a:ext cx="267" cy="132"/>
              </a:xfrm>
              <a:custGeom>
                <a:avLst/>
                <a:gdLst/>
                <a:ahLst/>
                <a:cxnLst>
                  <a:cxn ang="0">
                    <a:pos x="956" y="453"/>
                  </a:cxn>
                  <a:cxn ang="0">
                    <a:pos x="771" y="473"/>
                  </a:cxn>
                  <a:cxn ang="0">
                    <a:pos x="601" y="463"/>
                  </a:cxn>
                  <a:cxn ang="0">
                    <a:pos x="448" y="425"/>
                  </a:cxn>
                  <a:cxn ang="0">
                    <a:pos x="310" y="363"/>
                  </a:cxn>
                  <a:cxn ang="0">
                    <a:pos x="190" y="268"/>
                  </a:cxn>
                  <a:cxn ang="0">
                    <a:pos x="88" y="148"/>
                  </a:cxn>
                  <a:cxn ang="0">
                    <a:pos x="0" y="0"/>
                  </a:cxn>
                </a:cxnLst>
                <a:rect l="0" t="0" r="r" b="b"/>
                <a:pathLst>
                  <a:path w="956" h="473">
                    <a:moveTo>
                      <a:pt x="956" y="453"/>
                    </a:moveTo>
                    <a:lnTo>
                      <a:pt x="771" y="473"/>
                    </a:lnTo>
                    <a:lnTo>
                      <a:pt x="601" y="463"/>
                    </a:lnTo>
                    <a:lnTo>
                      <a:pt x="448" y="425"/>
                    </a:lnTo>
                    <a:lnTo>
                      <a:pt x="310" y="363"/>
                    </a:lnTo>
                    <a:lnTo>
                      <a:pt x="190" y="268"/>
                    </a:lnTo>
                    <a:lnTo>
                      <a:pt x="88" y="148"/>
                    </a:lnTo>
                    <a:lnTo>
                      <a:pt x="0" y="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75" name="Freeform 396"/>
              <p:cNvSpPr>
                <a:spLocks/>
              </p:cNvSpPr>
              <p:nvPr/>
            </p:nvSpPr>
            <p:spPr bwMode="auto">
              <a:xfrm>
                <a:off x="3841" y="1856"/>
                <a:ext cx="38" cy="46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10" y="0"/>
                  </a:cxn>
                  <a:cxn ang="0">
                    <a:pos x="137" y="106"/>
                  </a:cxn>
                  <a:cxn ang="0">
                    <a:pos x="0" y="166"/>
                  </a:cxn>
                </a:cxnLst>
                <a:rect l="0" t="0" r="r" b="b"/>
                <a:pathLst>
                  <a:path w="137" h="166">
                    <a:moveTo>
                      <a:pt x="0" y="166"/>
                    </a:moveTo>
                    <a:lnTo>
                      <a:pt x="10" y="0"/>
                    </a:lnTo>
                    <a:lnTo>
                      <a:pt x="137" y="10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76" name="Freeform 397"/>
              <p:cNvSpPr>
                <a:spLocks/>
              </p:cNvSpPr>
              <p:nvPr/>
            </p:nvSpPr>
            <p:spPr bwMode="auto">
              <a:xfrm>
                <a:off x="3988" y="3130"/>
                <a:ext cx="333" cy="3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98"/>
                  </a:cxn>
                  <a:cxn ang="0">
                    <a:pos x="463" y="218"/>
                  </a:cxn>
                  <a:cxn ang="0">
                    <a:pos x="658" y="363"/>
                  </a:cxn>
                  <a:cxn ang="0">
                    <a:pos x="828" y="533"/>
                  </a:cxn>
                  <a:cxn ang="0">
                    <a:pos x="975" y="723"/>
                  </a:cxn>
                  <a:cxn ang="0">
                    <a:pos x="1095" y="940"/>
                  </a:cxn>
                  <a:cxn ang="0">
                    <a:pos x="1188" y="1180"/>
                  </a:cxn>
                </a:cxnLst>
                <a:rect l="0" t="0" r="r" b="b"/>
                <a:pathLst>
                  <a:path w="1188" h="1180">
                    <a:moveTo>
                      <a:pt x="0" y="0"/>
                    </a:moveTo>
                    <a:lnTo>
                      <a:pt x="245" y="98"/>
                    </a:lnTo>
                    <a:lnTo>
                      <a:pt x="463" y="218"/>
                    </a:lnTo>
                    <a:lnTo>
                      <a:pt x="658" y="363"/>
                    </a:lnTo>
                    <a:lnTo>
                      <a:pt x="828" y="533"/>
                    </a:lnTo>
                    <a:lnTo>
                      <a:pt x="975" y="723"/>
                    </a:lnTo>
                    <a:lnTo>
                      <a:pt x="1095" y="940"/>
                    </a:lnTo>
                    <a:lnTo>
                      <a:pt x="1188" y="118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77" name="Freeform 398"/>
              <p:cNvSpPr>
                <a:spLocks/>
              </p:cNvSpPr>
              <p:nvPr/>
            </p:nvSpPr>
            <p:spPr bwMode="auto">
              <a:xfrm>
                <a:off x="4299" y="3449"/>
                <a:ext cx="41" cy="46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15" y="166"/>
                  </a:cxn>
                  <a:cxn ang="0">
                    <a:pos x="0" y="43"/>
                  </a:cxn>
                  <a:cxn ang="0">
                    <a:pos x="144" y="0"/>
                  </a:cxn>
                </a:cxnLst>
                <a:rect l="0" t="0" r="r" b="b"/>
                <a:pathLst>
                  <a:path w="144" h="166">
                    <a:moveTo>
                      <a:pt x="144" y="0"/>
                    </a:moveTo>
                    <a:lnTo>
                      <a:pt x="115" y="166"/>
                    </a:lnTo>
                    <a:lnTo>
                      <a:pt x="0" y="43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78" name="Freeform 399"/>
              <p:cNvSpPr>
                <a:spLocks/>
              </p:cNvSpPr>
              <p:nvPr/>
            </p:nvSpPr>
            <p:spPr bwMode="auto">
              <a:xfrm>
                <a:off x="3493" y="2754"/>
                <a:ext cx="155" cy="266"/>
              </a:xfrm>
              <a:custGeom>
                <a:avLst/>
                <a:gdLst/>
                <a:ahLst/>
                <a:cxnLst>
                  <a:cxn ang="0">
                    <a:pos x="552" y="947"/>
                  </a:cxn>
                  <a:cxn ang="0">
                    <a:pos x="475" y="730"/>
                  </a:cxn>
                  <a:cxn ang="0">
                    <a:pos x="395" y="540"/>
                  </a:cxn>
                  <a:cxn ang="0">
                    <a:pos x="317" y="375"/>
                  </a:cxn>
                  <a:cxn ang="0">
                    <a:pos x="240" y="240"/>
                  </a:cxn>
                  <a:cxn ang="0">
                    <a:pos x="160" y="130"/>
                  </a:cxn>
                  <a:cxn ang="0">
                    <a:pos x="80" y="52"/>
                  </a:cxn>
                  <a:cxn ang="0">
                    <a:pos x="0" y="0"/>
                  </a:cxn>
                </a:cxnLst>
                <a:rect l="0" t="0" r="r" b="b"/>
                <a:pathLst>
                  <a:path w="552" h="947">
                    <a:moveTo>
                      <a:pt x="552" y="947"/>
                    </a:moveTo>
                    <a:lnTo>
                      <a:pt x="475" y="730"/>
                    </a:lnTo>
                    <a:lnTo>
                      <a:pt x="395" y="540"/>
                    </a:lnTo>
                    <a:lnTo>
                      <a:pt x="317" y="375"/>
                    </a:lnTo>
                    <a:lnTo>
                      <a:pt x="240" y="240"/>
                    </a:lnTo>
                    <a:lnTo>
                      <a:pt x="160" y="130"/>
                    </a:lnTo>
                    <a:lnTo>
                      <a:pt x="80" y="52"/>
                    </a:lnTo>
                    <a:lnTo>
                      <a:pt x="0" y="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79" name="Freeform 400"/>
              <p:cNvSpPr>
                <a:spLocks/>
              </p:cNvSpPr>
              <p:nvPr/>
            </p:nvSpPr>
            <p:spPr bwMode="auto">
              <a:xfrm>
                <a:off x="3458" y="2735"/>
                <a:ext cx="45" cy="41"/>
              </a:xfrm>
              <a:custGeom>
                <a:avLst/>
                <a:gdLst/>
                <a:ahLst/>
                <a:cxnLst>
                  <a:cxn ang="0">
                    <a:pos x="132" y="147"/>
                  </a:cxn>
                  <a:cxn ang="0">
                    <a:pos x="0" y="48"/>
                  </a:cxn>
                  <a:cxn ang="0">
                    <a:pos x="161" y="0"/>
                  </a:cxn>
                  <a:cxn ang="0">
                    <a:pos x="132" y="147"/>
                  </a:cxn>
                </a:cxnLst>
                <a:rect l="0" t="0" r="r" b="b"/>
                <a:pathLst>
                  <a:path w="161" h="147">
                    <a:moveTo>
                      <a:pt x="132" y="147"/>
                    </a:moveTo>
                    <a:lnTo>
                      <a:pt x="0" y="48"/>
                    </a:lnTo>
                    <a:lnTo>
                      <a:pt x="161" y="0"/>
                    </a:lnTo>
                    <a:lnTo>
                      <a:pt x="132" y="14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80" name="Freeform 401"/>
              <p:cNvSpPr>
                <a:spLocks/>
              </p:cNvSpPr>
              <p:nvPr/>
            </p:nvSpPr>
            <p:spPr bwMode="auto">
              <a:xfrm>
                <a:off x="3731" y="1917"/>
                <a:ext cx="82" cy="174"/>
              </a:xfrm>
              <a:custGeom>
                <a:avLst/>
                <a:gdLst/>
                <a:ahLst/>
                <a:cxnLst>
                  <a:cxn ang="0">
                    <a:pos x="0" y="617"/>
                  </a:cxn>
                  <a:cxn ang="0">
                    <a:pos x="105" y="510"/>
                  </a:cxn>
                  <a:cxn ang="0">
                    <a:pos x="190" y="405"/>
                  </a:cxn>
                  <a:cxn ang="0">
                    <a:pos x="248" y="300"/>
                  </a:cxn>
                  <a:cxn ang="0">
                    <a:pos x="280" y="197"/>
                  </a:cxn>
                  <a:cxn ang="0">
                    <a:pos x="290" y="100"/>
                  </a:cxn>
                  <a:cxn ang="0">
                    <a:pos x="278" y="0"/>
                  </a:cxn>
                </a:cxnLst>
                <a:rect l="0" t="0" r="r" b="b"/>
                <a:pathLst>
                  <a:path w="290" h="617">
                    <a:moveTo>
                      <a:pt x="0" y="617"/>
                    </a:moveTo>
                    <a:lnTo>
                      <a:pt x="105" y="510"/>
                    </a:lnTo>
                    <a:lnTo>
                      <a:pt x="190" y="405"/>
                    </a:lnTo>
                    <a:lnTo>
                      <a:pt x="248" y="300"/>
                    </a:lnTo>
                    <a:lnTo>
                      <a:pt x="280" y="197"/>
                    </a:lnTo>
                    <a:lnTo>
                      <a:pt x="290" y="100"/>
                    </a:lnTo>
                    <a:lnTo>
                      <a:pt x="278" y="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81" name="Freeform 402"/>
              <p:cNvSpPr>
                <a:spLocks/>
              </p:cNvSpPr>
              <p:nvPr/>
            </p:nvSpPr>
            <p:spPr bwMode="auto">
              <a:xfrm>
                <a:off x="3792" y="1884"/>
                <a:ext cx="38" cy="46"/>
              </a:xfrm>
              <a:custGeom>
                <a:avLst/>
                <a:gdLst/>
                <a:ahLst/>
                <a:cxnLst>
                  <a:cxn ang="0">
                    <a:pos x="137" y="108"/>
                  </a:cxn>
                  <a:cxn ang="0">
                    <a:pos x="10" y="0"/>
                  </a:cxn>
                  <a:cxn ang="0">
                    <a:pos x="0" y="166"/>
                  </a:cxn>
                  <a:cxn ang="0">
                    <a:pos x="137" y="108"/>
                  </a:cxn>
                </a:cxnLst>
                <a:rect l="0" t="0" r="r" b="b"/>
                <a:pathLst>
                  <a:path w="137" h="166">
                    <a:moveTo>
                      <a:pt x="137" y="108"/>
                    </a:moveTo>
                    <a:lnTo>
                      <a:pt x="10" y="0"/>
                    </a:lnTo>
                    <a:lnTo>
                      <a:pt x="0" y="166"/>
                    </a:lnTo>
                    <a:lnTo>
                      <a:pt x="137" y="108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82" name="Freeform 403"/>
              <p:cNvSpPr>
                <a:spLocks/>
              </p:cNvSpPr>
              <p:nvPr/>
            </p:nvSpPr>
            <p:spPr bwMode="auto">
              <a:xfrm>
                <a:off x="4443" y="1782"/>
                <a:ext cx="223" cy="89"/>
              </a:xfrm>
              <a:custGeom>
                <a:avLst/>
                <a:gdLst/>
                <a:ahLst/>
                <a:cxnLst>
                  <a:cxn ang="0">
                    <a:pos x="0" y="265"/>
                  </a:cxn>
                  <a:cxn ang="0">
                    <a:pos x="178" y="302"/>
                  </a:cxn>
                  <a:cxn ang="0">
                    <a:pos x="330" y="317"/>
                  </a:cxn>
                  <a:cxn ang="0">
                    <a:pos x="463" y="312"/>
                  </a:cxn>
                  <a:cxn ang="0">
                    <a:pos x="573" y="287"/>
                  </a:cxn>
                  <a:cxn ang="0">
                    <a:pos x="663" y="245"/>
                  </a:cxn>
                  <a:cxn ang="0">
                    <a:pos x="730" y="182"/>
                  </a:cxn>
                  <a:cxn ang="0">
                    <a:pos x="773" y="100"/>
                  </a:cxn>
                  <a:cxn ang="0">
                    <a:pos x="795" y="0"/>
                  </a:cxn>
                </a:cxnLst>
                <a:rect l="0" t="0" r="r" b="b"/>
                <a:pathLst>
                  <a:path w="795" h="317">
                    <a:moveTo>
                      <a:pt x="0" y="265"/>
                    </a:moveTo>
                    <a:lnTo>
                      <a:pt x="178" y="302"/>
                    </a:lnTo>
                    <a:lnTo>
                      <a:pt x="330" y="317"/>
                    </a:lnTo>
                    <a:lnTo>
                      <a:pt x="463" y="312"/>
                    </a:lnTo>
                    <a:lnTo>
                      <a:pt x="573" y="287"/>
                    </a:lnTo>
                    <a:lnTo>
                      <a:pt x="663" y="245"/>
                    </a:lnTo>
                    <a:lnTo>
                      <a:pt x="730" y="182"/>
                    </a:lnTo>
                    <a:lnTo>
                      <a:pt x="773" y="100"/>
                    </a:lnTo>
                    <a:lnTo>
                      <a:pt x="795" y="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83" name="Freeform 404"/>
              <p:cNvSpPr>
                <a:spLocks/>
              </p:cNvSpPr>
              <p:nvPr/>
            </p:nvSpPr>
            <p:spPr bwMode="auto">
              <a:xfrm>
                <a:off x="4645" y="1745"/>
                <a:ext cx="42" cy="42"/>
              </a:xfrm>
              <a:custGeom>
                <a:avLst/>
                <a:gdLst/>
                <a:ahLst/>
                <a:cxnLst>
                  <a:cxn ang="0">
                    <a:pos x="149" y="149"/>
                  </a:cxn>
                  <a:cxn ang="0">
                    <a:pos x="75" y="0"/>
                  </a:cxn>
                  <a:cxn ang="0">
                    <a:pos x="0" y="149"/>
                  </a:cxn>
                  <a:cxn ang="0">
                    <a:pos x="149" y="149"/>
                  </a:cxn>
                </a:cxnLst>
                <a:rect l="0" t="0" r="r" b="b"/>
                <a:pathLst>
                  <a:path w="149" h="149">
                    <a:moveTo>
                      <a:pt x="149" y="149"/>
                    </a:moveTo>
                    <a:lnTo>
                      <a:pt x="75" y="0"/>
                    </a:lnTo>
                    <a:lnTo>
                      <a:pt x="0" y="149"/>
                    </a:lnTo>
                    <a:lnTo>
                      <a:pt x="149" y="14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84" name="Freeform 405"/>
              <p:cNvSpPr>
                <a:spLocks/>
              </p:cNvSpPr>
              <p:nvPr/>
            </p:nvSpPr>
            <p:spPr bwMode="auto">
              <a:xfrm>
                <a:off x="5009" y="2367"/>
                <a:ext cx="67" cy="1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60"/>
                  </a:cxn>
                  <a:cxn ang="0">
                    <a:pos x="75" y="303"/>
                  </a:cxn>
                  <a:cxn ang="0">
                    <a:pos x="122" y="420"/>
                  </a:cxn>
                  <a:cxn ang="0">
                    <a:pos x="175" y="520"/>
                  </a:cxn>
                  <a:cxn ang="0">
                    <a:pos x="237" y="598"/>
                  </a:cxn>
                </a:cxnLst>
                <a:rect l="0" t="0" r="r" b="b"/>
                <a:pathLst>
                  <a:path w="237" h="598">
                    <a:moveTo>
                      <a:pt x="0" y="0"/>
                    </a:moveTo>
                    <a:lnTo>
                      <a:pt x="35" y="160"/>
                    </a:lnTo>
                    <a:lnTo>
                      <a:pt x="75" y="303"/>
                    </a:lnTo>
                    <a:lnTo>
                      <a:pt x="122" y="420"/>
                    </a:lnTo>
                    <a:lnTo>
                      <a:pt x="175" y="520"/>
                    </a:lnTo>
                    <a:lnTo>
                      <a:pt x="237" y="598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85" name="Freeform 406"/>
              <p:cNvSpPr>
                <a:spLocks/>
              </p:cNvSpPr>
              <p:nvPr/>
            </p:nvSpPr>
            <p:spPr bwMode="auto">
              <a:xfrm>
                <a:off x="5059" y="2515"/>
                <a:ext cx="46" cy="4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66" y="149"/>
                  </a:cxn>
                  <a:cxn ang="0">
                    <a:pos x="0" y="123"/>
                  </a:cxn>
                  <a:cxn ang="0">
                    <a:pos x="89" y="0"/>
                  </a:cxn>
                </a:cxnLst>
                <a:rect l="0" t="0" r="r" b="b"/>
                <a:pathLst>
                  <a:path w="166" h="149">
                    <a:moveTo>
                      <a:pt x="89" y="0"/>
                    </a:moveTo>
                    <a:lnTo>
                      <a:pt x="166" y="149"/>
                    </a:lnTo>
                    <a:lnTo>
                      <a:pt x="0" y="123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86" name="Freeform 407"/>
              <p:cNvSpPr>
                <a:spLocks/>
              </p:cNvSpPr>
              <p:nvPr/>
            </p:nvSpPr>
            <p:spPr bwMode="auto">
              <a:xfrm>
                <a:off x="4380" y="3241"/>
                <a:ext cx="312" cy="218"/>
              </a:xfrm>
              <a:custGeom>
                <a:avLst/>
                <a:gdLst/>
                <a:ahLst/>
                <a:cxnLst>
                  <a:cxn ang="0">
                    <a:pos x="1109" y="0"/>
                  </a:cxn>
                  <a:cxn ang="0">
                    <a:pos x="874" y="115"/>
                  </a:cxn>
                  <a:cxn ang="0">
                    <a:pos x="664" y="225"/>
                  </a:cxn>
                  <a:cxn ang="0">
                    <a:pos x="485" y="327"/>
                  </a:cxn>
                  <a:cxn ang="0">
                    <a:pos x="335" y="427"/>
                  </a:cxn>
                  <a:cxn ang="0">
                    <a:pos x="210" y="521"/>
                  </a:cxn>
                  <a:cxn ang="0">
                    <a:pos x="112" y="609"/>
                  </a:cxn>
                  <a:cxn ang="0">
                    <a:pos x="45" y="696"/>
                  </a:cxn>
                  <a:cxn ang="0">
                    <a:pos x="0" y="776"/>
                  </a:cxn>
                </a:cxnLst>
                <a:rect l="0" t="0" r="r" b="b"/>
                <a:pathLst>
                  <a:path w="1109" h="776">
                    <a:moveTo>
                      <a:pt x="1109" y="0"/>
                    </a:moveTo>
                    <a:lnTo>
                      <a:pt x="874" y="115"/>
                    </a:lnTo>
                    <a:lnTo>
                      <a:pt x="664" y="225"/>
                    </a:lnTo>
                    <a:lnTo>
                      <a:pt x="485" y="327"/>
                    </a:lnTo>
                    <a:lnTo>
                      <a:pt x="335" y="427"/>
                    </a:lnTo>
                    <a:lnTo>
                      <a:pt x="210" y="521"/>
                    </a:lnTo>
                    <a:lnTo>
                      <a:pt x="112" y="609"/>
                    </a:lnTo>
                    <a:lnTo>
                      <a:pt x="45" y="696"/>
                    </a:lnTo>
                    <a:lnTo>
                      <a:pt x="0" y="776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87" name="Freeform 408"/>
              <p:cNvSpPr>
                <a:spLocks/>
              </p:cNvSpPr>
              <p:nvPr/>
            </p:nvSpPr>
            <p:spPr bwMode="auto">
              <a:xfrm>
                <a:off x="4361" y="3452"/>
                <a:ext cx="4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154"/>
                  </a:cxn>
                  <a:cxn ang="0">
                    <a:pos x="149" y="7"/>
                  </a:cxn>
                  <a:cxn ang="0">
                    <a:pos x="0" y="0"/>
                  </a:cxn>
                </a:cxnLst>
                <a:rect l="0" t="0" r="r" b="b"/>
                <a:pathLst>
                  <a:path w="149" h="154">
                    <a:moveTo>
                      <a:pt x="0" y="0"/>
                    </a:moveTo>
                    <a:lnTo>
                      <a:pt x="68" y="154"/>
                    </a:lnTo>
                    <a:lnTo>
                      <a:pt x="14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88" name="Freeform 409"/>
              <p:cNvSpPr>
                <a:spLocks/>
              </p:cNvSpPr>
              <p:nvPr/>
            </p:nvSpPr>
            <p:spPr bwMode="auto">
              <a:xfrm>
                <a:off x="4240" y="3141"/>
                <a:ext cx="301" cy="398"/>
              </a:xfrm>
              <a:custGeom>
                <a:avLst/>
                <a:gdLst/>
                <a:ahLst/>
                <a:cxnLst>
                  <a:cxn ang="0">
                    <a:pos x="0" y="1422"/>
                  </a:cxn>
                  <a:cxn ang="0">
                    <a:pos x="135" y="1115"/>
                  </a:cxn>
                  <a:cxn ang="0">
                    <a:pos x="285" y="832"/>
                  </a:cxn>
                  <a:cxn ang="0">
                    <a:pos x="455" y="582"/>
                  </a:cxn>
                  <a:cxn ang="0">
                    <a:pos x="645" y="360"/>
                  </a:cxn>
                  <a:cxn ang="0">
                    <a:pos x="853" y="167"/>
                  </a:cxn>
                  <a:cxn ang="0">
                    <a:pos x="1075" y="0"/>
                  </a:cxn>
                </a:cxnLst>
                <a:rect l="0" t="0" r="r" b="b"/>
                <a:pathLst>
                  <a:path w="1075" h="1422">
                    <a:moveTo>
                      <a:pt x="0" y="1422"/>
                    </a:moveTo>
                    <a:lnTo>
                      <a:pt x="135" y="1115"/>
                    </a:lnTo>
                    <a:lnTo>
                      <a:pt x="285" y="832"/>
                    </a:lnTo>
                    <a:lnTo>
                      <a:pt x="455" y="582"/>
                    </a:lnTo>
                    <a:lnTo>
                      <a:pt x="645" y="360"/>
                    </a:lnTo>
                    <a:lnTo>
                      <a:pt x="853" y="167"/>
                    </a:lnTo>
                    <a:lnTo>
                      <a:pt x="1075" y="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89" name="Freeform 410"/>
              <p:cNvSpPr>
                <a:spLocks/>
              </p:cNvSpPr>
              <p:nvPr/>
            </p:nvSpPr>
            <p:spPr bwMode="auto">
              <a:xfrm>
                <a:off x="4526" y="3122"/>
                <a:ext cx="46" cy="39"/>
              </a:xfrm>
              <a:custGeom>
                <a:avLst/>
                <a:gdLst/>
                <a:ahLst/>
                <a:cxnLst>
                  <a:cxn ang="0">
                    <a:pos x="77" y="141"/>
                  </a:cxn>
                  <a:cxn ang="0">
                    <a:pos x="166" y="0"/>
                  </a:cxn>
                  <a:cxn ang="0">
                    <a:pos x="0" y="14"/>
                  </a:cxn>
                  <a:cxn ang="0">
                    <a:pos x="77" y="141"/>
                  </a:cxn>
                </a:cxnLst>
                <a:rect l="0" t="0" r="r" b="b"/>
                <a:pathLst>
                  <a:path w="166" h="141">
                    <a:moveTo>
                      <a:pt x="77" y="141"/>
                    </a:moveTo>
                    <a:lnTo>
                      <a:pt x="166" y="0"/>
                    </a:lnTo>
                    <a:lnTo>
                      <a:pt x="0" y="14"/>
                    </a:lnTo>
                    <a:lnTo>
                      <a:pt x="77" y="141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90" name="Freeform 411"/>
              <p:cNvSpPr>
                <a:spLocks/>
              </p:cNvSpPr>
              <p:nvPr/>
            </p:nvSpPr>
            <p:spPr bwMode="auto">
              <a:xfrm>
                <a:off x="4873" y="2485"/>
                <a:ext cx="276" cy="213"/>
              </a:xfrm>
              <a:custGeom>
                <a:avLst/>
                <a:gdLst/>
                <a:ahLst/>
                <a:cxnLst>
                  <a:cxn ang="0">
                    <a:pos x="984" y="757"/>
                  </a:cxn>
                  <a:cxn ang="0">
                    <a:pos x="762" y="720"/>
                  </a:cxn>
                  <a:cxn ang="0">
                    <a:pos x="564" y="655"/>
                  </a:cxn>
                  <a:cxn ang="0">
                    <a:pos x="400" y="570"/>
                  </a:cxn>
                  <a:cxn ang="0">
                    <a:pos x="257" y="462"/>
                  </a:cxn>
                  <a:cxn ang="0">
                    <a:pos x="145" y="332"/>
                  </a:cxn>
                  <a:cxn ang="0">
                    <a:pos x="57" y="177"/>
                  </a:cxn>
                  <a:cxn ang="0">
                    <a:pos x="0" y="0"/>
                  </a:cxn>
                </a:cxnLst>
                <a:rect l="0" t="0" r="r" b="b"/>
                <a:pathLst>
                  <a:path w="984" h="757">
                    <a:moveTo>
                      <a:pt x="984" y="757"/>
                    </a:moveTo>
                    <a:lnTo>
                      <a:pt x="762" y="720"/>
                    </a:lnTo>
                    <a:lnTo>
                      <a:pt x="564" y="655"/>
                    </a:lnTo>
                    <a:lnTo>
                      <a:pt x="400" y="570"/>
                    </a:lnTo>
                    <a:lnTo>
                      <a:pt x="257" y="462"/>
                    </a:lnTo>
                    <a:lnTo>
                      <a:pt x="145" y="332"/>
                    </a:lnTo>
                    <a:lnTo>
                      <a:pt x="57" y="177"/>
                    </a:lnTo>
                    <a:lnTo>
                      <a:pt x="0" y="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91" name="Freeform 412"/>
              <p:cNvSpPr>
                <a:spLocks/>
              </p:cNvSpPr>
              <p:nvPr/>
            </p:nvSpPr>
            <p:spPr bwMode="auto">
              <a:xfrm>
                <a:off x="4854" y="2449"/>
                <a:ext cx="41" cy="45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48" y="0"/>
                  </a:cxn>
                  <a:cxn ang="0">
                    <a:pos x="146" y="132"/>
                  </a:cxn>
                  <a:cxn ang="0">
                    <a:pos x="0" y="159"/>
                  </a:cxn>
                </a:cxnLst>
                <a:rect l="0" t="0" r="r" b="b"/>
                <a:pathLst>
                  <a:path w="146" h="159">
                    <a:moveTo>
                      <a:pt x="0" y="159"/>
                    </a:moveTo>
                    <a:lnTo>
                      <a:pt x="48" y="0"/>
                    </a:lnTo>
                    <a:lnTo>
                      <a:pt x="146" y="132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92" name="Freeform 413"/>
              <p:cNvSpPr>
                <a:spLocks/>
              </p:cNvSpPr>
              <p:nvPr/>
            </p:nvSpPr>
            <p:spPr bwMode="auto">
              <a:xfrm>
                <a:off x="3417" y="2395"/>
                <a:ext cx="135" cy="146"/>
              </a:xfrm>
              <a:custGeom>
                <a:avLst/>
                <a:gdLst/>
                <a:ahLst/>
                <a:cxnLst>
                  <a:cxn ang="0">
                    <a:pos x="0" y="519"/>
                  </a:cxn>
                  <a:cxn ang="0">
                    <a:pos x="140" y="412"/>
                  </a:cxn>
                  <a:cxn ang="0">
                    <a:pos x="260" y="304"/>
                  </a:cxn>
                  <a:cxn ang="0">
                    <a:pos x="355" y="202"/>
                  </a:cxn>
                  <a:cxn ang="0">
                    <a:pos x="430" y="102"/>
                  </a:cxn>
                  <a:cxn ang="0">
                    <a:pos x="482" y="0"/>
                  </a:cxn>
                </a:cxnLst>
                <a:rect l="0" t="0" r="r" b="b"/>
                <a:pathLst>
                  <a:path w="482" h="519">
                    <a:moveTo>
                      <a:pt x="0" y="519"/>
                    </a:moveTo>
                    <a:lnTo>
                      <a:pt x="140" y="412"/>
                    </a:lnTo>
                    <a:lnTo>
                      <a:pt x="260" y="304"/>
                    </a:lnTo>
                    <a:lnTo>
                      <a:pt x="355" y="202"/>
                    </a:lnTo>
                    <a:lnTo>
                      <a:pt x="430" y="102"/>
                    </a:lnTo>
                    <a:lnTo>
                      <a:pt x="482" y="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93" name="Freeform 414"/>
              <p:cNvSpPr>
                <a:spLocks/>
              </p:cNvSpPr>
              <p:nvPr/>
            </p:nvSpPr>
            <p:spPr bwMode="auto">
              <a:xfrm>
                <a:off x="3530" y="2360"/>
                <a:ext cx="41" cy="46"/>
              </a:xfrm>
              <a:custGeom>
                <a:avLst/>
                <a:gdLst/>
                <a:ahLst/>
                <a:cxnLst>
                  <a:cxn ang="0">
                    <a:pos x="144" y="164"/>
                  </a:cxn>
                  <a:cxn ang="0">
                    <a:pos x="115" y="0"/>
                  </a:cxn>
                  <a:cxn ang="0">
                    <a:pos x="0" y="123"/>
                  </a:cxn>
                  <a:cxn ang="0">
                    <a:pos x="144" y="164"/>
                  </a:cxn>
                </a:cxnLst>
                <a:rect l="0" t="0" r="r" b="b"/>
                <a:pathLst>
                  <a:path w="144" h="164">
                    <a:moveTo>
                      <a:pt x="144" y="164"/>
                    </a:moveTo>
                    <a:lnTo>
                      <a:pt x="115" y="0"/>
                    </a:lnTo>
                    <a:lnTo>
                      <a:pt x="0" y="123"/>
                    </a:lnTo>
                    <a:lnTo>
                      <a:pt x="144" y="164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94" name="Freeform 415"/>
              <p:cNvSpPr>
                <a:spLocks/>
              </p:cNvSpPr>
              <p:nvPr/>
            </p:nvSpPr>
            <p:spPr bwMode="auto">
              <a:xfrm>
                <a:off x="4936" y="2759"/>
                <a:ext cx="205" cy="227"/>
              </a:xfrm>
              <a:custGeom>
                <a:avLst/>
                <a:gdLst/>
                <a:ahLst/>
                <a:cxnLst>
                  <a:cxn ang="0">
                    <a:pos x="734" y="0"/>
                  </a:cxn>
                  <a:cxn ang="0">
                    <a:pos x="561" y="137"/>
                  </a:cxn>
                  <a:cxn ang="0">
                    <a:pos x="401" y="287"/>
                  </a:cxn>
                  <a:cxn ang="0">
                    <a:pos x="253" y="447"/>
                  </a:cxn>
                  <a:cxn ang="0">
                    <a:pos x="120" y="620"/>
                  </a:cxn>
                  <a:cxn ang="0">
                    <a:pos x="0" y="807"/>
                  </a:cxn>
                </a:cxnLst>
                <a:rect l="0" t="0" r="r" b="b"/>
                <a:pathLst>
                  <a:path w="734" h="807">
                    <a:moveTo>
                      <a:pt x="734" y="0"/>
                    </a:moveTo>
                    <a:lnTo>
                      <a:pt x="561" y="137"/>
                    </a:lnTo>
                    <a:lnTo>
                      <a:pt x="401" y="287"/>
                    </a:lnTo>
                    <a:lnTo>
                      <a:pt x="253" y="447"/>
                    </a:lnTo>
                    <a:lnTo>
                      <a:pt x="120" y="620"/>
                    </a:lnTo>
                    <a:lnTo>
                      <a:pt x="0" y="807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95" name="Freeform 416"/>
              <p:cNvSpPr>
                <a:spLocks/>
              </p:cNvSpPr>
              <p:nvPr/>
            </p:nvSpPr>
            <p:spPr bwMode="auto">
              <a:xfrm>
                <a:off x="4918" y="2971"/>
                <a:ext cx="38" cy="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66"/>
                  </a:cxn>
                  <a:cxn ang="0">
                    <a:pos x="136" y="75"/>
                  </a:cxn>
                  <a:cxn ang="0">
                    <a:pos x="7" y="0"/>
                  </a:cxn>
                </a:cxnLst>
                <a:rect l="0" t="0" r="r" b="b"/>
                <a:pathLst>
                  <a:path w="136" h="166">
                    <a:moveTo>
                      <a:pt x="7" y="0"/>
                    </a:moveTo>
                    <a:lnTo>
                      <a:pt x="0" y="166"/>
                    </a:lnTo>
                    <a:lnTo>
                      <a:pt x="136" y="7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96" name="Freeform 417"/>
              <p:cNvSpPr>
                <a:spLocks/>
              </p:cNvSpPr>
              <p:nvPr/>
            </p:nvSpPr>
            <p:spPr bwMode="auto">
              <a:xfrm>
                <a:off x="3905" y="3265"/>
                <a:ext cx="264" cy="276"/>
              </a:xfrm>
              <a:custGeom>
                <a:avLst/>
                <a:gdLst/>
                <a:ahLst/>
                <a:cxnLst>
                  <a:cxn ang="0">
                    <a:pos x="944" y="985"/>
                  </a:cxn>
                  <a:cxn ang="0">
                    <a:pos x="924" y="883"/>
                  </a:cxn>
                  <a:cxn ang="0">
                    <a:pos x="864" y="765"/>
                  </a:cxn>
                  <a:cxn ang="0">
                    <a:pos x="764" y="635"/>
                  </a:cxn>
                  <a:cxn ang="0">
                    <a:pos x="628" y="495"/>
                  </a:cxn>
                  <a:cxn ang="0">
                    <a:pos x="456" y="343"/>
                  </a:cxn>
                  <a:cxn ang="0">
                    <a:pos x="248" y="178"/>
                  </a:cxn>
                  <a:cxn ang="0">
                    <a:pos x="0" y="0"/>
                  </a:cxn>
                </a:cxnLst>
                <a:rect l="0" t="0" r="r" b="b"/>
                <a:pathLst>
                  <a:path w="944" h="985">
                    <a:moveTo>
                      <a:pt x="944" y="985"/>
                    </a:moveTo>
                    <a:lnTo>
                      <a:pt x="924" y="883"/>
                    </a:lnTo>
                    <a:lnTo>
                      <a:pt x="864" y="765"/>
                    </a:lnTo>
                    <a:lnTo>
                      <a:pt x="764" y="635"/>
                    </a:lnTo>
                    <a:lnTo>
                      <a:pt x="628" y="495"/>
                    </a:lnTo>
                    <a:lnTo>
                      <a:pt x="456" y="343"/>
                    </a:lnTo>
                    <a:lnTo>
                      <a:pt x="248" y="178"/>
                    </a:lnTo>
                    <a:lnTo>
                      <a:pt x="0" y="0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97" name="Freeform 418"/>
              <p:cNvSpPr>
                <a:spLocks/>
              </p:cNvSpPr>
              <p:nvPr/>
            </p:nvSpPr>
            <p:spPr bwMode="auto">
              <a:xfrm>
                <a:off x="3874" y="3244"/>
                <a:ext cx="47" cy="41"/>
              </a:xfrm>
              <a:custGeom>
                <a:avLst/>
                <a:gdLst/>
                <a:ahLst/>
                <a:cxnLst>
                  <a:cxn ang="0">
                    <a:pos x="82" y="147"/>
                  </a:cxn>
                  <a:cxn ang="0">
                    <a:pos x="0" y="0"/>
                  </a:cxn>
                  <a:cxn ang="0">
                    <a:pos x="164" y="24"/>
                  </a:cxn>
                  <a:cxn ang="0">
                    <a:pos x="82" y="147"/>
                  </a:cxn>
                </a:cxnLst>
                <a:rect l="0" t="0" r="r" b="b"/>
                <a:pathLst>
                  <a:path w="164" h="147">
                    <a:moveTo>
                      <a:pt x="82" y="147"/>
                    </a:moveTo>
                    <a:lnTo>
                      <a:pt x="0" y="0"/>
                    </a:lnTo>
                    <a:lnTo>
                      <a:pt x="164" y="24"/>
                    </a:lnTo>
                    <a:lnTo>
                      <a:pt x="82" y="147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98" name="Freeform 419"/>
              <p:cNvSpPr>
                <a:spLocks/>
              </p:cNvSpPr>
              <p:nvPr/>
            </p:nvSpPr>
            <p:spPr bwMode="auto">
              <a:xfrm>
                <a:off x="3417" y="2604"/>
                <a:ext cx="328" cy="2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55"/>
                  </a:cxn>
                  <a:cxn ang="0">
                    <a:pos x="337" y="137"/>
                  </a:cxn>
                  <a:cxn ang="0">
                    <a:pos x="505" y="247"/>
                  </a:cxn>
                  <a:cxn ang="0">
                    <a:pos x="672" y="382"/>
                  </a:cxn>
                  <a:cxn ang="0">
                    <a:pos x="837" y="547"/>
                  </a:cxn>
                  <a:cxn ang="0">
                    <a:pos x="1002" y="736"/>
                  </a:cxn>
                  <a:cxn ang="0">
                    <a:pos x="1169" y="956"/>
                  </a:cxn>
                </a:cxnLst>
                <a:rect l="0" t="0" r="r" b="b"/>
                <a:pathLst>
                  <a:path w="1169" h="956">
                    <a:moveTo>
                      <a:pt x="0" y="0"/>
                    </a:moveTo>
                    <a:lnTo>
                      <a:pt x="170" y="55"/>
                    </a:lnTo>
                    <a:lnTo>
                      <a:pt x="337" y="137"/>
                    </a:lnTo>
                    <a:lnTo>
                      <a:pt x="505" y="247"/>
                    </a:lnTo>
                    <a:lnTo>
                      <a:pt x="672" y="382"/>
                    </a:lnTo>
                    <a:lnTo>
                      <a:pt x="837" y="547"/>
                    </a:lnTo>
                    <a:lnTo>
                      <a:pt x="1002" y="736"/>
                    </a:lnTo>
                    <a:lnTo>
                      <a:pt x="1169" y="956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99" name="Freeform 420"/>
              <p:cNvSpPr>
                <a:spLocks/>
              </p:cNvSpPr>
              <p:nvPr/>
            </p:nvSpPr>
            <p:spPr bwMode="auto">
              <a:xfrm>
                <a:off x="3725" y="2857"/>
                <a:ext cx="41" cy="45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46" y="163"/>
                  </a:cxn>
                  <a:cxn ang="0">
                    <a:pos x="0" y="84"/>
                  </a:cxn>
                  <a:cxn ang="0">
                    <a:pos x="122" y="0"/>
                  </a:cxn>
                </a:cxnLst>
                <a:rect l="0" t="0" r="r" b="b"/>
                <a:pathLst>
                  <a:path w="146" h="163">
                    <a:moveTo>
                      <a:pt x="122" y="0"/>
                    </a:moveTo>
                    <a:lnTo>
                      <a:pt x="146" y="163"/>
                    </a:lnTo>
                    <a:lnTo>
                      <a:pt x="0" y="84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00" name="Freeform 421"/>
              <p:cNvSpPr>
                <a:spLocks/>
              </p:cNvSpPr>
              <p:nvPr/>
            </p:nvSpPr>
            <p:spPr bwMode="auto">
              <a:xfrm>
                <a:off x="3963" y="1746"/>
                <a:ext cx="127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98"/>
                  </a:cxn>
                  <a:cxn ang="0">
                    <a:pos x="80" y="181"/>
                  </a:cxn>
                  <a:cxn ang="0">
                    <a:pos x="145" y="253"/>
                  </a:cxn>
                  <a:cxn ang="0">
                    <a:pos x="230" y="314"/>
                  </a:cxn>
                  <a:cxn ang="0">
                    <a:pos x="333" y="361"/>
                  </a:cxn>
                  <a:cxn ang="0">
                    <a:pos x="453" y="399"/>
                  </a:cxn>
                </a:cxnLst>
                <a:rect l="0" t="0" r="r" b="b"/>
                <a:pathLst>
                  <a:path w="453" h="399">
                    <a:moveTo>
                      <a:pt x="0" y="0"/>
                    </a:moveTo>
                    <a:lnTo>
                      <a:pt x="30" y="98"/>
                    </a:lnTo>
                    <a:lnTo>
                      <a:pt x="80" y="181"/>
                    </a:lnTo>
                    <a:lnTo>
                      <a:pt x="145" y="253"/>
                    </a:lnTo>
                    <a:lnTo>
                      <a:pt x="230" y="314"/>
                    </a:lnTo>
                    <a:lnTo>
                      <a:pt x="333" y="361"/>
                    </a:lnTo>
                    <a:lnTo>
                      <a:pt x="453" y="399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01" name="Freeform 422"/>
              <p:cNvSpPr>
                <a:spLocks/>
              </p:cNvSpPr>
              <p:nvPr/>
            </p:nvSpPr>
            <p:spPr bwMode="auto">
              <a:xfrm>
                <a:off x="4080" y="1836"/>
                <a:ext cx="45" cy="4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61" y="101"/>
                  </a:cxn>
                  <a:cxn ang="0">
                    <a:pos x="0" y="147"/>
                  </a:cxn>
                  <a:cxn ang="0">
                    <a:pos x="29" y="0"/>
                  </a:cxn>
                </a:cxnLst>
                <a:rect l="0" t="0" r="r" b="b"/>
                <a:pathLst>
                  <a:path w="161" h="147">
                    <a:moveTo>
                      <a:pt x="29" y="0"/>
                    </a:moveTo>
                    <a:lnTo>
                      <a:pt x="161" y="101"/>
                    </a:lnTo>
                    <a:lnTo>
                      <a:pt x="0" y="14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02" name="Freeform 423"/>
              <p:cNvSpPr>
                <a:spLocks/>
              </p:cNvSpPr>
              <p:nvPr/>
            </p:nvSpPr>
            <p:spPr bwMode="auto">
              <a:xfrm>
                <a:off x="3888" y="1772"/>
                <a:ext cx="26" cy="368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93" y="270"/>
                  </a:cxn>
                  <a:cxn ang="0">
                    <a:pos x="96" y="521"/>
                  </a:cxn>
                  <a:cxn ang="0">
                    <a:pos x="88" y="751"/>
                  </a:cxn>
                  <a:cxn ang="0">
                    <a:pos x="71" y="961"/>
                  </a:cxn>
                  <a:cxn ang="0">
                    <a:pos x="40" y="1149"/>
                  </a:cxn>
                  <a:cxn ang="0">
                    <a:pos x="0" y="1314"/>
                  </a:cxn>
                </a:cxnLst>
                <a:rect l="0" t="0" r="r" b="b"/>
                <a:pathLst>
                  <a:path w="96" h="1314">
                    <a:moveTo>
                      <a:pt x="78" y="0"/>
                    </a:moveTo>
                    <a:lnTo>
                      <a:pt x="93" y="270"/>
                    </a:lnTo>
                    <a:lnTo>
                      <a:pt x="96" y="521"/>
                    </a:lnTo>
                    <a:lnTo>
                      <a:pt x="88" y="751"/>
                    </a:lnTo>
                    <a:lnTo>
                      <a:pt x="71" y="961"/>
                    </a:lnTo>
                    <a:lnTo>
                      <a:pt x="40" y="1149"/>
                    </a:lnTo>
                    <a:lnTo>
                      <a:pt x="0" y="1314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03" name="Freeform 424"/>
              <p:cNvSpPr>
                <a:spLocks/>
              </p:cNvSpPr>
              <p:nvPr/>
            </p:nvSpPr>
            <p:spPr bwMode="auto">
              <a:xfrm>
                <a:off x="3870" y="2128"/>
                <a:ext cx="39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63"/>
                  </a:cxn>
                  <a:cxn ang="0">
                    <a:pos x="139" y="46"/>
                  </a:cxn>
                  <a:cxn ang="0">
                    <a:pos x="0" y="0"/>
                  </a:cxn>
                </a:cxnLst>
                <a:rect l="0" t="0" r="r" b="b"/>
                <a:pathLst>
                  <a:path w="139" h="163">
                    <a:moveTo>
                      <a:pt x="0" y="0"/>
                    </a:moveTo>
                    <a:lnTo>
                      <a:pt x="22" y="163"/>
                    </a:lnTo>
                    <a:lnTo>
                      <a:pt x="139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04" name="Freeform 425"/>
              <p:cNvSpPr>
                <a:spLocks/>
              </p:cNvSpPr>
              <p:nvPr/>
            </p:nvSpPr>
            <p:spPr bwMode="auto">
              <a:xfrm>
                <a:off x="4479" y="1700"/>
                <a:ext cx="344" cy="316"/>
              </a:xfrm>
              <a:custGeom>
                <a:avLst/>
                <a:gdLst/>
                <a:ahLst/>
                <a:cxnLst>
                  <a:cxn ang="0">
                    <a:pos x="1232" y="0"/>
                  </a:cxn>
                  <a:cxn ang="0">
                    <a:pos x="1104" y="250"/>
                  </a:cxn>
                  <a:cxn ang="0">
                    <a:pos x="962" y="468"/>
                  </a:cxn>
                  <a:cxn ang="0">
                    <a:pos x="801" y="660"/>
                  </a:cxn>
                  <a:cxn ang="0">
                    <a:pos x="624" y="818"/>
                  </a:cxn>
                  <a:cxn ang="0">
                    <a:pos x="431" y="950"/>
                  </a:cxn>
                  <a:cxn ang="0">
                    <a:pos x="225" y="1055"/>
                  </a:cxn>
                  <a:cxn ang="0">
                    <a:pos x="0" y="1125"/>
                  </a:cxn>
                </a:cxnLst>
                <a:rect l="0" t="0" r="r" b="b"/>
                <a:pathLst>
                  <a:path w="1232" h="1125">
                    <a:moveTo>
                      <a:pt x="1232" y="0"/>
                    </a:moveTo>
                    <a:lnTo>
                      <a:pt x="1104" y="250"/>
                    </a:lnTo>
                    <a:lnTo>
                      <a:pt x="962" y="468"/>
                    </a:lnTo>
                    <a:lnTo>
                      <a:pt x="801" y="660"/>
                    </a:lnTo>
                    <a:lnTo>
                      <a:pt x="624" y="818"/>
                    </a:lnTo>
                    <a:lnTo>
                      <a:pt x="431" y="950"/>
                    </a:lnTo>
                    <a:lnTo>
                      <a:pt x="225" y="1055"/>
                    </a:lnTo>
                    <a:lnTo>
                      <a:pt x="0" y="1125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05" name="Freeform 426"/>
              <p:cNvSpPr>
                <a:spLocks/>
              </p:cNvSpPr>
              <p:nvPr/>
            </p:nvSpPr>
            <p:spPr bwMode="auto">
              <a:xfrm>
                <a:off x="4443" y="1995"/>
                <a:ext cx="45" cy="4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0" y="103"/>
                  </a:cxn>
                  <a:cxn ang="0">
                    <a:pos x="161" y="146"/>
                  </a:cxn>
                  <a:cxn ang="0">
                    <a:pos x="132" y="0"/>
                  </a:cxn>
                </a:cxnLst>
                <a:rect l="0" t="0" r="r" b="b"/>
                <a:pathLst>
                  <a:path w="161" h="146">
                    <a:moveTo>
                      <a:pt x="132" y="0"/>
                    </a:moveTo>
                    <a:lnTo>
                      <a:pt x="0" y="103"/>
                    </a:lnTo>
                    <a:lnTo>
                      <a:pt x="161" y="146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06" name="Freeform 427"/>
              <p:cNvSpPr>
                <a:spLocks/>
              </p:cNvSpPr>
              <p:nvPr/>
            </p:nvSpPr>
            <p:spPr bwMode="auto">
              <a:xfrm>
                <a:off x="4822" y="1706"/>
                <a:ext cx="69" cy="352"/>
              </a:xfrm>
              <a:custGeom>
                <a:avLst/>
                <a:gdLst/>
                <a:ahLst/>
                <a:cxnLst>
                  <a:cxn ang="0">
                    <a:pos x="247" y="0"/>
                  </a:cxn>
                  <a:cxn ang="0">
                    <a:pos x="157" y="240"/>
                  </a:cxn>
                  <a:cxn ang="0">
                    <a:pos x="87" y="459"/>
                  </a:cxn>
                  <a:cxn ang="0">
                    <a:pos x="40" y="657"/>
                  </a:cxn>
                  <a:cxn ang="0">
                    <a:pos x="10" y="837"/>
                  </a:cxn>
                  <a:cxn ang="0">
                    <a:pos x="0" y="996"/>
                  </a:cxn>
                  <a:cxn ang="0">
                    <a:pos x="12" y="1136"/>
                  </a:cxn>
                  <a:cxn ang="0">
                    <a:pos x="45" y="1256"/>
                  </a:cxn>
                </a:cxnLst>
                <a:rect l="0" t="0" r="r" b="b"/>
                <a:pathLst>
                  <a:path w="247" h="1256">
                    <a:moveTo>
                      <a:pt x="247" y="0"/>
                    </a:moveTo>
                    <a:lnTo>
                      <a:pt x="157" y="240"/>
                    </a:lnTo>
                    <a:lnTo>
                      <a:pt x="87" y="459"/>
                    </a:lnTo>
                    <a:lnTo>
                      <a:pt x="40" y="657"/>
                    </a:lnTo>
                    <a:lnTo>
                      <a:pt x="10" y="837"/>
                    </a:lnTo>
                    <a:lnTo>
                      <a:pt x="0" y="996"/>
                    </a:lnTo>
                    <a:lnTo>
                      <a:pt x="12" y="1136"/>
                    </a:lnTo>
                    <a:lnTo>
                      <a:pt x="45" y="1256"/>
                    </a:lnTo>
                  </a:path>
                </a:pathLst>
              </a:custGeom>
              <a:noFill/>
              <a:ln w="1841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07" name="Freeform 428"/>
              <p:cNvSpPr>
                <a:spLocks/>
              </p:cNvSpPr>
              <p:nvPr/>
            </p:nvSpPr>
            <p:spPr bwMode="auto">
              <a:xfrm>
                <a:off x="4814" y="2044"/>
                <a:ext cx="39" cy="4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37" y="165"/>
                  </a:cxn>
                  <a:cxn ang="0">
                    <a:pos x="130" y="0"/>
                  </a:cxn>
                  <a:cxn ang="0">
                    <a:pos x="0" y="72"/>
                  </a:cxn>
                </a:cxnLst>
                <a:rect l="0" t="0" r="r" b="b"/>
                <a:pathLst>
                  <a:path w="137" h="165">
                    <a:moveTo>
                      <a:pt x="0" y="72"/>
                    </a:moveTo>
                    <a:lnTo>
                      <a:pt x="137" y="165"/>
                    </a:lnTo>
                    <a:lnTo>
                      <a:pt x="13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08" name="Text Box 429"/>
              <p:cNvSpPr txBox="1">
                <a:spLocks noChangeArrowheads="1"/>
              </p:cNvSpPr>
              <p:nvPr/>
            </p:nvSpPr>
            <p:spPr bwMode="auto">
              <a:xfrm>
                <a:off x="4699" y="1258"/>
                <a:ext cx="33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+mn-lt"/>
                  </a:rPr>
                  <a:t>N</a:t>
                </a:r>
              </a:p>
            </p:txBody>
          </p:sp>
          <p:sp>
            <p:nvSpPr>
              <p:cNvPr id="109" name="Text Box 430"/>
              <p:cNvSpPr txBox="1">
                <a:spLocks noChangeArrowheads="1"/>
              </p:cNvSpPr>
              <p:nvPr/>
            </p:nvSpPr>
            <p:spPr bwMode="auto">
              <a:xfrm>
                <a:off x="4191" y="3833"/>
                <a:ext cx="33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+mn-lt"/>
                  </a:rPr>
                  <a:t>S</a:t>
                </a:r>
              </a:p>
            </p:txBody>
          </p:sp>
          <p:sp>
            <p:nvSpPr>
              <p:cNvPr id="110" name="Text Box 431"/>
              <p:cNvSpPr txBox="1">
                <a:spLocks noChangeArrowheads="1"/>
              </p:cNvSpPr>
              <p:nvPr/>
            </p:nvSpPr>
            <p:spPr bwMode="auto">
              <a:xfrm>
                <a:off x="3207" y="1632"/>
                <a:ext cx="8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latin typeface="+mn-lt"/>
                  </a:rPr>
                  <a:t>Consumer</a:t>
                </a:r>
              </a:p>
            </p:txBody>
          </p:sp>
          <p:sp>
            <p:nvSpPr>
              <p:cNvPr id="111" name="Text Box 432"/>
              <p:cNvSpPr txBox="1">
                <a:spLocks noChangeArrowheads="1"/>
              </p:cNvSpPr>
              <p:nvPr/>
            </p:nvSpPr>
            <p:spPr bwMode="auto">
              <a:xfrm>
                <a:off x="3648" y="1374"/>
                <a:ext cx="69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latin typeface="+mn-lt"/>
                  </a:rPr>
                  <a:t>Injector</a:t>
                </a:r>
              </a:p>
            </p:txBody>
          </p:sp>
          <p:sp>
            <p:nvSpPr>
              <p:cNvPr id="112" name="Text Box 433"/>
              <p:cNvSpPr txBox="1">
                <a:spLocks noChangeArrowheads="1"/>
              </p:cNvSpPr>
              <p:nvPr/>
            </p:nvSpPr>
            <p:spPr bwMode="auto">
              <a:xfrm>
                <a:off x="2999" y="2580"/>
                <a:ext cx="37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+mn-lt"/>
                  </a:rPr>
                  <a:t>W</a:t>
                </a:r>
              </a:p>
            </p:txBody>
          </p:sp>
        </p:grpSp>
      </p:grpSp>
      <p:sp>
        <p:nvSpPr>
          <p:cNvPr id="149" name="Rectangle 464"/>
          <p:cNvSpPr>
            <a:spLocks noChangeArrowheads="1"/>
          </p:cNvSpPr>
          <p:nvPr/>
        </p:nvSpPr>
        <p:spPr bwMode="auto">
          <a:xfrm>
            <a:off x="2759075" y="3805238"/>
            <a:ext cx="63500" cy="127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Tahoma" pitchFamily="34" charset="0"/>
            </a:endParaRPr>
          </a:p>
        </p:txBody>
      </p:sp>
      <p:grpSp>
        <p:nvGrpSpPr>
          <p:cNvPr id="151" name="Group 466"/>
          <p:cNvGrpSpPr>
            <a:grpSpLocks/>
          </p:cNvGrpSpPr>
          <p:nvPr/>
        </p:nvGrpSpPr>
        <p:grpSpPr bwMode="auto">
          <a:xfrm>
            <a:off x="4181475" y="2263775"/>
            <a:ext cx="892175" cy="442913"/>
            <a:chOff x="3935" y="979"/>
            <a:chExt cx="562" cy="279"/>
          </a:xfrm>
        </p:grpSpPr>
        <p:grpSp>
          <p:nvGrpSpPr>
            <p:cNvPr id="21533" name="Group 467"/>
            <p:cNvGrpSpPr>
              <a:grpSpLocks/>
            </p:cNvGrpSpPr>
            <p:nvPr/>
          </p:nvGrpSpPr>
          <p:grpSpPr bwMode="auto">
            <a:xfrm>
              <a:off x="4209" y="1095"/>
              <a:ext cx="209" cy="163"/>
              <a:chOff x="4427" y="1632"/>
              <a:chExt cx="209" cy="163"/>
            </a:xfrm>
          </p:grpSpPr>
          <p:sp>
            <p:nvSpPr>
              <p:cNvPr id="154" name="Line 468"/>
              <p:cNvSpPr>
                <a:spLocks noChangeShapeType="1"/>
              </p:cNvSpPr>
              <p:nvPr/>
            </p:nvSpPr>
            <p:spPr bwMode="auto">
              <a:xfrm>
                <a:off x="4427" y="1795"/>
                <a:ext cx="20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55" name="Line 469"/>
              <p:cNvSpPr>
                <a:spLocks noChangeShapeType="1"/>
              </p:cNvSpPr>
              <p:nvPr/>
            </p:nvSpPr>
            <p:spPr bwMode="auto">
              <a:xfrm flipV="1">
                <a:off x="4636" y="1632"/>
                <a:ext cx="0" cy="163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sp>
          <p:nvSpPr>
            <p:cNvPr id="21534" name="Text Box 470"/>
            <p:cNvSpPr txBox="1">
              <a:spLocks noChangeArrowheads="1"/>
            </p:cNvSpPr>
            <p:nvPr/>
          </p:nvSpPr>
          <p:spPr bwMode="auto">
            <a:xfrm>
              <a:off x="3935" y="979"/>
              <a:ext cx="5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Free?</a:t>
              </a:r>
            </a:p>
          </p:txBody>
        </p:sp>
      </p:grpSp>
      <p:grpSp>
        <p:nvGrpSpPr>
          <p:cNvPr id="156" name="Group 471"/>
          <p:cNvGrpSpPr>
            <a:grpSpLocks/>
          </p:cNvGrpSpPr>
          <p:nvPr/>
        </p:nvGrpSpPr>
        <p:grpSpPr bwMode="auto">
          <a:xfrm>
            <a:off x="4235450" y="2295525"/>
            <a:ext cx="719138" cy="382588"/>
            <a:chOff x="4456" y="1015"/>
            <a:chExt cx="453" cy="241"/>
          </a:xfrm>
        </p:grpSpPr>
        <p:grpSp>
          <p:nvGrpSpPr>
            <p:cNvPr id="21529" name="Group 472"/>
            <p:cNvGrpSpPr>
              <a:grpSpLocks/>
            </p:cNvGrpSpPr>
            <p:nvPr/>
          </p:nvGrpSpPr>
          <p:grpSpPr bwMode="auto">
            <a:xfrm>
              <a:off x="4686" y="1095"/>
              <a:ext cx="218" cy="161"/>
              <a:chOff x="4418" y="1672"/>
              <a:chExt cx="218" cy="161"/>
            </a:xfrm>
          </p:grpSpPr>
          <p:sp>
            <p:nvSpPr>
              <p:cNvPr id="159" name="Line 473"/>
              <p:cNvSpPr>
                <a:spLocks noChangeShapeType="1"/>
              </p:cNvSpPr>
              <p:nvPr/>
            </p:nvSpPr>
            <p:spPr bwMode="auto">
              <a:xfrm>
                <a:off x="4636" y="1672"/>
                <a:ext cx="0" cy="161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60" name="Line 474"/>
              <p:cNvSpPr>
                <a:spLocks noChangeShapeType="1"/>
              </p:cNvSpPr>
              <p:nvPr/>
            </p:nvSpPr>
            <p:spPr bwMode="auto">
              <a:xfrm flipH="1">
                <a:off x="4418" y="1833"/>
                <a:ext cx="218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sp>
          <p:nvSpPr>
            <p:cNvPr id="21530" name="Text Box 475"/>
            <p:cNvSpPr txBox="1">
              <a:spLocks noChangeArrowheads="1"/>
            </p:cNvSpPr>
            <p:nvPr/>
          </p:nvSpPr>
          <p:spPr bwMode="auto">
            <a:xfrm>
              <a:off x="4456" y="1015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Tahoma" pitchFamily="34" charset="0"/>
                </a:rPr>
                <a:t>No!</a:t>
              </a:r>
            </a:p>
          </p:txBody>
        </p:sp>
      </p:grpSp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495300" y="5341938"/>
            <a:ext cx="15367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2" name="211 Grupo"/>
          <p:cNvGrpSpPr>
            <a:grpSpLocks/>
          </p:cNvGrpSpPr>
          <p:nvPr/>
        </p:nvGrpSpPr>
        <p:grpSpPr bwMode="auto">
          <a:xfrm>
            <a:off x="971550" y="5013325"/>
            <a:ext cx="2190750" cy="1282700"/>
            <a:chOff x="972185" y="5013959"/>
            <a:chExt cx="2190115" cy="1282066"/>
          </a:xfrm>
        </p:grpSpPr>
        <p:sp>
          <p:nvSpPr>
            <p:cNvPr id="21527" name="Line 463"/>
            <p:cNvSpPr>
              <a:spLocks noChangeShapeType="1"/>
            </p:cNvSpPr>
            <p:nvPr/>
          </p:nvSpPr>
          <p:spPr bwMode="auto">
            <a:xfrm flipV="1">
              <a:off x="1399540" y="5013959"/>
              <a:ext cx="1762760" cy="84010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8" name="Oval 462"/>
            <p:cNvSpPr>
              <a:spLocks noChangeArrowheads="1"/>
            </p:cNvSpPr>
            <p:nvPr/>
          </p:nvSpPr>
          <p:spPr bwMode="auto">
            <a:xfrm>
              <a:off x="972185" y="5697538"/>
              <a:ext cx="641350" cy="598487"/>
            </a:xfrm>
            <a:prstGeom prst="ellipse">
              <a:avLst/>
            </a:prstGeom>
            <a:noFill/>
            <a:ln w="63500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Tahoma" pitchFamily="34" charset="0"/>
              </a:endParaRPr>
            </a:p>
          </p:txBody>
        </p:sp>
      </p:grpSp>
      <p:grpSp>
        <p:nvGrpSpPr>
          <p:cNvPr id="179" name="178 Grupo"/>
          <p:cNvGrpSpPr/>
          <p:nvPr/>
        </p:nvGrpSpPr>
        <p:grpSpPr>
          <a:xfrm>
            <a:off x="437117" y="4036521"/>
            <a:ext cx="1554480" cy="1028700"/>
            <a:chOff x="822960" y="1912620"/>
            <a:chExt cx="1554480" cy="10287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62" name="161 Trapecio"/>
            <p:cNvSpPr/>
            <p:nvPr/>
          </p:nvSpPr>
          <p:spPr bwMode="auto">
            <a:xfrm rot="5400000">
              <a:off x="1424940" y="2240280"/>
              <a:ext cx="1028700" cy="373380"/>
            </a:xfrm>
            <a:prstGeom prst="trapezoid">
              <a:avLst>
                <a:gd name="adj" fmla="val 67857"/>
              </a:avLst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171" name="170 Grupo"/>
            <p:cNvGrpSpPr/>
            <p:nvPr/>
          </p:nvGrpSpPr>
          <p:grpSpPr>
            <a:xfrm>
              <a:off x="822960" y="1927860"/>
              <a:ext cx="922020" cy="369332"/>
              <a:chOff x="1013460" y="2065020"/>
              <a:chExt cx="922020" cy="369332"/>
            </a:xfrm>
          </p:grpSpPr>
          <p:cxnSp>
            <p:nvCxnSpPr>
              <p:cNvPr id="170" name="169 Conector recto"/>
              <p:cNvCxnSpPr/>
              <p:nvPr/>
            </p:nvCxnSpPr>
            <p:spPr bwMode="auto">
              <a:xfrm flipV="1">
                <a:off x="1013460" y="2240280"/>
                <a:ext cx="922020" cy="762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cxnSp>
          <p:grpSp>
            <p:nvGrpSpPr>
              <p:cNvPr id="167" name="166 Grupo"/>
              <p:cNvGrpSpPr/>
              <p:nvPr/>
            </p:nvGrpSpPr>
            <p:grpSpPr>
              <a:xfrm>
                <a:off x="1249680" y="2065020"/>
                <a:ext cx="457200" cy="369332"/>
                <a:chOff x="1249680" y="2065020"/>
                <a:chExt cx="457200" cy="369332"/>
              </a:xfrm>
              <a:solidFill>
                <a:schemeClr val="accent1"/>
              </a:solidFill>
            </p:grpSpPr>
            <p:sp>
              <p:nvSpPr>
                <p:cNvPr id="163" name="162 Rectángulo"/>
                <p:cNvSpPr/>
                <p:nvPr/>
              </p:nvSpPr>
              <p:spPr bwMode="auto">
                <a:xfrm>
                  <a:off x="1249680" y="2065020"/>
                  <a:ext cx="228600" cy="369332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64" name="163 Rectángulo"/>
                <p:cNvSpPr/>
                <p:nvPr/>
              </p:nvSpPr>
              <p:spPr bwMode="auto">
                <a:xfrm>
                  <a:off x="1478280" y="2065020"/>
                  <a:ext cx="228600" cy="369332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172" name="171 Grupo"/>
            <p:cNvGrpSpPr/>
            <p:nvPr/>
          </p:nvGrpSpPr>
          <p:grpSpPr>
            <a:xfrm>
              <a:off x="838200" y="2552700"/>
              <a:ext cx="922020" cy="369332"/>
              <a:chOff x="1013460" y="2065020"/>
              <a:chExt cx="922020" cy="369332"/>
            </a:xfrm>
          </p:grpSpPr>
          <p:cxnSp>
            <p:nvCxnSpPr>
              <p:cNvPr id="173" name="172 Conector recto"/>
              <p:cNvCxnSpPr/>
              <p:nvPr/>
            </p:nvCxnSpPr>
            <p:spPr bwMode="auto">
              <a:xfrm flipV="1">
                <a:off x="1013460" y="2240280"/>
                <a:ext cx="922020" cy="762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cxnSp>
          <p:grpSp>
            <p:nvGrpSpPr>
              <p:cNvPr id="174" name="166 Grupo"/>
              <p:cNvGrpSpPr/>
              <p:nvPr/>
            </p:nvGrpSpPr>
            <p:grpSpPr>
              <a:xfrm>
                <a:off x="1249680" y="2065020"/>
                <a:ext cx="457200" cy="369332"/>
                <a:chOff x="1249680" y="2065020"/>
                <a:chExt cx="457200" cy="369332"/>
              </a:xfrm>
              <a:solidFill>
                <a:schemeClr val="accent1"/>
              </a:solidFill>
            </p:grpSpPr>
            <p:sp>
              <p:nvSpPr>
                <p:cNvPr id="175" name="174 Rectángulo"/>
                <p:cNvSpPr/>
                <p:nvPr/>
              </p:nvSpPr>
              <p:spPr bwMode="auto">
                <a:xfrm>
                  <a:off x="1249680" y="2065020"/>
                  <a:ext cx="228600" cy="369332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76" name="175 Rectángulo"/>
                <p:cNvSpPr/>
                <p:nvPr/>
              </p:nvSpPr>
              <p:spPr bwMode="auto">
                <a:xfrm>
                  <a:off x="1478280" y="2065020"/>
                  <a:ext cx="228600" cy="369332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cxnSp>
          <p:nvCxnSpPr>
            <p:cNvPr id="178" name="177 Conector recto"/>
            <p:cNvCxnSpPr>
              <a:stCxn id="162" idx="0"/>
            </p:cNvCxnSpPr>
            <p:nvPr/>
          </p:nvCxnSpPr>
          <p:spPr bwMode="auto">
            <a:xfrm>
              <a:off x="2125980" y="2426970"/>
              <a:ext cx="251460" cy="3810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cxnSp>
      </p:grpSp>
      <p:grpSp>
        <p:nvGrpSpPr>
          <p:cNvPr id="194" name="193 Grupo"/>
          <p:cNvGrpSpPr/>
          <p:nvPr/>
        </p:nvGrpSpPr>
        <p:grpSpPr>
          <a:xfrm>
            <a:off x="444737" y="1170236"/>
            <a:ext cx="1539240" cy="1028700"/>
            <a:chOff x="845820" y="3177540"/>
            <a:chExt cx="1539240" cy="10287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81" name="180 Trapecio"/>
            <p:cNvSpPr/>
            <p:nvPr/>
          </p:nvSpPr>
          <p:spPr bwMode="auto">
            <a:xfrm rot="16200000" flipH="1">
              <a:off x="1424940" y="3505200"/>
              <a:ext cx="1028700" cy="373380"/>
            </a:xfrm>
            <a:prstGeom prst="trapezoid">
              <a:avLst>
                <a:gd name="adj" fmla="val 67857"/>
              </a:avLst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183" name="171 Grupo"/>
            <p:cNvGrpSpPr/>
            <p:nvPr/>
          </p:nvGrpSpPr>
          <p:grpSpPr>
            <a:xfrm flipH="1">
              <a:off x="845820" y="3497580"/>
              <a:ext cx="922020" cy="369332"/>
              <a:chOff x="1013460" y="2065020"/>
              <a:chExt cx="922020" cy="369332"/>
            </a:xfrm>
          </p:grpSpPr>
          <p:cxnSp>
            <p:nvCxnSpPr>
              <p:cNvPr id="185" name="184 Conector recto"/>
              <p:cNvCxnSpPr/>
              <p:nvPr/>
            </p:nvCxnSpPr>
            <p:spPr bwMode="auto">
              <a:xfrm flipV="1">
                <a:off x="1013460" y="2240280"/>
                <a:ext cx="922020" cy="762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round/>
                <a:headEnd type="triangl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cxnSp>
          <p:grpSp>
            <p:nvGrpSpPr>
              <p:cNvPr id="186" name="166 Grupo"/>
              <p:cNvGrpSpPr/>
              <p:nvPr/>
            </p:nvGrpSpPr>
            <p:grpSpPr>
              <a:xfrm>
                <a:off x="1249680" y="2065020"/>
                <a:ext cx="457200" cy="369332"/>
                <a:chOff x="1249680" y="2065020"/>
                <a:chExt cx="457200" cy="369332"/>
              </a:xfrm>
              <a:solidFill>
                <a:schemeClr val="accent1"/>
              </a:solidFill>
            </p:grpSpPr>
            <p:sp>
              <p:nvSpPr>
                <p:cNvPr id="187" name="186 Rectángulo"/>
                <p:cNvSpPr/>
                <p:nvPr/>
              </p:nvSpPr>
              <p:spPr bwMode="auto">
                <a:xfrm>
                  <a:off x="1249680" y="2065020"/>
                  <a:ext cx="228600" cy="369332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88" name="187 Rectángulo"/>
                <p:cNvSpPr/>
                <p:nvPr/>
              </p:nvSpPr>
              <p:spPr bwMode="auto">
                <a:xfrm>
                  <a:off x="1478280" y="2065020"/>
                  <a:ext cx="228600" cy="369332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cxnSp>
          <p:nvCxnSpPr>
            <p:cNvPr id="184" name="183 Conector recto"/>
            <p:cNvCxnSpPr/>
            <p:nvPr/>
          </p:nvCxnSpPr>
          <p:spPr bwMode="auto">
            <a:xfrm flipH="1">
              <a:off x="2118360" y="3288030"/>
              <a:ext cx="251460" cy="3810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cxnSp>
        <p:cxnSp>
          <p:nvCxnSpPr>
            <p:cNvPr id="193" name="192 Conector recto"/>
            <p:cNvCxnSpPr/>
            <p:nvPr/>
          </p:nvCxnSpPr>
          <p:spPr bwMode="auto">
            <a:xfrm flipH="1">
              <a:off x="2133600" y="4034790"/>
              <a:ext cx="251460" cy="3810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cxnSp>
      </p:grpSp>
      <p:grpSp>
        <p:nvGrpSpPr>
          <p:cNvPr id="211" name="210 Grupo"/>
          <p:cNvGrpSpPr/>
          <p:nvPr/>
        </p:nvGrpSpPr>
        <p:grpSpPr>
          <a:xfrm>
            <a:off x="460448" y="2659819"/>
            <a:ext cx="1507818" cy="862006"/>
            <a:chOff x="778166" y="4380554"/>
            <a:chExt cx="1507818" cy="86200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cxnSp>
          <p:nvCxnSpPr>
            <p:cNvPr id="210" name="209 Conector recto"/>
            <p:cNvCxnSpPr/>
            <p:nvPr/>
          </p:nvCxnSpPr>
          <p:spPr bwMode="auto">
            <a:xfrm rot="10800000">
              <a:off x="778166" y="5094930"/>
              <a:ext cx="1500198" cy="1588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cxnSp>
        <p:cxnSp>
          <p:nvCxnSpPr>
            <p:cNvPr id="196" name="195 Conector recto"/>
            <p:cNvCxnSpPr/>
            <p:nvPr/>
          </p:nvCxnSpPr>
          <p:spPr bwMode="auto">
            <a:xfrm rot="10800000">
              <a:off x="785786" y="4500570"/>
              <a:ext cx="1500198" cy="1588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cxnSp>
        <p:grpSp>
          <p:nvGrpSpPr>
            <p:cNvPr id="201" name="200 Grupo"/>
            <p:cNvGrpSpPr/>
            <p:nvPr/>
          </p:nvGrpSpPr>
          <p:grpSpPr>
            <a:xfrm>
              <a:off x="1021080" y="4381500"/>
              <a:ext cx="457200" cy="861060"/>
              <a:chOff x="1021080" y="4381500"/>
              <a:chExt cx="457200" cy="369332"/>
            </a:xfrm>
          </p:grpSpPr>
          <p:sp>
            <p:nvSpPr>
              <p:cNvPr id="197" name="196 Rectángulo"/>
              <p:cNvSpPr/>
              <p:nvPr/>
            </p:nvSpPr>
            <p:spPr bwMode="auto">
              <a:xfrm flipH="1">
                <a:off x="1249680" y="4381500"/>
                <a:ext cx="228600" cy="369332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anchor="ctr">
                <a:spAutoFit/>
              </a:bodyPr>
              <a:lstStyle/>
              <a:p>
                <a:pPr algn="ctr" eaLnBrk="0" hangingPunct="0"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8" name="197 Rectángulo"/>
              <p:cNvSpPr/>
              <p:nvPr/>
            </p:nvSpPr>
            <p:spPr bwMode="auto">
              <a:xfrm flipH="1">
                <a:off x="1021080" y="4381500"/>
                <a:ext cx="228600" cy="369332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anchor="ctr">
                <a:spAutoFit/>
              </a:bodyPr>
              <a:lstStyle/>
              <a:p>
                <a:pPr algn="ctr" eaLnBrk="0" hangingPunct="0"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3" name="202 Grupo"/>
            <p:cNvGrpSpPr/>
            <p:nvPr/>
          </p:nvGrpSpPr>
          <p:grpSpPr>
            <a:xfrm>
              <a:off x="1477306" y="4380554"/>
              <a:ext cx="457200" cy="861060"/>
              <a:chOff x="1021080" y="4381500"/>
              <a:chExt cx="457200" cy="369332"/>
            </a:xfrm>
          </p:grpSpPr>
          <p:sp>
            <p:nvSpPr>
              <p:cNvPr id="204" name="203 Rectángulo"/>
              <p:cNvSpPr/>
              <p:nvPr/>
            </p:nvSpPr>
            <p:spPr bwMode="auto">
              <a:xfrm flipH="1">
                <a:off x="1249680" y="4381500"/>
                <a:ext cx="228600" cy="369332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anchor="ctr">
                <a:spAutoFit/>
              </a:bodyPr>
              <a:lstStyle/>
              <a:p>
                <a:pPr algn="ctr" eaLnBrk="0" hangingPunct="0"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5" name="204 Rectángulo"/>
              <p:cNvSpPr/>
              <p:nvPr/>
            </p:nvSpPr>
            <p:spPr bwMode="auto">
              <a:xfrm flipH="1">
                <a:off x="1021080" y="4381500"/>
                <a:ext cx="228600" cy="369332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anchor="ctr">
                <a:spAutoFit/>
              </a:bodyPr>
              <a:lstStyle/>
              <a:p>
                <a:pPr algn="ctr" eaLnBrk="0" hangingPunct="0">
                  <a:defRPr/>
                </a:pPr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13" name="212 Grupo"/>
          <p:cNvGrpSpPr>
            <a:grpSpLocks/>
          </p:cNvGrpSpPr>
          <p:nvPr/>
        </p:nvGrpSpPr>
        <p:grpSpPr bwMode="auto">
          <a:xfrm rot="-5400000">
            <a:off x="2788444" y="3804444"/>
            <a:ext cx="1211262" cy="2946400"/>
            <a:chOff x="-493897" y="2870978"/>
            <a:chExt cx="1188753" cy="2850141"/>
          </a:xfrm>
        </p:grpSpPr>
        <p:sp>
          <p:nvSpPr>
            <p:cNvPr id="21525" name="Line 463"/>
            <p:cNvSpPr>
              <a:spLocks noChangeShapeType="1"/>
            </p:cNvSpPr>
            <p:nvPr/>
          </p:nvSpPr>
          <p:spPr bwMode="auto">
            <a:xfrm flipV="1">
              <a:off x="-68784" y="2870978"/>
              <a:ext cx="763640" cy="22942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6" name="Oval 462"/>
            <p:cNvSpPr>
              <a:spLocks noChangeArrowheads="1"/>
            </p:cNvSpPr>
            <p:nvPr/>
          </p:nvSpPr>
          <p:spPr bwMode="auto">
            <a:xfrm>
              <a:off x="-493897" y="5122632"/>
              <a:ext cx="641350" cy="598487"/>
            </a:xfrm>
            <a:prstGeom prst="ellipse">
              <a:avLst/>
            </a:prstGeom>
            <a:noFill/>
            <a:ln w="63500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Tahoma" pitchFamily="34" charset="0"/>
              </a:endParaRPr>
            </a:p>
          </p:txBody>
        </p:sp>
      </p:grpSp>
      <p:grpSp>
        <p:nvGrpSpPr>
          <p:cNvPr id="216" name="215 Grupo"/>
          <p:cNvGrpSpPr>
            <a:grpSpLocks/>
          </p:cNvGrpSpPr>
          <p:nvPr/>
        </p:nvGrpSpPr>
        <p:grpSpPr bwMode="auto">
          <a:xfrm rot="-5400000">
            <a:off x="1106488" y="2084388"/>
            <a:ext cx="2517775" cy="1539875"/>
            <a:chOff x="919827" y="4814807"/>
            <a:chExt cx="2471231" cy="1488582"/>
          </a:xfrm>
        </p:grpSpPr>
        <p:sp>
          <p:nvSpPr>
            <p:cNvPr id="21523" name="Line 463"/>
            <p:cNvSpPr>
              <a:spLocks noChangeShapeType="1"/>
            </p:cNvSpPr>
            <p:nvPr/>
          </p:nvSpPr>
          <p:spPr bwMode="auto">
            <a:xfrm flipV="1">
              <a:off x="1315018" y="4814807"/>
              <a:ext cx="2076040" cy="88849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4" name="Oval 462"/>
            <p:cNvSpPr>
              <a:spLocks noChangeArrowheads="1"/>
            </p:cNvSpPr>
            <p:nvPr/>
          </p:nvSpPr>
          <p:spPr bwMode="auto">
            <a:xfrm>
              <a:off x="919827" y="5704903"/>
              <a:ext cx="641350" cy="598486"/>
            </a:xfrm>
            <a:prstGeom prst="ellipse">
              <a:avLst/>
            </a:prstGeom>
            <a:noFill/>
            <a:ln w="63500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Tahoma" pitchFamily="34" charset="0"/>
              </a:endParaRPr>
            </a:p>
          </p:txBody>
        </p:sp>
      </p:grpSp>
      <p:grpSp>
        <p:nvGrpSpPr>
          <p:cNvPr id="219" name="218 Grupo"/>
          <p:cNvGrpSpPr>
            <a:grpSpLocks/>
          </p:cNvGrpSpPr>
          <p:nvPr/>
        </p:nvGrpSpPr>
        <p:grpSpPr bwMode="auto">
          <a:xfrm rot="-5400000">
            <a:off x="1702595" y="2910681"/>
            <a:ext cx="1922462" cy="2435225"/>
            <a:chOff x="972185" y="3940383"/>
            <a:chExt cx="1886434" cy="2355642"/>
          </a:xfrm>
        </p:grpSpPr>
        <p:sp>
          <p:nvSpPr>
            <p:cNvPr id="21521" name="Line 463"/>
            <p:cNvSpPr>
              <a:spLocks noChangeShapeType="1"/>
            </p:cNvSpPr>
            <p:nvPr/>
          </p:nvSpPr>
          <p:spPr bwMode="auto">
            <a:xfrm flipV="1">
              <a:off x="1315017" y="3940383"/>
              <a:ext cx="1543602" cy="176291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2" name="Oval 462"/>
            <p:cNvSpPr>
              <a:spLocks noChangeArrowheads="1"/>
            </p:cNvSpPr>
            <p:nvPr/>
          </p:nvSpPr>
          <p:spPr bwMode="auto">
            <a:xfrm>
              <a:off x="972185" y="5697538"/>
              <a:ext cx="641350" cy="598487"/>
            </a:xfrm>
            <a:prstGeom prst="ellipse">
              <a:avLst/>
            </a:prstGeom>
            <a:noFill/>
            <a:ln w="63500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Tahom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81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0046 C 0.01562 -0.00093 0.02778 -0.00208 0.04028 -0.01968 C 0.05278 -0.03727 0.07187 -0.09074 0.07812 -0.10486 " pathEditMode="relative" ptsTypes="aaA">
                                      <p:cBhvr>
                                        <p:cTn id="4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4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12 -0.10486 C 0.08854 -0.12199 0.09913 -0.13889 0.11059 -0.14815 C 0.12205 -0.15741 0.13229 -0.1581 0.14687 -0.16065 C 0.16146 -0.1632 0.18993 -0.1625 0.19844 -0.16273 " pathEditMode="relative" ptsTypes="aaaA">
                                      <p:cBhvr>
                                        <p:cTn id="5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44 -0.16274 C 0.2158 -0.16065 0.23334 -0.15857 0.24948 -0.13982 C 0.26563 -0.12107 0.2882 -0.06459 0.29584 -0.04954 " pathEditMode="relative" ptsTypes="aaA">
                                      <p:cBhvr>
                                        <p:cTn id="7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7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3 -0.04954 C 0.30208 -0.0176 0.30851 0.01458 0.30521 0.04074 C 0.30191 0.06689 0.28542 0.09027 0.27552 0.1081 C 0.26563 0.12592 0.2507 0.1412 0.24583 0.14768 " pathEditMode="relative" ptsTypes="aaaA">
                                      <p:cBhvr>
                                        <p:cTn id="7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7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9" grpId="0" animBg="1"/>
      <p:bldP spid="149" grpId="1" animBg="1"/>
      <p:bldP spid="149" grpId="2" animBg="1"/>
      <p:bldP spid="149" grpId="3" animBg="1"/>
      <p:bldP spid="149" grpId="4" animBg="1"/>
      <p:bldP spid="149" grpId="5" animBg="1"/>
      <p:bldP spid="149" grpId="6" animBg="1"/>
      <p:bldP spid="149" grpId="7" animBg="1"/>
      <p:bldP spid="149" grpId="8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Memory Hierarchy Awareness?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554" name="2 Marcador de contenido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Should the interconnection network assist CMP cache coherence protocols?</a:t>
            </a:r>
          </a:p>
          <a:p>
            <a:pPr lvl="1"/>
            <a:r>
              <a:rPr lang="en-US" b="1" smtClean="0"/>
              <a:t>Correctness</a:t>
            </a:r>
            <a:r>
              <a:rPr lang="en-US" smtClean="0"/>
              <a:t> and Performance</a:t>
            </a:r>
          </a:p>
          <a:p>
            <a:r>
              <a:rPr lang="en-US" smtClean="0"/>
              <a:t>Point-to-point ordering</a:t>
            </a:r>
          </a:p>
          <a:p>
            <a:pPr lvl="1"/>
            <a:r>
              <a:rPr lang="en-US" smtClean="0"/>
              <a:t>Token coherence, INSO, … maintenance tasks</a:t>
            </a:r>
          </a:p>
          <a:p>
            <a:r>
              <a:rPr lang="en-US" smtClean="0"/>
              <a:t>Protocol deadlocks induced by consumer overflow and message dependency chain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980C5049-667A-463D-90E8-7162FD646D6B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MRR@JP09</a:t>
            </a:r>
            <a:endParaRPr lang="es-ES" dirty="0"/>
          </a:p>
        </p:txBody>
      </p:sp>
      <p:sp>
        <p:nvSpPr>
          <p:cNvPr id="114" name="113 CuadroTexto"/>
          <p:cNvSpPr txBox="1">
            <a:spLocks noChangeArrowheads="1"/>
          </p:cNvSpPr>
          <p:nvPr/>
        </p:nvSpPr>
        <p:spPr bwMode="auto">
          <a:xfrm>
            <a:off x="98425" y="5805488"/>
            <a:ext cx="8469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lang="en-US" sz="1600">
                <a:latin typeface="Tahoma" pitchFamily="34" charset="0"/>
              </a:rPr>
              <a:t>[NOCS 2008]</a:t>
            </a:r>
            <a:r>
              <a:rPr lang="en-US" sz="1600" b="1">
                <a:latin typeface="Tahoma" pitchFamily="34" charset="0"/>
              </a:rPr>
              <a:t> Reducing the Interconnection Network Cost of Chip Multiprocessors</a:t>
            </a:r>
            <a:endParaRPr lang="es-ES" sz="1600">
              <a:latin typeface="Tahoma" pitchFamily="34" charset="0"/>
            </a:endParaRPr>
          </a:p>
        </p:txBody>
      </p:sp>
      <p:grpSp>
        <p:nvGrpSpPr>
          <p:cNvPr id="750" name="749 Grupo"/>
          <p:cNvGrpSpPr>
            <a:grpSpLocks/>
          </p:cNvGrpSpPr>
          <p:nvPr/>
        </p:nvGrpSpPr>
        <p:grpSpPr bwMode="auto">
          <a:xfrm>
            <a:off x="3032125" y="3676650"/>
            <a:ext cx="4933950" cy="2063750"/>
            <a:chOff x="561975" y="2168525"/>
            <a:chExt cx="7720013" cy="3349625"/>
          </a:xfrm>
        </p:grpSpPr>
        <p:grpSp>
          <p:nvGrpSpPr>
            <p:cNvPr id="23777" name="Group 963"/>
            <p:cNvGrpSpPr>
              <a:grpSpLocks/>
            </p:cNvGrpSpPr>
            <p:nvPr/>
          </p:nvGrpSpPr>
          <p:grpSpPr bwMode="auto">
            <a:xfrm>
              <a:off x="4946650" y="2168525"/>
              <a:ext cx="3335338" cy="3349625"/>
              <a:chOff x="3116" y="1366"/>
              <a:chExt cx="2101" cy="2110"/>
            </a:xfrm>
          </p:grpSpPr>
          <p:sp>
            <p:nvSpPr>
              <p:cNvPr id="511" name="Rectangle 740"/>
              <p:cNvSpPr>
                <a:spLocks noChangeArrowheads="1"/>
              </p:cNvSpPr>
              <p:nvPr/>
            </p:nvSpPr>
            <p:spPr bwMode="auto">
              <a:xfrm>
                <a:off x="3774" y="2020"/>
                <a:ext cx="798" cy="808"/>
              </a:xfrm>
              <a:prstGeom prst="rect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8778596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dirty="0">
                    <a:latin typeface="+mn-lt"/>
                  </a:rPr>
                  <a:t>   X</a:t>
                </a:r>
                <a:endParaRPr lang="es-ES" dirty="0">
                  <a:latin typeface="+mn-lt"/>
                </a:endParaRPr>
              </a:p>
            </p:txBody>
          </p:sp>
          <p:grpSp>
            <p:nvGrpSpPr>
              <p:cNvPr id="23866" name="Group 741"/>
              <p:cNvGrpSpPr>
                <a:grpSpLocks/>
              </p:cNvGrpSpPr>
              <p:nvPr/>
            </p:nvGrpSpPr>
            <p:grpSpPr bwMode="auto">
              <a:xfrm rot="-2607111">
                <a:off x="3494" y="1742"/>
                <a:ext cx="67" cy="152"/>
                <a:chOff x="572" y="1296"/>
                <a:chExt cx="92" cy="208"/>
              </a:xfrm>
            </p:grpSpPr>
            <p:sp>
              <p:nvSpPr>
                <p:cNvPr id="659" name="Rectangle 742"/>
                <p:cNvSpPr>
                  <a:spLocks noChangeArrowheads="1"/>
                </p:cNvSpPr>
                <p:nvPr/>
              </p:nvSpPr>
              <p:spPr bwMode="auto">
                <a:xfrm>
                  <a:off x="572" y="1294"/>
                  <a:ext cx="90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5400" dir="54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60" name="Rectangle 743"/>
                <p:cNvSpPr>
                  <a:spLocks noChangeArrowheads="1"/>
                </p:cNvSpPr>
                <p:nvPr/>
              </p:nvSpPr>
              <p:spPr bwMode="auto">
                <a:xfrm>
                  <a:off x="571" y="1346"/>
                  <a:ext cx="90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5400" dir="54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61" name="Rectangle 744"/>
                <p:cNvSpPr>
                  <a:spLocks noChangeArrowheads="1"/>
                </p:cNvSpPr>
                <p:nvPr/>
              </p:nvSpPr>
              <p:spPr bwMode="auto">
                <a:xfrm>
                  <a:off x="573" y="1399"/>
                  <a:ext cx="90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5400" dir="54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62" name="Rectangle 745"/>
                <p:cNvSpPr>
                  <a:spLocks noChangeArrowheads="1"/>
                </p:cNvSpPr>
                <p:nvPr/>
              </p:nvSpPr>
              <p:spPr bwMode="auto">
                <a:xfrm>
                  <a:off x="573" y="1451"/>
                  <a:ext cx="90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5400" dir="54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513" name="Line 746"/>
              <p:cNvSpPr>
                <a:spLocks noChangeShapeType="1"/>
              </p:cNvSpPr>
              <p:nvPr/>
            </p:nvSpPr>
            <p:spPr bwMode="auto">
              <a:xfrm flipV="1">
                <a:off x="4586" y="2090"/>
                <a:ext cx="62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14" name="Line 747"/>
              <p:cNvSpPr>
                <a:spLocks noChangeShapeType="1"/>
              </p:cNvSpPr>
              <p:nvPr/>
            </p:nvSpPr>
            <p:spPr bwMode="auto">
              <a:xfrm>
                <a:off x="4494" y="2848"/>
                <a:ext cx="0" cy="5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15" name="Line 748"/>
              <p:cNvSpPr>
                <a:spLocks noChangeShapeType="1"/>
              </p:cNvSpPr>
              <p:nvPr/>
            </p:nvSpPr>
            <p:spPr bwMode="auto">
              <a:xfrm flipH="1">
                <a:off x="3116" y="2750"/>
                <a:ext cx="64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16" name="Line 749"/>
              <p:cNvSpPr>
                <a:spLocks noChangeShapeType="1"/>
              </p:cNvSpPr>
              <p:nvPr/>
            </p:nvSpPr>
            <p:spPr bwMode="auto">
              <a:xfrm flipV="1">
                <a:off x="3875" y="1366"/>
                <a:ext cx="0" cy="6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17" name="Line 750"/>
              <p:cNvSpPr>
                <a:spLocks noChangeShapeType="1"/>
              </p:cNvSpPr>
              <p:nvPr/>
            </p:nvSpPr>
            <p:spPr bwMode="auto">
              <a:xfrm flipH="1">
                <a:off x="3696" y="1945"/>
                <a:ext cx="9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18" name="Line 751"/>
              <p:cNvSpPr>
                <a:spLocks noChangeShapeType="1"/>
              </p:cNvSpPr>
              <p:nvPr/>
            </p:nvSpPr>
            <p:spPr bwMode="auto">
              <a:xfrm>
                <a:off x="3696" y="1942"/>
                <a:ext cx="0" cy="9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19" name="Line 752"/>
              <p:cNvSpPr>
                <a:spLocks noChangeShapeType="1"/>
              </p:cNvSpPr>
              <p:nvPr/>
            </p:nvSpPr>
            <p:spPr bwMode="auto">
              <a:xfrm flipV="1">
                <a:off x="4632" y="1941"/>
                <a:ext cx="0" cy="5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20" name="Line 753"/>
              <p:cNvSpPr>
                <a:spLocks noChangeShapeType="1"/>
              </p:cNvSpPr>
              <p:nvPr/>
            </p:nvSpPr>
            <p:spPr bwMode="auto">
              <a:xfrm>
                <a:off x="3696" y="2901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21" name="Rectangle 754"/>
              <p:cNvSpPr>
                <a:spLocks noChangeArrowheads="1"/>
              </p:cNvSpPr>
              <p:nvPr/>
            </p:nvSpPr>
            <p:spPr bwMode="auto">
              <a:xfrm>
                <a:off x="4611" y="2934"/>
                <a:ext cx="210" cy="21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22" name="Line 755"/>
              <p:cNvSpPr>
                <a:spLocks noChangeShapeType="1"/>
              </p:cNvSpPr>
              <p:nvPr/>
            </p:nvSpPr>
            <p:spPr bwMode="auto">
              <a:xfrm>
                <a:off x="4514" y="2901"/>
                <a:ext cx="89" cy="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23" name="Line 756"/>
              <p:cNvSpPr>
                <a:spLocks noChangeShapeType="1"/>
              </p:cNvSpPr>
              <p:nvPr/>
            </p:nvSpPr>
            <p:spPr bwMode="auto">
              <a:xfrm flipH="1" flipV="1">
                <a:off x="4572" y="2791"/>
                <a:ext cx="149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24" name="Oval 757"/>
              <p:cNvSpPr>
                <a:spLocks noChangeArrowheads="1"/>
              </p:cNvSpPr>
              <p:nvPr/>
            </p:nvSpPr>
            <p:spPr bwMode="auto">
              <a:xfrm>
                <a:off x="4622" y="2505"/>
                <a:ext cx="20" cy="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25" name="Oval 758"/>
              <p:cNvSpPr>
                <a:spLocks noChangeArrowheads="1"/>
              </p:cNvSpPr>
              <p:nvPr/>
            </p:nvSpPr>
            <p:spPr bwMode="auto">
              <a:xfrm>
                <a:off x="4253" y="1929"/>
                <a:ext cx="22" cy="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26" name="Oval 759"/>
              <p:cNvSpPr>
                <a:spLocks noChangeArrowheads="1"/>
              </p:cNvSpPr>
              <p:nvPr/>
            </p:nvSpPr>
            <p:spPr bwMode="auto">
              <a:xfrm>
                <a:off x="3685" y="2340"/>
                <a:ext cx="22" cy="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27" name="Oval 760"/>
              <p:cNvSpPr>
                <a:spLocks noChangeArrowheads="1"/>
              </p:cNvSpPr>
              <p:nvPr/>
            </p:nvSpPr>
            <p:spPr bwMode="auto">
              <a:xfrm>
                <a:off x="4056" y="2888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28" name="Line 761"/>
              <p:cNvSpPr>
                <a:spLocks noChangeShapeType="1"/>
              </p:cNvSpPr>
              <p:nvPr/>
            </p:nvSpPr>
            <p:spPr bwMode="auto">
              <a:xfrm>
                <a:off x="3577" y="1868"/>
                <a:ext cx="191" cy="2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29" name="Line 762"/>
              <p:cNvSpPr>
                <a:spLocks noChangeShapeType="1"/>
              </p:cNvSpPr>
              <p:nvPr/>
            </p:nvSpPr>
            <p:spPr bwMode="auto">
              <a:xfrm flipH="1" flipV="1">
                <a:off x="3476" y="1658"/>
                <a:ext cx="329" cy="3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30" name="Oval 763"/>
              <p:cNvSpPr>
                <a:spLocks noChangeArrowheads="1"/>
              </p:cNvSpPr>
              <p:nvPr/>
            </p:nvSpPr>
            <p:spPr bwMode="auto">
              <a:xfrm>
                <a:off x="3682" y="1983"/>
                <a:ext cx="22" cy="1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cxnSp>
            <p:nvCxnSpPr>
              <p:cNvPr id="23885" name="AutoShape 765"/>
              <p:cNvCxnSpPr>
                <a:cxnSpLocks noChangeShapeType="1"/>
              </p:cNvCxnSpPr>
              <p:nvPr/>
            </p:nvCxnSpPr>
            <p:spPr bwMode="auto">
              <a:xfrm flipV="1">
                <a:off x="3637" y="2349"/>
                <a:ext cx="138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32" name="AutoShape 767"/>
              <p:cNvSpPr>
                <a:spLocks noChangeArrowheads="1"/>
              </p:cNvSpPr>
              <p:nvPr/>
            </p:nvSpPr>
            <p:spPr bwMode="auto">
              <a:xfrm rot="16200000" flipV="1">
                <a:off x="3088" y="2334"/>
                <a:ext cx="403" cy="50"/>
              </a:xfrm>
              <a:custGeom>
                <a:avLst/>
                <a:gdLst>
                  <a:gd name="G0" fmla="+- 659 0 0"/>
                  <a:gd name="G1" fmla="+- 21600 0 659"/>
                  <a:gd name="G2" fmla="*/ 659 1 2"/>
                  <a:gd name="G3" fmla="+- 21600 0 G2"/>
                  <a:gd name="G4" fmla="+/ 659 21600 2"/>
                  <a:gd name="G5" fmla="+/ G1 0 2"/>
                  <a:gd name="G6" fmla="*/ 21600 21600 659"/>
                  <a:gd name="G7" fmla="*/ G6 1 2"/>
                  <a:gd name="G8" fmla="+- 21600 0 G7"/>
                  <a:gd name="G9" fmla="*/ 21600 1 2"/>
                  <a:gd name="G10" fmla="+- 659 0 G9"/>
                  <a:gd name="G11" fmla="?: G10 G8 0"/>
                  <a:gd name="G12" fmla="?: G10 G7 21600"/>
                  <a:gd name="T0" fmla="*/ 21270 w 21600"/>
                  <a:gd name="T1" fmla="*/ 10800 h 21600"/>
                  <a:gd name="T2" fmla="*/ 10800 w 21600"/>
                  <a:gd name="T3" fmla="*/ 21600 h 21600"/>
                  <a:gd name="T4" fmla="*/ 330 w 21600"/>
                  <a:gd name="T5" fmla="*/ 10800 h 21600"/>
                  <a:gd name="T6" fmla="*/ 10800 w 21600"/>
                  <a:gd name="T7" fmla="*/ 0 h 21600"/>
                  <a:gd name="T8" fmla="*/ 2130 w 21600"/>
                  <a:gd name="T9" fmla="*/ 2130 h 21600"/>
                  <a:gd name="T10" fmla="*/ 19470 w 21600"/>
                  <a:gd name="T11" fmla="*/ 1947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59" y="21600"/>
                    </a:lnTo>
                    <a:lnTo>
                      <a:pt x="2094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33" name="AutoShape 768"/>
              <p:cNvSpPr>
                <a:spLocks noChangeArrowheads="1"/>
              </p:cNvSpPr>
              <p:nvPr/>
            </p:nvSpPr>
            <p:spPr bwMode="auto">
              <a:xfrm rot="5400000" flipV="1">
                <a:off x="3408" y="2332"/>
                <a:ext cx="404" cy="53"/>
              </a:xfrm>
              <a:custGeom>
                <a:avLst/>
                <a:gdLst>
                  <a:gd name="G0" fmla="+- 746 0 0"/>
                  <a:gd name="G1" fmla="+- 21600 0 746"/>
                  <a:gd name="G2" fmla="*/ 746 1 2"/>
                  <a:gd name="G3" fmla="+- 21600 0 G2"/>
                  <a:gd name="G4" fmla="+/ 746 21600 2"/>
                  <a:gd name="G5" fmla="+/ G1 0 2"/>
                  <a:gd name="G6" fmla="*/ 21600 21600 746"/>
                  <a:gd name="G7" fmla="*/ G6 1 2"/>
                  <a:gd name="G8" fmla="+- 21600 0 G7"/>
                  <a:gd name="G9" fmla="*/ 21600 1 2"/>
                  <a:gd name="G10" fmla="+- 746 0 G9"/>
                  <a:gd name="G11" fmla="?: G10 G8 0"/>
                  <a:gd name="G12" fmla="?: G10 G7 21600"/>
                  <a:gd name="T0" fmla="*/ 21227 w 21600"/>
                  <a:gd name="T1" fmla="*/ 10800 h 21600"/>
                  <a:gd name="T2" fmla="*/ 10800 w 21600"/>
                  <a:gd name="T3" fmla="*/ 21600 h 21600"/>
                  <a:gd name="T4" fmla="*/ 373 w 21600"/>
                  <a:gd name="T5" fmla="*/ 10800 h 21600"/>
                  <a:gd name="T6" fmla="*/ 10800 w 21600"/>
                  <a:gd name="T7" fmla="*/ 0 h 21600"/>
                  <a:gd name="T8" fmla="*/ 2173 w 21600"/>
                  <a:gd name="T9" fmla="*/ 2173 h 21600"/>
                  <a:gd name="T10" fmla="*/ 19427 w 21600"/>
                  <a:gd name="T11" fmla="*/ 1942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46" y="21600"/>
                    </a:lnTo>
                    <a:lnTo>
                      <a:pt x="2085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grpSp>
            <p:nvGrpSpPr>
              <p:cNvPr id="23888" name="Group 769"/>
              <p:cNvGrpSpPr>
                <a:grpSpLocks/>
              </p:cNvGrpSpPr>
              <p:nvPr/>
            </p:nvGrpSpPr>
            <p:grpSpPr bwMode="auto">
              <a:xfrm rot="-5400000">
                <a:off x="3427" y="2116"/>
                <a:ext cx="67" cy="152"/>
                <a:chOff x="572" y="1296"/>
                <a:chExt cx="92" cy="208"/>
              </a:xfrm>
            </p:grpSpPr>
            <p:sp>
              <p:nvSpPr>
                <p:cNvPr id="655" name="Rectangle 770"/>
                <p:cNvSpPr>
                  <a:spLocks noChangeArrowheads="1"/>
                </p:cNvSpPr>
                <p:nvPr/>
              </p:nvSpPr>
              <p:spPr bwMode="auto">
                <a:xfrm>
                  <a:off x="573" y="1296"/>
                  <a:ext cx="91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56" name="Rectangle 771"/>
                <p:cNvSpPr>
                  <a:spLocks noChangeArrowheads="1"/>
                </p:cNvSpPr>
                <p:nvPr/>
              </p:nvSpPr>
              <p:spPr bwMode="auto">
                <a:xfrm>
                  <a:off x="573" y="1348"/>
                  <a:ext cx="91" cy="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57" name="Rectangle 772"/>
                <p:cNvSpPr>
                  <a:spLocks noChangeArrowheads="1"/>
                </p:cNvSpPr>
                <p:nvPr/>
              </p:nvSpPr>
              <p:spPr bwMode="auto">
                <a:xfrm>
                  <a:off x="573" y="1401"/>
                  <a:ext cx="91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58" name="Rectangle 773"/>
                <p:cNvSpPr>
                  <a:spLocks noChangeArrowheads="1"/>
                </p:cNvSpPr>
                <p:nvPr/>
              </p:nvSpPr>
              <p:spPr bwMode="auto">
                <a:xfrm>
                  <a:off x="573" y="1453"/>
                  <a:ext cx="91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535" name="Line 780"/>
              <p:cNvSpPr>
                <a:spLocks noChangeShapeType="1"/>
              </p:cNvSpPr>
              <p:nvPr/>
            </p:nvSpPr>
            <p:spPr bwMode="auto">
              <a:xfrm>
                <a:off x="3529" y="2191"/>
                <a:ext cx="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36" name="Line 781"/>
              <p:cNvSpPr>
                <a:spLocks noChangeShapeType="1"/>
              </p:cNvSpPr>
              <p:nvPr/>
            </p:nvSpPr>
            <p:spPr bwMode="auto">
              <a:xfrm flipH="1">
                <a:off x="3316" y="2191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grpSp>
            <p:nvGrpSpPr>
              <p:cNvPr id="23891" name="Group 783"/>
              <p:cNvGrpSpPr>
                <a:grpSpLocks/>
              </p:cNvGrpSpPr>
              <p:nvPr/>
            </p:nvGrpSpPr>
            <p:grpSpPr bwMode="auto">
              <a:xfrm rot="-5400000">
                <a:off x="3417" y="2338"/>
                <a:ext cx="67" cy="152"/>
                <a:chOff x="572" y="1296"/>
                <a:chExt cx="92" cy="208"/>
              </a:xfrm>
            </p:grpSpPr>
            <p:sp>
              <p:nvSpPr>
                <p:cNvPr id="651" name="Rectangle 784"/>
                <p:cNvSpPr>
                  <a:spLocks noChangeArrowheads="1"/>
                </p:cNvSpPr>
                <p:nvPr/>
              </p:nvSpPr>
              <p:spPr bwMode="auto">
                <a:xfrm>
                  <a:off x="573" y="1297"/>
                  <a:ext cx="91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52" name="Rectangle 785"/>
                <p:cNvSpPr>
                  <a:spLocks noChangeArrowheads="1"/>
                </p:cNvSpPr>
                <p:nvPr/>
              </p:nvSpPr>
              <p:spPr bwMode="auto">
                <a:xfrm>
                  <a:off x="573" y="1349"/>
                  <a:ext cx="91" cy="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53" name="Rectangle 786"/>
                <p:cNvSpPr>
                  <a:spLocks noChangeArrowheads="1"/>
                </p:cNvSpPr>
                <p:nvPr/>
              </p:nvSpPr>
              <p:spPr bwMode="auto">
                <a:xfrm>
                  <a:off x="573" y="1402"/>
                  <a:ext cx="91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54" name="Rectangle 787"/>
                <p:cNvSpPr>
                  <a:spLocks noChangeArrowheads="1"/>
                </p:cNvSpPr>
                <p:nvPr/>
              </p:nvSpPr>
              <p:spPr bwMode="auto">
                <a:xfrm>
                  <a:off x="573" y="1454"/>
                  <a:ext cx="91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grpSp>
            <p:nvGrpSpPr>
              <p:cNvPr id="23892" name="Group 788"/>
              <p:cNvGrpSpPr>
                <a:grpSpLocks/>
              </p:cNvGrpSpPr>
              <p:nvPr/>
            </p:nvGrpSpPr>
            <p:grpSpPr bwMode="auto">
              <a:xfrm rot="-5400000">
                <a:off x="3418" y="2234"/>
                <a:ext cx="66" cy="152"/>
                <a:chOff x="572" y="1296"/>
                <a:chExt cx="92" cy="208"/>
              </a:xfrm>
            </p:grpSpPr>
            <p:sp>
              <p:nvSpPr>
                <p:cNvPr id="647" name="Rectangle 789"/>
                <p:cNvSpPr>
                  <a:spLocks noChangeArrowheads="1"/>
                </p:cNvSpPr>
                <p:nvPr/>
              </p:nvSpPr>
              <p:spPr bwMode="auto">
                <a:xfrm>
                  <a:off x="572" y="1297"/>
                  <a:ext cx="93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48" name="Rectangle 790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3" cy="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49" name="Rectangle 791"/>
                <p:cNvSpPr>
                  <a:spLocks noChangeArrowheads="1"/>
                </p:cNvSpPr>
                <p:nvPr/>
              </p:nvSpPr>
              <p:spPr bwMode="auto">
                <a:xfrm>
                  <a:off x="572" y="1401"/>
                  <a:ext cx="93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50" name="Rectangle 792"/>
                <p:cNvSpPr>
                  <a:spLocks noChangeArrowheads="1"/>
                </p:cNvSpPr>
                <p:nvPr/>
              </p:nvSpPr>
              <p:spPr bwMode="auto">
                <a:xfrm>
                  <a:off x="572" y="1453"/>
                  <a:ext cx="93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539" name="Line 793"/>
              <p:cNvSpPr>
                <a:spLocks noChangeShapeType="1"/>
              </p:cNvSpPr>
              <p:nvPr/>
            </p:nvSpPr>
            <p:spPr bwMode="auto">
              <a:xfrm>
                <a:off x="3527" y="2309"/>
                <a:ext cx="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40" name="Line 794"/>
              <p:cNvSpPr>
                <a:spLocks noChangeShapeType="1"/>
              </p:cNvSpPr>
              <p:nvPr/>
            </p:nvSpPr>
            <p:spPr bwMode="auto">
              <a:xfrm>
                <a:off x="3527" y="2415"/>
                <a:ext cx="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41" name="Line 795"/>
              <p:cNvSpPr>
                <a:spLocks noChangeShapeType="1"/>
              </p:cNvSpPr>
              <p:nvPr/>
            </p:nvSpPr>
            <p:spPr bwMode="auto">
              <a:xfrm flipH="1">
                <a:off x="3314" y="2415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42" name="Line 796"/>
              <p:cNvSpPr>
                <a:spLocks noChangeShapeType="1"/>
              </p:cNvSpPr>
              <p:nvPr/>
            </p:nvSpPr>
            <p:spPr bwMode="auto">
              <a:xfrm flipH="1">
                <a:off x="3314" y="2309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grpSp>
            <p:nvGrpSpPr>
              <p:cNvPr id="23897" name="Group 802"/>
              <p:cNvGrpSpPr>
                <a:grpSpLocks/>
              </p:cNvGrpSpPr>
              <p:nvPr/>
            </p:nvGrpSpPr>
            <p:grpSpPr bwMode="auto">
              <a:xfrm rot="-5400000">
                <a:off x="3418" y="2437"/>
                <a:ext cx="66" cy="152"/>
                <a:chOff x="572" y="1296"/>
                <a:chExt cx="92" cy="208"/>
              </a:xfrm>
            </p:grpSpPr>
            <p:sp>
              <p:nvSpPr>
                <p:cNvPr id="643" name="Rectangle 803"/>
                <p:cNvSpPr>
                  <a:spLocks noChangeArrowheads="1"/>
                </p:cNvSpPr>
                <p:nvPr/>
              </p:nvSpPr>
              <p:spPr bwMode="auto">
                <a:xfrm>
                  <a:off x="572" y="1297"/>
                  <a:ext cx="93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44" name="Rectangle 804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3" cy="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45" name="Rectangle 805"/>
                <p:cNvSpPr>
                  <a:spLocks noChangeArrowheads="1"/>
                </p:cNvSpPr>
                <p:nvPr/>
              </p:nvSpPr>
              <p:spPr bwMode="auto">
                <a:xfrm>
                  <a:off x="572" y="1401"/>
                  <a:ext cx="93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46" name="Rectangle 806"/>
                <p:cNvSpPr>
                  <a:spLocks noChangeArrowheads="1"/>
                </p:cNvSpPr>
                <p:nvPr/>
              </p:nvSpPr>
              <p:spPr bwMode="auto">
                <a:xfrm>
                  <a:off x="572" y="1453"/>
                  <a:ext cx="93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544" name="Line 807"/>
              <p:cNvSpPr>
                <a:spLocks noChangeShapeType="1"/>
              </p:cNvSpPr>
              <p:nvPr/>
            </p:nvSpPr>
            <p:spPr bwMode="auto">
              <a:xfrm>
                <a:off x="3527" y="2514"/>
                <a:ext cx="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45" name="Line 810"/>
              <p:cNvSpPr>
                <a:spLocks noChangeShapeType="1"/>
              </p:cNvSpPr>
              <p:nvPr/>
            </p:nvSpPr>
            <p:spPr bwMode="auto">
              <a:xfrm flipH="1">
                <a:off x="3314" y="2514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46" name="Line 811"/>
              <p:cNvSpPr>
                <a:spLocks noChangeShapeType="1"/>
              </p:cNvSpPr>
              <p:nvPr/>
            </p:nvSpPr>
            <p:spPr bwMode="auto">
              <a:xfrm>
                <a:off x="3131" y="2364"/>
                <a:ext cx="13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cxnSp>
            <p:nvCxnSpPr>
              <p:cNvPr id="23901" name="AutoShape 813"/>
              <p:cNvCxnSpPr>
                <a:cxnSpLocks noChangeShapeType="1"/>
              </p:cNvCxnSpPr>
              <p:nvPr/>
            </p:nvCxnSpPr>
            <p:spPr bwMode="auto">
              <a:xfrm rot="5400000" flipV="1">
                <a:off x="4196" y="1951"/>
                <a:ext cx="138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48" name="AutoShape 815"/>
              <p:cNvSpPr>
                <a:spLocks noChangeArrowheads="1"/>
              </p:cNvSpPr>
              <p:nvPr/>
            </p:nvSpPr>
            <p:spPr bwMode="auto">
              <a:xfrm flipV="1">
                <a:off x="4061" y="1510"/>
                <a:ext cx="396" cy="50"/>
              </a:xfrm>
              <a:custGeom>
                <a:avLst/>
                <a:gdLst>
                  <a:gd name="G0" fmla="+- 659 0 0"/>
                  <a:gd name="G1" fmla="+- 21600 0 659"/>
                  <a:gd name="G2" fmla="*/ 659 1 2"/>
                  <a:gd name="G3" fmla="+- 21600 0 G2"/>
                  <a:gd name="G4" fmla="+/ 659 21600 2"/>
                  <a:gd name="G5" fmla="+/ G1 0 2"/>
                  <a:gd name="G6" fmla="*/ 21600 21600 659"/>
                  <a:gd name="G7" fmla="*/ G6 1 2"/>
                  <a:gd name="G8" fmla="+- 21600 0 G7"/>
                  <a:gd name="G9" fmla="*/ 21600 1 2"/>
                  <a:gd name="G10" fmla="+- 659 0 G9"/>
                  <a:gd name="G11" fmla="?: G10 G8 0"/>
                  <a:gd name="G12" fmla="?: G10 G7 21600"/>
                  <a:gd name="T0" fmla="*/ 21270 w 21600"/>
                  <a:gd name="T1" fmla="*/ 10800 h 21600"/>
                  <a:gd name="T2" fmla="*/ 10800 w 21600"/>
                  <a:gd name="T3" fmla="*/ 21600 h 21600"/>
                  <a:gd name="T4" fmla="*/ 330 w 21600"/>
                  <a:gd name="T5" fmla="*/ 10800 h 21600"/>
                  <a:gd name="T6" fmla="*/ 10800 w 21600"/>
                  <a:gd name="T7" fmla="*/ 0 h 21600"/>
                  <a:gd name="T8" fmla="*/ 2130 w 21600"/>
                  <a:gd name="T9" fmla="*/ 2130 h 21600"/>
                  <a:gd name="T10" fmla="*/ 19470 w 21600"/>
                  <a:gd name="T11" fmla="*/ 1947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59" y="21600"/>
                    </a:lnTo>
                    <a:lnTo>
                      <a:pt x="2094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49" name="AutoShape 816"/>
              <p:cNvSpPr>
                <a:spLocks noChangeArrowheads="1"/>
              </p:cNvSpPr>
              <p:nvPr/>
            </p:nvSpPr>
            <p:spPr bwMode="auto">
              <a:xfrm rot="10800000" flipV="1">
                <a:off x="4056" y="1833"/>
                <a:ext cx="401" cy="50"/>
              </a:xfrm>
              <a:custGeom>
                <a:avLst/>
                <a:gdLst>
                  <a:gd name="G0" fmla="+- 746 0 0"/>
                  <a:gd name="G1" fmla="+- 21600 0 746"/>
                  <a:gd name="G2" fmla="*/ 746 1 2"/>
                  <a:gd name="G3" fmla="+- 21600 0 G2"/>
                  <a:gd name="G4" fmla="+/ 746 21600 2"/>
                  <a:gd name="G5" fmla="+/ G1 0 2"/>
                  <a:gd name="G6" fmla="*/ 21600 21600 746"/>
                  <a:gd name="G7" fmla="*/ G6 1 2"/>
                  <a:gd name="G8" fmla="+- 21600 0 G7"/>
                  <a:gd name="G9" fmla="*/ 21600 1 2"/>
                  <a:gd name="G10" fmla="+- 746 0 G9"/>
                  <a:gd name="G11" fmla="?: G10 G8 0"/>
                  <a:gd name="G12" fmla="?: G10 G7 21600"/>
                  <a:gd name="T0" fmla="*/ 21227 w 21600"/>
                  <a:gd name="T1" fmla="*/ 10800 h 21600"/>
                  <a:gd name="T2" fmla="*/ 10800 w 21600"/>
                  <a:gd name="T3" fmla="*/ 21600 h 21600"/>
                  <a:gd name="T4" fmla="*/ 373 w 21600"/>
                  <a:gd name="T5" fmla="*/ 10800 h 21600"/>
                  <a:gd name="T6" fmla="*/ 10800 w 21600"/>
                  <a:gd name="T7" fmla="*/ 0 h 21600"/>
                  <a:gd name="T8" fmla="*/ 2173 w 21600"/>
                  <a:gd name="T9" fmla="*/ 2173 h 21600"/>
                  <a:gd name="T10" fmla="*/ 19427 w 21600"/>
                  <a:gd name="T11" fmla="*/ 1942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46" y="21600"/>
                    </a:lnTo>
                    <a:lnTo>
                      <a:pt x="2085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grpSp>
            <p:nvGrpSpPr>
              <p:cNvPr id="23904" name="Group 817"/>
              <p:cNvGrpSpPr>
                <a:grpSpLocks/>
              </p:cNvGrpSpPr>
              <p:nvPr/>
            </p:nvGrpSpPr>
            <p:grpSpPr bwMode="auto">
              <a:xfrm>
                <a:off x="4389" y="1630"/>
                <a:ext cx="67" cy="152"/>
                <a:chOff x="572" y="1296"/>
                <a:chExt cx="92" cy="208"/>
              </a:xfrm>
            </p:grpSpPr>
            <p:sp>
              <p:nvSpPr>
                <p:cNvPr id="639" name="Rectangle 818"/>
                <p:cNvSpPr>
                  <a:spLocks noChangeArrowheads="1"/>
                </p:cNvSpPr>
                <p:nvPr/>
              </p:nvSpPr>
              <p:spPr bwMode="auto">
                <a:xfrm>
                  <a:off x="572" y="1297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40" name="Rectangle 819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41" name="Rectangle 820"/>
                <p:cNvSpPr>
                  <a:spLocks noChangeArrowheads="1"/>
                </p:cNvSpPr>
                <p:nvPr/>
              </p:nvSpPr>
              <p:spPr bwMode="auto">
                <a:xfrm>
                  <a:off x="572" y="1401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42" name="Rectangle 821"/>
                <p:cNvSpPr>
                  <a:spLocks noChangeArrowheads="1"/>
                </p:cNvSpPr>
                <p:nvPr/>
              </p:nvSpPr>
              <p:spPr bwMode="auto">
                <a:xfrm>
                  <a:off x="572" y="1452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551" name="Line 828"/>
              <p:cNvSpPr>
                <a:spLocks noChangeShapeType="1"/>
              </p:cNvSpPr>
              <p:nvPr/>
            </p:nvSpPr>
            <p:spPr bwMode="auto">
              <a:xfrm rot="5400000">
                <a:off x="4396" y="1803"/>
                <a:ext cx="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52" name="Line 829"/>
              <p:cNvSpPr>
                <a:spLocks noChangeShapeType="1"/>
              </p:cNvSpPr>
              <p:nvPr/>
            </p:nvSpPr>
            <p:spPr bwMode="auto">
              <a:xfrm rot="5400000" flipH="1">
                <a:off x="4393" y="1593"/>
                <a:ext cx="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grpSp>
            <p:nvGrpSpPr>
              <p:cNvPr id="23907" name="Group 831"/>
              <p:cNvGrpSpPr>
                <a:grpSpLocks/>
              </p:cNvGrpSpPr>
              <p:nvPr/>
            </p:nvGrpSpPr>
            <p:grpSpPr bwMode="auto">
              <a:xfrm>
                <a:off x="4167" y="1621"/>
                <a:ext cx="67" cy="152"/>
                <a:chOff x="572" y="1296"/>
                <a:chExt cx="92" cy="208"/>
              </a:xfrm>
            </p:grpSpPr>
            <p:sp>
              <p:nvSpPr>
                <p:cNvPr id="635" name="Rectangle 832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36" name="Rectangle 833"/>
                <p:cNvSpPr>
                  <a:spLocks noChangeArrowheads="1"/>
                </p:cNvSpPr>
                <p:nvPr/>
              </p:nvSpPr>
              <p:spPr bwMode="auto">
                <a:xfrm>
                  <a:off x="572" y="1349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37" name="Rectangle 834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38" name="Rectangle 835"/>
                <p:cNvSpPr>
                  <a:spLocks noChangeArrowheads="1"/>
                </p:cNvSpPr>
                <p:nvPr/>
              </p:nvSpPr>
              <p:spPr bwMode="auto">
                <a:xfrm>
                  <a:off x="572" y="1453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grpSp>
            <p:nvGrpSpPr>
              <p:cNvPr id="23908" name="Group 836"/>
              <p:cNvGrpSpPr>
                <a:grpSpLocks/>
              </p:cNvGrpSpPr>
              <p:nvPr/>
            </p:nvGrpSpPr>
            <p:grpSpPr bwMode="auto">
              <a:xfrm>
                <a:off x="4272" y="1621"/>
                <a:ext cx="66" cy="152"/>
                <a:chOff x="572" y="1296"/>
                <a:chExt cx="92" cy="208"/>
              </a:xfrm>
            </p:grpSpPr>
            <p:sp>
              <p:nvSpPr>
                <p:cNvPr id="631" name="Rectangle 837"/>
                <p:cNvSpPr>
                  <a:spLocks noChangeArrowheads="1"/>
                </p:cNvSpPr>
                <p:nvPr/>
              </p:nvSpPr>
              <p:spPr bwMode="auto">
                <a:xfrm>
                  <a:off x="572" y="1296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32" name="Rectangle 838"/>
                <p:cNvSpPr>
                  <a:spLocks noChangeArrowheads="1"/>
                </p:cNvSpPr>
                <p:nvPr/>
              </p:nvSpPr>
              <p:spPr bwMode="auto">
                <a:xfrm>
                  <a:off x="572" y="1349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33" name="Rectangle 839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34" name="Rectangle 840"/>
                <p:cNvSpPr>
                  <a:spLocks noChangeArrowheads="1"/>
                </p:cNvSpPr>
                <p:nvPr/>
              </p:nvSpPr>
              <p:spPr bwMode="auto">
                <a:xfrm>
                  <a:off x="572" y="1453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555" name="Line 841"/>
              <p:cNvSpPr>
                <a:spLocks noChangeShapeType="1"/>
              </p:cNvSpPr>
              <p:nvPr/>
            </p:nvSpPr>
            <p:spPr bwMode="auto">
              <a:xfrm rot="5400000">
                <a:off x="4280" y="1800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56" name="Line 842"/>
              <p:cNvSpPr>
                <a:spLocks noChangeShapeType="1"/>
              </p:cNvSpPr>
              <p:nvPr/>
            </p:nvSpPr>
            <p:spPr bwMode="auto">
              <a:xfrm rot="5400000">
                <a:off x="4175" y="1800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57" name="Line 843"/>
              <p:cNvSpPr>
                <a:spLocks noChangeShapeType="1"/>
              </p:cNvSpPr>
              <p:nvPr/>
            </p:nvSpPr>
            <p:spPr bwMode="auto">
              <a:xfrm rot="5400000" flipH="1">
                <a:off x="4172" y="1591"/>
                <a:ext cx="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58" name="Line 844"/>
              <p:cNvSpPr>
                <a:spLocks noChangeShapeType="1"/>
              </p:cNvSpPr>
              <p:nvPr/>
            </p:nvSpPr>
            <p:spPr bwMode="auto">
              <a:xfrm rot="5400000" flipH="1">
                <a:off x="4276" y="1591"/>
                <a:ext cx="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grpSp>
            <p:nvGrpSpPr>
              <p:cNvPr id="23913" name="Group 850"/>
              <p:cNvGrpSpPr>
                <a:grpSpLocks/>
              </p:cNvGrpSpPr>
              <p:nvPr/>
            </p:nvGrpSpPr>
            <p:grpSpPr bwMode="auto">
              <a:xfrm>
                <a:off x="4069" y="1621"/>
                <a:ext cx="66" cy="152"/>
                <a:chOff x="572" y="1296"/>
                <a:chExt cx="92" cy="208"/>
              </a:xfrm>
            </p:grpSpPr>
            <p:sp>
              <p:nvSpPr>
                <p:cNvPr id="627" name="Rectangle 851"/>
                <p:cNvSpPr>
                  <a:spLocks noChangeArrowheads="1"/>
                </p:cNvSpPr>
                <p:nvPr/>
              </p:nvSpPr>
              <p:spPr bwMode="auto">
                <a:xfrm>
                  <a:off x="571" y="1296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28" name="Rectangle 852"/>
                <p:cNvSpPr>
                  <a:spLocks noChangeArrowheads="1"/>
                </p:cNvSpPr>
                <p:nvPr/>
              </p:nvSpPr>
              <p:spPr bwMode="auto">
                <a:xfrm>
                  <a:off x="571" y="1349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29" name="Rectangle 853"/>
                <p:cNvSpPr>
                  <a:spLocks noChangeArrowheads="1"/>
                </p:cNvSpPr>
                <p:nvPr/>
              </p:nvSpPr>
              <p:spPr bwMode="auto">
                <a:xfrm>
                  <a:off x="571" y="1400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30" name="Rectangle 854"/>
                <p:cNvSpPr>
                  <a:spLocks noChangeArrowheads="1"/>
                </p:cNvSpPr>
                <p:nvPr/>
              </p:nvSpPr>
              <p:spPr bwMode="auto">
                <a:xfrm>
                  <a:off x="571" y="1453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560" name="Line 855"/>
              <p:cNvSpPr>
                <a:spLocks noChangeShapeType="1"/>
              </p:cNvSpPr>
              <p:nvPr/>
            </p:nvSpPr>
            <p:spPr bwMode="auto">
              <a:xfrm rot="5400000">
                <a:off x="4075" y="1800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61" name="Line 858"/>
              <p:cNvSpPr>
                <a:spLocks noChangeShapeType="1"/>
              </p:cNvSpPr>
              <p:nvPr/>
            </p:nvSpPr>
            <p:spPr bwMode="auto">
              <a:xfrm rot="5400000" flipH="1">
                <a:off x="4071" y="1591"/>
                <a:ext cx="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62" name="Line 859"/>
              <p:cNvSpPr>
                <a:spLocks noChangeShapeType="1"/>
              </p:cNvSpPr>
              <p:nvPr/>
            </p:nvSpPr>
            <p:spPr bwMode="auto">
              <a:xfrm rot="5400000">
                <a:off x="4185" y="1444"/>
                <a:ext cx="13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cxnSp>
            <p:nvCxnSpPr>
              <p:cNvPr id="23917" name="AutoShape 861"/>
              <p:cNvCxnSpPr>
                <a:cxnSpLocks noChangeShapeType="1"/>
              </p:cNvCxnSpPr>
              <p:nvPr/>
            </p:nvCxnSpPr>
            <p:spPr bwMode="auto">
              <a:xfrm rot="10800000" flipV="1">
                <a:off x="4574" y="2518"/>
                <a:ext cx="138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64" name="AutoShape 863"/>
              <p:cNvSpPr>
                <a:spLocks noChangeArrowheads="1"/>
              </p:cNvSpPr>
              <p:nvPr/>
            </p:nvSpPr>
            <p:spPr bwMode="auto">
              <a:xfrm rot="5400000" flipV="1">
                <a:off x="4855" y="2485"/>
                <a:ext cx="406" cy="55"/>
              </a:xfrm>
              <a:custGeom>
                <a:avLst/>
                <a:gdLst>
                  <a:gd name="G0" fmla="+- 659 0 0"/>
                  <a:gd name="G1" fmla="+- 21600 0 659"/>
                  <a:gd name="G2" fmla="*/ 659 1 2"/>
                  <a:gd name="G3" fmla="+- 21600 0 G2"/>
                  <a:gd name="G4" fmla="+/ 659 21600 2"/>
                  <a:gd name="G5" fmla="+/ G1 0 2"/>
                  <a:gd name="G6" fmla="*/ 21600 21600 659"/>
                  <a:gd name="G7" fmla="*/ G6 1 2"/>
                  <a:gd name="G8" fmla="+- 21600 0 G7"/>
                  <a:gd name="G9" fmla="*/ 21600 1 2"/>
                  <a:gd name="G10" fmla="+- 659 0 G9"/>
                  <a:gd name="G11" fmla="?: G10 G8 0"/>
                  <a:gd name="G12" fmla="?: G10 G7 21600"/>
                  <a:gd name="T0" fmla="*/ 21270 w 21600"/>
                  <a:gd name="T1" fmla="*/ 10800 h 21600"/>
                  <a:gd name="T2" fmla="*/ 10800 w 21600"/>
                  <a:gd name="T3" fmla="*/ 21600 h 21600"/>
                  <a:gd name="T4" fmla="*/ 330 w 21600"/>
                  <a:gd name="T5" fmla="*/ 10800 h 21600"/>
                  <a:gd name="T6" fmla="*/ 10800 w 21600"/>
                  <a:gd name="T7" fmla="*/ 0 h 21600"/>
                  <a:gd name="T8" fmla="*/ 2130 w 21600"/>
                  <a:gd name="T9" fmla="*/ 2130 h 21600"/>
                  <a:gd name="T10" fmla="*/ 19470 w 21600"/>
                  <a:gd name="T11" fmla="*/ 1947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59" y="21600"/>
                    </a:lnTo>
                    <a:lnTo>
                      <a:pt x="2094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65" name="AutoShape 864"/>
              <p:cNvSpPr>
                <a:spLocks noChangeArrowheads="1"/>
              </p:cNvSpPr>
              <p:nvPr/>
            </p:nvSpPr>
            <p:spPr bwMode="auto">
              <a:xfrm rot="16200000" flipV="1">
                <a:off x="4544" y="2491"/>
                <a:ext cx="391" cy="56"/>
              </a:xfrm>
              <a:custGeom>
                <a:avLst/>
                <a:gdLst>
                  <a:gd name="G0" fmla="+- 746 0 0"/>
                  <a:gd name="G1" fmla="+- 21600 0 746"/>
                  <a:gd name="G2" fmla="*/ 746 1 2"/>
                  <a:gd name="G3" fmla="+- 21600 0 G2"/>
                  <a:gd name="G4" fmla="+/ 746 21600 2"/>
                  <a:gd name="G5" fmla="+/ G1 0 2"/>
                  <a:gd name="G6" fmla="*/ 21600 21600 746"/>
                  <a:gd name="G7" fmla="*/ G6 1 2"/>
                  <a:gd name="G8" fmla="+- 21600 0 G7"/>
                  <a:gd name="G9" fmla="*/ 21600 1 2"/>
                  <a:gd name="G10" fmla="+- 746 0 G9"/>
                  <a:gd name="G11" fmla="?: G10 G8 0"/>
                  <a:gd name="G12" fmla="?: G10 G7 21600"/>
                  <a:gd name="T0" fmla="*/ 21227 w 21600"/>
                  <a:gd name="T1" fmla="*/ 10800 h 21600"/>
                  <a:gd name="T2" fmla="*/ 10800 w 21600"/>
                  <a:gd name="T3" fmla="*/ 21600 h 21600"/>
                  <a:gd name="T4" fmla="*/ 373 w 21600"/>
                  <a:gd name="T5" fmla="*/ 10800 h 21600"/>
                  <a:gd name="T6" fmla="*/ 10800 w 21600"/>
                  <a:gd name="T7" fmla="*/ 0 h 21600"/>
                  <a:gd name="T8" fmla="*/ 2173 w 21600"/>
                  <a:gd name="T9" fmla="*/ 2173 h 21600"/>
                  <a:gd name="T10" fmla="*/ 19427 w 21600"/>
                  <a:gd name="T11" fmla="*/ 1942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46" y="21600"/>
                    </a:lnTo>
                    <a:lnTo>
                      <a:pt x="2085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grpSp>
            <p:nvGrpSpPr>
              <p:cNvPr id="23920" name="Group 865"/>
              <p:cNvGrpSpPr>
                <a:grpSpLocks/>
              </p:cNvGrpSpPr>
              <p:nvPr/>
            </p:nvGrpSpPr>
            <p:grpSpPr bwMode="auto">
              <a:xfrm rot="5400000">
                <a:off x="4854" y="2602"/>
                <a:ext cx="67" cy="152"/>
                <a:chOff x="572" y="1296"/>
                <a:chExt cx="92" cy="208"/>
              </a:xfrm>
            </p:grpSpPr>
            <p:sp>
              <p:nvSpPr>
                <p:cNvPr id="623" name="Rectangle 866"/>
                <p:cNvSpPr>
                  <a:spLocks noChangeArrowheads="1"/>
                </p:cNvSpPr>
                <p:nvPr/>
              </p:nvSpPr>
              <p:spPr bwMode="auto">
                <a:xfrm>
                  <a:off x="570" y="1294"/>
                  <a:ext cx="94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24" name="Rectangle 867"/>
                <p:cNvSpPr>
                  <a:spLocks noChangeArrowheads="1"/>
                </p:cNvSpPr>
                <p:nvPr/>
              </p:nvSpPr>
              <p:spPr bwMode="auto">
                <a:xfrm>
                  <a:off x="570" y="1347"/>
                  <a:ext cx="94" cy="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25" name="Rectangle 868"/>
                <p:cNvSpPr>
                  <a:spLocks noChangeArrowheads="1"/>
                </p:cNvSpPr>
                <p:nvPr/>
              </p:nvSpPr>
              <p:spPr bwMode="auto">
                <a:xfrm>
                  <a:off x="570" y="1399"/>
                  <a:ext cx="94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26" name="Rectangle 869"/>
                <p:cNvSpPr>
                  <a:spLocks noChangeArrowheads="1"/>
                </p:cNvSpPr>
                <p:nvPr/>
              </p:nvSpPr>
              <p:spPr bwMode="auto">
                <a:xfrm>
                  <a:off x="570" y="1450"/>
                  <a:ext cx="94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567" name="Line 876"/>
              <p:cNvSpPr>
                <a:spLocks noChangeShapeType="1"/>
              </p:cNvSpPr>
              <p:nvPr/>
            </p:nvSpPr>
            <p:spPr bwMode="auto">
              <a:xfrm rot="10800000">
                <a:off x="4763" y="2679"/>
                <a:ext cx="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68" name="Line 877"/>
              <p:cNvSpPr>
                <a:spLocks noChangeShapeType="1"/>
              </p:cNvSpPr>
              <p:nvPr/>
            </p:nvSpPr>
            <p:spPr bwMode="auto">
              <a:xfrm rot="10800000" flipH="1">
                <a:off x="4970" y="2679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grpSp>
            <p:nvGrpSpPr>
              <p:cNvPr id="23923" name="Group 879"/>
              <p:cNvGrpSpPr>
                <a:grpSpLocks/>
              </p:cNvGrpSpPr>
              <p:nvPr/>
            </p:nvGrpSpPr>
            <p:grpSpPr bwMode="auto">
              <a:xfrm rot="5400000">
                <a:off x="4864" y="2379"/>
                <a:ext cx="67" cy="152"/>
                <a:chOff x="572" y="1296"/>
                <a:chExt cx="92" cy="208"/>
              </a:xfrm>
            </p:grpSpPr>
            <p:sp>
              <p:nvSpPr>
                <p:cNvPr id="619" name="Rectangle 880"/>
                <p:cNvSpPr>
                  <a:spLocks noChangeArrowheads="1"/>
                </p:cNvSpPr>
                <p:nvPr/>
              </p:nvSpPr>
              <p:spPr bwMode="auto">
                <a:xfrm>
                  <a:off x="571" y="1293"/>
                  <a:ext cx="91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20" name="Rectangle 881"/>
                <p:cNvSpPr>
                  <a:spLocks noChangeArrowheads="1"/>
                </p:cNvSpPr>
                <p:nvPr/>
              </p:nvSpPr>
              <p:spPr bwMode="auto">
                <a:xfrm>
                  <a:off x="571" y="1346"/>
                  <a:ext cx="91" cy="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21" name="Rectangle 882"/>
                <p:cNvSpPr>
                  <a:spLocks noChangeArrowheads="1"/>
                </p:cNvSpPr>
                <p:nvPr/>
              </p:nvSpPr>
              <p:spPr bwMode="auto">
                <a:xfrm>
                  <a:off x="571" y="1397"/>
                  <a:ext cx="91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22" name="Rectangle 883"/>
                <p:cNvSpPr>
                  <a:spLocks noChangeArrowheads="1"/>
                </p:cNvSpPr>
                <p:nvPr/>
              </p:nvSpPr>
              <p:spPr bwMode="auto">
                <a:xfrm>
                  <a:off x="571" y="1449"/>
                  <a:ext cx="91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grpSp>
            <p:nvGrpSpPr>
              <p:cNvPr id="23924" name="Group 884"/>
              <p:cNvGrpSpPr>
                <a:grpSpLocks/>
              </p:cNvGrpSpPr>
              <p:nvPr/>
            </p:nvGrpSpPr>
            <p:grpSpPr bwMode="auto">
              <a:xfrm rot="5400000">
                <a:off x="4865" y="2484"/>
                <a:ext cx="66" cy="152"/>
                <a:chOff x="572" y="1296"/>
                <a:chExt cx="92" cy="208"/>
              </a:xfrm>
            </p:grpSpPr>
            <p:sp>
              <p:nvSpPr>
                <p:cNvPr id="615" name="Rectangle 885"/>
                <p:cNvSpPr>
                  <a:spLocks noChangeArrowheads="1"/>
                </p:cNvSpPr>
                <p:nvPr/>
              </p:nvSpPr>
              <p:spPr bwMode="auto">
                <a:xfrm>
                  <a:off x="571" y="1293"/>
                  <a:ext cx="93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16" name="Rectangle 886"/>
                <p:cNvSpPr>
                  <a:spLocks noChangeArrowheads="1"/>
                </p:cNvSpPr>
                <p:nvPr/>
              </p:nvSpPr>
              <p:spPr bwMode="auto">
                <a:xfrm>
                  <a:off x="571" y="1347"/>
                  <a:ext cx="93" cy="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17" name="Rectangle 887"/>
                <p:cNvSpPr>
                  <a:spLocks noChangeArrowheads="1"/>
                </p:cNvSpPr>
                <p:nvPr/>
              </p:nvSpPr>
              <p:spPr bwMode="auto">
                <a:xfrm>
                  <a:off x="571" y="1398"/>
                  <a:ext cx="93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18" name="Rectangle 888"/>
                <p:cNvSpPr>
                  <a:spLocks noChangeArrowheads="1"/>
                </p:cNvSpPr>
                <p:nvPr/>
              </p:nvSpPr>
              <p:spPr bwMode="auto">
                <a:xfrm>
                  <a:off x="571" y="1450"/>
                  <a:ext cx="93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571" name="Line 889"/>
              <p:cNvSpPr>
                <a:spLocks noChangeShapeType="1"/>
              </p:cNvSpPr>
              <p:nvPr/>
            </p:nvSpPr>
            <p:spPr bwMode="auto">
              <a:xfrm rot="10800000">
                <a:off x="4768" y="2561"/>
                <a:ext cx="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72" name="Line 890"/>
              <p:cNvSpPr>
                <a:spLocks noChangeShapeType="1"/>
              </p:cNvSpPr>
              <p:nvPr/>
            </p:nvSpPr>
            <p:spPr bwMode="auto">
              <a:xfrm rot="10800000">
                <a:off x="4768" y="2457"/>
                <a:ext cx="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73" name="Line 891"/>
              <p:cNvSpPr>
                <a:spLocks noChangeShapeType="1"/>
              </p:cNvSpPr>
              <p:nvPr/>
            </p:nvSpPr>
            <p:spPr bwMode="auto">
              <a:xfrm rot="10800000" flipH="1">
                <a:off x="4973" y="2457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74" name="Line 892"/>
              <p:cNvSpPr>
                <a:spLocks noChangeShapeType="1"/>
              </p:cNvSpPr>
              <p:nvPr/>
            </p:nvSpPr>
            <p:spPr bwMode="auto">
              <a:xfrm rot="10800000" flipH="1">
                <a:off x="4973" y="2561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grpSp>
            <p:nvGrpSpPr>
              <p:cNvPr id="23929" name="Group 898"/>
              <p:cNvGrpSpPr>
                <a:grpSpLocks/>
              </p:cNvGrpSpPr>
              <p:nvPr/>
            </p:nvGrpSpPr>
            <p:grpSpPr bwMode="auto">
              <a:xfrm rot="5400000">
                <a:off x="4865" y="2280"/>
                <a:ext cx="66" cy="152"/>
                <a:chOff x="572" y="1296"/>
                <a:chExt cx="92" cy="208"/>
              </a:xfrm>
            </p:grpSpPr>
            <p:sp>
              <p:nvSpPr>
                <p:cNvPr id="611" name="Rectangle 899"/>
                <p:cNvSpPr>
                  <a:spLocks noChangeArrowheads="1"/>
                </p:cNvSpPr>
                <p:nvPr/>
              </p:nvSpPr>
              <p:spPr bwMode="auto">
                <a:xfrm>
                  <a:off x="573" y="1293"/>
                  <a:ext cx="90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12" name="Rectangle 900"/>
                <p:cNvSpPr>
                  <a:spLocks noChangeArrowheads="1"/>
                </p:cNvSpPr>
                <p:nvPr/>
              </p:nvSpPr>
              <p:spPr bwMode="auto">
                <a:xfrm>
                  <a:off x="573" y="1347"/>
                  <a:ext cx="90" cy="5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13" name="Rectangle 901"/>
                <p:cNvSpPr>
                  <a:spLocks noChangeArrowheads="1"/>
                </p:cNvSpPr>
                <p:nvPr/>
              </p:nvSpPr>
              <p:spPr bwMode="auto">
                <a:xfrm>
                  <a:off x="573" y="1398"/>
                  <a:ext cx="90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14" name="Rectangle 902"/>
                <p:cNvSpPr>
                  <a:spLocks noChangeArrowheads="1"/>
                </p:cNvSpPr>
                <p:nvPr/>
              </p:nvSpPr>
              <p:spPr bwMode="auto">
                <a:xfrm>
                  <a:off x="573" y="1450"/>
                  <a:ext cx="90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576" name="Line 903"/>
              <p:cNvSpPr>
                <a:spLocks noChangeShapeType="1"/>
              </p:cNvSpPr>
              <p:nvPr/>
            </p:nvSpPr>
            <p:spPr bwMode="auto">
              <a:xfrm rot="10800000">
                <a:off x="4768" y="2358"/>
                <a:ext cx="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77" name="Line 906"/>
              <p:cNvSpPr>
                <a:spLocks noChangeShapeType="1"/>
              </p:cNvSpPr>
              <p:nvPr/>
            </p:nvSpPr>
            <p:spPr bwMode="auto">
              <a:xfrm rot="10800000" flipH="1">
                <a:off x="4973" y="2358"/>
                <a:ext cx="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78" name="Line 907"/>
              <p:cNvSpPr>
                <a:spLocks noChangeShapeType="1"/>
              </p:cNvSpPr>
              <p:nvPr/>
            </p:nvSpPr>
            <p:spPr bwMode="auto">
              <a:xfrm rot="10800000">
                <a:off x="5086" y="2505"/>
                <a:ext cx="13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cxnSp>
            <p:nvCxnSpPr>
              <p:cNvPr id="23933" name="AutoShape 909"/>
              <p:cNvCxnSpPr>
                <a:cxnSpLocks noChangeShapeType="1"/>
              </p:cNvCxnSpPr>
              <p:nvPr/>
            </p:nvCxnSpPr>
            <p:spPr bwMode="auto">
              <a:xfrm rot="16200000" flipV="1">
                <a:off x="3999" y="2901"/>
                <a:ext cx="138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80" name="AutoShape 911"/>
              <p:cNvSpPr>
                <a:spLocks noChangeArrowheads="1"/>
              </p:cNvSpPr>
              <p:nvPr/>
            </p:nvSpPr>
            <p:spPr bwMode="auto">
              <a:xfrm rot="10800000" flipV="1">
                <a:off x="3875" y="3293"/>
                <a:ext cx="401" cy="50"/>
              </a:xfrm>
              <a:custGeom>
                <a:avLst/>
                <a:gdLst>
                  <a:gd name="G0" fmla="+- 659 0 0"/>
                  <a:gd name="G1" fmla="+- 21600 0 659"/>
                  <a:gd name="G2" fmla="*/ 659 1 2"/>
                  <a:gd name="G3" fmla="+- 21600 0 G2"/>
                  <a:gd name="G4" fmla="+/ 659 21600 2"/>
                  <a:gd name="G5" fmla="+/ G1 0 2"/>
                  <a:gd name="G6" fmla="*/ 21600 21600 659"/>
                  <a:gd name="G7" fmla="*/ G6 1 2"/>
                  <a:gd name="G8" fmla="+- 21600 0 G7"/>
                  <a:gd name="G9" fmla="*/ 21600 1 2"/>
                  <a:gd name="G10" fmla="+- 659 0 G9"/>
                  <a:gd name="G11" fmla="?: G10 G8 0"/>
                  <a:gd name="G12" fmla="?: G10 G7 21600"/>
                  <a:gd name="T0" fmla="*/ 21270 w 21600"/>
                  <a:gd name="T1" fmla="*/ 10800 h 21600"/>
                  <a:gd name="T2" fmla="*/ 10800 w 21600"/>
                  <a:gd name="T3" fmla="*/ 21600 h 21600"/>
                  <a:gd name="T4" fmla="*/ 330 w 21600"/>
                  <a:gd name="T5" fmla="*/ 10800 h 21600"/>
                  <a:gd name="T6" fmla="*/ 10800 w 21600"/>
                  <a:gd name="T7" fmla="*/ 0 h 21600"/>
                  <a:gd name="T8" fmla="*/ 2130 w 21600"/>
                  <a:gd name="T9" fmla="*/ 2130 h 21600"/>
                  <a:gd name="T10" fmla="*/ 19470 w 21600"/>
                  <a:gd name="T11" fmla="*/ 1947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59" y="21600"/>
                    </a:lnTo>
                    <a:lnTo>
                      <a:pt x="2094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81" name="AutoShape 912"/>
              <p:cNvSpPr>
                <a:spLocks noChangeArrowheads="1"/>
              </p:cNvSpPr>
              <p:nvPr/>
            </p:nvSpPr>
            <p:spPr bwMode="auto">
              <a:xfrm flipV="1">
                <a:off x="3875" y="2970"/>
                <a:ext cx="401" cy="52"/>
              </a:xfrm>
              <a:custGeom>
                <a:avLst/>
                <a:gdLst>
                  <a:gd name="G0" fmla="+- 746 0 0"/>
                  <a:gd name="G1" fmla="+- 21600 0 746"/>
                  <a:gd name="G2" fmla="*/ 746 1 2"/>
                  <a:gd name="G3" fmla="+- 21600 0 G2"/>
                  <a:gd name="G4" fmla="+/ 746 21600 2"/>
                  <a:gd name="G5" fmla="+/ G1 0 2"/>
                  <a:gd name="G6" fmla="*/ 21600 21600 746"/>
                  <a:gd name="G7" fmla="*/ G6 1 2"/>
                  <a:gd name="G8" fmla="+- 21600 0 G7"/>
                  <a:gd name="G9" fmla="*/ 21600 1 2"/>
                  <a:gd name="G10" fmla="+- 746 0 G9"/>
                  <a:gd name="G11" fmla="?: G10 G8 0"/>
                  <a:gd name="G12" fmla="?: G10 G7 21600"/>
                  <a:gd name="T0" fmla="*/ 21227 w 21600"/>
                  <a:gd name="T1" fmla="*/ 10800 h 21600"/>
                  <a:gd name="T2" fmla="*/ 10800 w 21600"/>
                  <a:gd name="T3" fmla="*/ 21600 h 21600"/>
                  <a:gd name="T4" fmla="*/ 373 w 21600"/>
                  <a:gd name="T5" fmla="*/ 10800 h 21600"/>
                  <a:gd name="T6" fmla="*/ 10800 w 21600"/>
                  <a:gd name="T7" fmla="*/ 0 h 21600"/>
                  <a:gd name="T8" fmla="*/ 2173 w 21600"/>
                  <a:gd name="T9" fmla="*/ 2173 h 21600"/>
                  <a:gd name="T10" fmla="*/ 19427 w 21600"/>
                  <a:gd name="T11" fmla="*/ 1942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46" y="21600"/>
                    </a:lnTo>
                    <a:lnTo>
                      <a:pt x="2085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grpSp>
            <p:nvGrpSpPr>
              <p:cNvPr id="23936" name="Group 913"/>
              <p:cNvGrpSpPr>
                <a:grpSpLocks/>
              </p:cNvGrpSpPr>
              <p:nvPr/>
            </p:nvGrpSpPr>
            <p:grpSpPr bwMode="auto">
              <a:xfrm rot="10800000">
                <a:off x="3876" y="3070"/>
                <a:ext cx="67" cy="152"/>
                <a:chOff x="572" y="1296"/>
                <a:chExt cx="92" cy="208"/>
              </a:xfrm>
            </p:grpSpPr>
            <p:sp>
              <p:nvSpPr>
                <p:cNvPr id="607" name="Rectangle 914"/>
                <p:cNvSpPr>
                  <a:spLocks noChangeArrowheads="1"/>
                </p:cNvSpPr>
                <p:nvPr/>
              </p:nvSpPr>
              <p:spPr bwMode="auto">
                <a:xfrm>
                  <a:off x="572" y="1295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08" name="Rectangle 915"/>
                <p:cNvSpPr>
                  <a:spLocks noChangeArrowheads="1"/>
                </p:cNvSpPr>
                <p:nvPr/>
              </p:nvSpPr>
              <p:spPr bwMode="auto">
                <a:xfrm>
                  <a:off x="572" y="1350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09" name="Rectangle 916"/>
                <p:cNvSpPr>
                  <a:spLocks noChangeArrowheads="1"/>
                </p:cNvSpPr>
                <p:nvPr/>
              </p:nvSpPr>
              <p:spPr bwMode="auto">
                <a:xfrm>
                  <a:off x="572" y="1399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10" name="Rectangle 917"/>
                <p:cNvSpPr>
                  <a:spLocks noChangeArrowheads="1"/>
                </p:cNvSpPr>
                <p:nvPr/>
              </p:nvSpPr>
              <p:spPr bwMode="auto">
                <a:xfrm>
                  <a:off x="572" y="1455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583" name="Line 924"/>
              <p:cNvSpPr>
                <a:spLocks noChangeShapeType="1"/>
              </p:cNvSpPr>
              <p:nvPr/>
            </p:nvSpPr>
            <p:spPr bwMode="auto">
              <a:xfrm rot="16200000">
                <a:off x="3881" y="3049"/>
                <a:ext cx="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84" name="Line 925"/>
              <p:cNvSpPr>
                <a:spLocks noChangeShapeType="1"/>
              </p:cNvSpPr>
              <p:nvPr/>
            </p:nvSpPr>
            <p:spPr bwMode="auto">
              <a:xfrm rot="16200000" flipH="1">
                <a:off x="3878" y="3259"/>
                <a:ext cx="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grpSp>
            <p:nvGrpSpPr>
              <p:cNvPr id="23939" name="Group 927"/>
              <p:cNvGrpSpPr>
                <a:grpSpLocks/>
              </p:cNvGrpSpPr>
              <p:nvPr/>
            </p:nvGrpSpPr>
            <p:grpSpPr bwMode="auto">
              <a:xfrm rot="10800000">
                <a:off x="4098" y="3080"/>
                <a:ext cx="67" cy="152"/>
                <a:chOff x="572" y="1296"/>
                <a:chExt cx="92" cy="208"/>
              </a:xfrm>
            </p:grpSpPr>
            <p:sp>
              <p:nvSpPr>
                <p:cNvPr id="603" name="Rectangle 928"/>
                <p:cNvSpPr>
                  <a:spLocks noChangeArrowheads="1"/>
                </p:cNvSpPr>
                <p:nvPr/>
              </p:nvSpPr>
              <p:spPr bwMode="auto">
                <a:xfrm>
                  <a:off x="571" y="1295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04" name="Rectangle 929"/>
                <p:cNvSpPr>
                  <a:spLocks noChangeArrowheads="1"/>
                </p:cNvSpPr>
                <p:nvPr/>
              </p:nvSpPr>
              <p:spPr bwMode="auto">
                <a:xfrm>
                  <a:off x="571" y="1351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05" name="Rectangle 930"/>
                <p:cNvSpPr>
                  <a:spLocks noChangeArrowheads="1"/>
                </p:cNvSpPr>
                <p:nvPr/>
              </p:nvSpPr>
              <p:spPr bwMode="auto">
                <a:xfrm>
                  <a:off x="571" y="1400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06" name="Rectangle 931"/>
                <p:cNvSpPr>
                  <a:spLocks noChangeArrowheads="1"/>
                </p:cNvSpPr>
                <p:nvPr/>
              </p:nvSpPr>
              <p:spPr bwMode="auto">
                <a:xfrm>
                  <a:off x="571" y="1455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grpSp>
            <p:nvGrpSpPr>
              <p:cNvPr id="23940" name="Group 932"/>
              <p:cNvGrpSpPr>
                <a:grpSpLocks/>
              </p:cNvGrpSpPr>
              <p:nvPr/>
            </p:nvGrpSpPr>
            <p:grpSpPr bwMode="auto">
              <a:xfrm rot="10800000">
                <a:off x="3995" y="3080"/>
                <a:ext cx="66" cy="152"/>
                <a:chOff x="572" y="1296"/>
                <a:chExt cx="92" cy="208"/>
              </a:xfrm>
            </p:grpSpPr>
            <p:sp>
              <p:nvSpPr>
                <p:cNvPr id="599" name="Rectangle 933"/>
                <p:cNvSpPr>
                  <a:spLocks noChangeArrowheads="1"/>
                </p:cNvSpPr>
                <p:nvPr/>
              </p:nvSpPr>
              <p:spPr bwMode="auto">
                <a:xfrm>
                  <a:off x="572" y="1295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00" name="Rectangle 934"/>
                <p:cNvSpPr>
                  <a:spLocks noChangeArrowheads="1"/>
                </p:cNvSpPr>
                <p:nvPr/>
              </p:nvSpPr>
              <p:spPr bwMode="auto">
                <a:xfrm>
                  <a:off x="572" y="1351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01" name="Rectangle 935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602" name="Rectangle 936"/>
                <p:cNvSpPr>
                  <a:spLocks noChangeArrowheads="1"/>
                </p:cNvSpPr>
                <p:nvPr/>
              </p:nvSpPr>
              <p:spPr bwMode="auto">
                <a:xfrm>
                  <a:off x="572" y="1455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587" name="Line 937"/>
              <p:cNvSpPr>
                <a:spLocks noChangeShapeType="1"/>
              </p:cNvSpPr>
              <p:nvPr/>
            </p:nvSpPr>
            <p:spPr bwMode="auto">
              <a:xfrm rot="16200000">
                <a:off x="4000" y="3053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88" name="Line 938"/>
              <p:cNvSpPr>
                <a:spLocks noChangeShapeType="1"/>
              </p:cNvSpPr>
              <p:nvPr/>
            </p:nvSpPr>
            <p:spPr bwMode="auto">
              <a:xfrm rot="16200000">
                <a:off x="4104" y="3053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89" name="Line 939"/>
              <p:cNvSpPr>
                <a:spLocks noChangeShapeType="1"/>
              </p:cNvSpPr>
              <p:nvPr/>
            </p:nvSpPr>
            <p:spPr bwMode="auto">
              <a:xfrm rot="16200000" flipH="1">
                <a:off x="4100" y="3262"/>
                <a:ext cx="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90" name="Line 940"/>
              <p:cNvSpPr>
                <a:spLocks noChangeShapeType="1"/>
              </p:cNvSpPr>
              <p:nvPr/>
            </p:nvSpPr>
            <p:spPr bwMode="auto">
              <a:xfrm rot="16200000" flipH="1">
                <a:off x="3995" y="3262"/>
                <a:ext cx="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grpSp>
            <p:nvGrpSpPr>
              <p:cNvPr id="23945" name="Group 946"/>
              <p:cNvGrpSpPr>
                <a:grpSpLocks/>
              </p:cNvGrpSpPr>
              <p:nvPr/>
            </p:nvGrpSpPr>
            <p:grpSpPr bwMode="auto">
              <a:xfrm rot="10800000">
                <a:off x="4198" y="3080"/>
                <a:ext cx="66" cy="152"/>
                <a:chOff x="572" y="1296"/>
                <a:chExt cx="92" cy="208"/>
              </a:xfrm>
            </p:grpSpPr>
            <p:sp>
              <p:nvSpPr>
                <p:cNvPr id="595" name="Rectangle 947"/>
                <p:cNvSpPr>
                  <a:spLocks noChangeArrowheads="1"/>
                </p:cNvSpPr>
                <p:nvPr/>
              </p:nvSpPr>
              <p:spPr bwMode="auto">
                <a:xfrm>
                  <a:off x="572" y="1295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596" name="Rectangle 948"/>
                <p:cNvSpPr>
                  <a:spLocks noChangeArrowheads="1"/>
                </p:cNvSpPr>
                <p:nvPr/>
              </p:nvSpPr>
              <p:spPr bwMode="auto">
                <a:xfrm>
                  <a:off x="572" y="1351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597" name="Rectangle 949"/>
                <p:cNvSpPr>
                  <a:spLocks noChangeArrowheads="1"/>
                </p:cNvSpPr>
                <p:nvPr/>
              </p:nvSpPr>
              <p:spPr bwMode="auto">
                <a:xfrm>
                  <a:off x="572" y="1400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598" name="Rectangle 950"/>
                <p:cNvSpPr>
                  <a:spLocks noChangeArrowheads="1"/>
                </p:cNvSpPr>
                <p:nvPr/>
              </p:nvSpPr>
              <p:spPr bwMode="auto">
                <a:xfrm>
                  <a:off x="572" y="1455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592" name="Line 951"/>
              <p:cNvSpPr>
                <a:spLocks noChangeShapeType="1"/>
              </p:cNvSpPr>
              <p:nvPr/>
            </p:nvSpPr>
            <p:spPr bwMode="auto">
              <a:xfrm rot="16200000">
                <a:off x="4204" y="3053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93" name="Line 954"/>
              <p:cNvSpPr>
                <a:spLocks noChangeShapeType="1"/>
              </p:cNvSpPr>
              <p:nvPr/>
            </p:nvSpPr>
            <p:spPr bwMode="auto">
              <a:xfrm rot="16200000" flipH="1">
                <a:off x="4200" y="3262"/>
                <a:ext cx="6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594" name="Line 955"/>
              <p:cNvSpPr>
                <a:spLocks noChangeShapeType="1"/>
              </p:cNvSpPr>
              <p:nvPr/>
            </p:nvSpPr>
            <p:spPr bwMode="auto">
              <a:xfrm rot="16200000">
                <a:off x="4015" y="3410"/>
                <a:ext cx="13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</p:grpSp>
        <p:sp>
          <p:nvSpPr>
            <p:cNvPr id="663" name="AutoShape 959"/>
            <p:cNvSpPr>
              <a:spLocks noChangeArrowheads="1"/>
            </p:cNvSpPr>
            <p:nvPr/>
          </p:nvSpPr>
          <p:spPr bwMode="auto">
            <a:xfrm>
              <a:off x="4101557" y="3250712"/>
              <a:ext cx="670658" cy="1270282"/>
            </a:xfrm>
            <a:prstGeom prst="rightArrow">
              <a:avLst>
                <a:gd name="adj1" fmla="val 48065"/>
                <a:gd name="adj2" fmla="val 59005"/>
              </a:avLst>
            </a:prstGeom>
            <a:solidFill>
              <a:srgbClr val="99CCFF">
                <a:alpha val="25000"/>
              </a:srgbClr>
            </a:solidFill>
            <a:ln w="1905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noFill/>
                <a:latin typeface="+mn-lt"/>
              </a:endParaRPr>
            </a:p>
          </p:txBody>
        </p:sp>
        <p:grpSp>
          <p:nvGrpSpPr>
            <p:cNvPr id="23779" name="Group 965"/>
            <p:cNvGrpSpPr>
              <a:grpSpLocks/>
            </p:cNvGrpSpPr>
            <p:nvPr/>
          </p:nvGrpSpPr>
          <p:grpSpPr bwMode="auto">
            <a:xfrm>
              <a:off x="561975" y="2195513"/>
              <a:ext cx="3378200" cy="3271837"/>
              <a:chOff x="3065" y="1383"/>
              <a:chExt cx="2128" cy="2061"/>
            </a:xfrm>
          </p:grpSpPr>
          <p:grpSp>
            <p:nvGrpSpPr>
              <p:cNvPr id="23780" name="Group 966"/>
              <p:cNvGrpSpPr>
                <a:grpSpLocks/>
              </p:cNvGrpSpPr>
              <p:nvPr/>
            </p:nvGrpSpPr>
            <p:grpSpPr bwMode="auto">
              <a:xfrm rot="-5400000">
                <a:off x="4759" y="2541"/>
                <a:ext cx="75" cy="172"/>
                <a:chOff x="572" y="1296"/>
                <a:chExt cx="92" cy="208"/>
              </a:xfrm>
            </p:grpSpPr>
            <p:sp>
              <p:nvSpPr>
                <p:cNvPr id="746" name="Rectangle 967"/>
                <p:cNvSpPr>
                  <a:spLocks noChangeArrowheads="1"/>
                </p:cNvSpPr>
                <p:nvPr/>
              </p:nvSpPr>
              <p:spPr bwMode="auto">
                <a:xfrm>
                  <a:off x="574" y="1297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47" name="Rectangle 968"/>
                <p:cNvSpPr>
                  <a:spLocks noChangeArrowheads="1"/>
                </p:cNvSpPr>
                <p:nvPr/>
              </p:nvSpPr>
              <p:spPr bwMode="auto">
                <a:xfrm>
                  <a:off x="574" y="1350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48" name="Rectangle 969"/>
                <p:cNvSpPr>
                  <a:spLocks noChangeArrowheads="1"/>
                </p:cNvSpPr>
                <p:nvPr/>
              </p:nvSpPr>
              <p:spPr bwMode="auto">
                <a:xfrm>
                  <a:off x="574" y="1401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49" name="Rectangle 970"/>
                <p:cNvSpPr>
                  <a:spLocks noChangeArrowheads="1"/>
                </p:cNvSpPr>
                <p:nvPr/>
              </p:nvSpPr>
              <p:spPr bwMode="auto">
                <a:xfrm>
                  <a:off x="574" y="1454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grpSp>
            <p:nvGrpSpPr>
              <p:cNvPr id="23781" name="Group 971"/>
              <p:cNvGrpSpPr>
                <a:grpSpLocks/>
              </p:cNvGrpSpPr>
              <p:nvPr/>
            </p:nvGrpSpPr>
            <p:grpSpPr bwMode="auto">
              <a:xfrm rot="10800000">
                <a:off x="3912" y="2960"/>
                <a:ext cx="76" cy="172"/>
                <a:chOff x="572" y="1296"/>
                <a:chExt cx="92" cy="208"/>
              </a:xfrm>
            </p:grpSpPr>
            <p:sp>
              <p:nvSpPr>
                <p:cNvPr id="742" name="Rectangle 972"/>
                <p:cNvSpPr>
                  <a:spLocks noChangeArrowheads="1"/>
                </p:cNvSpPr>
                <p:nvPr/>
              </p:nvSpPr>
              <p:spPr bwMode="auto">
                <a:xfrm>
                  <a:off x="574" y="1298"/>
                  <a:ext cx="93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43" name="Rectangle 973"/>
                <p:cNvSpPr>
                  <a:spLocks noChangeArrowheads="1"/>
                </p:cNvSpPr>
                <p:nvPr/>
              </p:nvSpPr>
              <p:spPr bwMode="auto">
                <a:xfrm>
                  <a:off x="574" y="1349"/>
                  <a:ext cx="93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44" name="Rectangle 974"/>
                <p:cNvSpPr>
                  <a:spLocks noChangeArrowheads="1"/>
                </p:cNvSpPr>
                <p:nvPr/>
              </p:nvSpPr>
              <p:spPr bwMode="auto">
                <a:xfrm>
                  <a:off x="574" y="1402"/>
                  <a:ext cx="93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45" name="Rectangle 975"/>
                <p:cNvSpPr>
                  <a:spLocks noChangeArrowheads="1"/>
                </p:cNvSpPr>
                <p:nvPr/>
              </p:nvSpPr>
              <p:spPr bwMode="auto">
                <a:xfrm>
                  <a:off x="574" y="1453"/>
                  <a:ext cx="93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grpSp>
            <p:nvGrpSpPr>
              <p:cNvPr id="23782" name="Group 976"/>
              <p:cNvGrpSpPr>
                <a:grpSpLocks/>
              </p:cNvGrpSpPr>
              <p:nvPr/>
            </p:nvGrpSpPr>
            <p:grpSpPr bwMode="auto">
              <a:xfrm rot="10800000">
                <a:off x="4303" y="1709"/>
                <a:ext cx="76" cy="172"/>
                <a:chOff x="572" y="1296"/>
                <a:chExt cx="92" cy="208"/>
              </a:xfrm>
            </p:grpSpPr>
            <p:sp>
              <p:nvSpPr>
                <p:cNvPr id="738" name="Rectangle 977"/>
                <p:cNvSpPr>
                  <a:spLocks noChangeArrowheads="1"/>
                </p:cNvSpPr>
                <p:nvPr/>
              </p:nvSpPr>
              <p:spPr bwMode="auto">
                <a:xfrm>
                  <a:off x="574" y="1299"/>
                  <a:ext cx="93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39" name="Rectangle 978"/>
                <p:cNvSpPr>
                  <a:spLocks noChangeArrowheads="1"/>
                </p:cNvSpPr>
                <p:nvPr/>
              </p:nvSpPr>
              <p:spPr bwMode="auto">
                <a:xfrm>
                  <a:off x="574" y="1350"/>
                  <a:ext cx="93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40" name="Rectangle 979"/>
                <p:cNvSpPr>
                  <a:spLocks noChangeArrowheads="1"/>
                </p:cNvSpPr>
                <p:nvPr/>
              </p:nvSpPr>
              <p:spPr bwMode="auto">
                <a:xfrm>
                  <a:off x="574" y="1403"/>
                  <a:ext cx="93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41" name="Rectangle 980"/>
                <p:cNvSpPr>
                  <a:spLocks noChangeArrowheads="1"/>
                </p:cNvSpPr>
                <p:nvPr/>
              </p:nvSpPr>
              <p:spPr bwMode="auto">
                <a:xfrm>
                  <a:off x="574" y="1454"/>
                  <a:ext cx="93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cxnSp>
            <p:nvCxnSpPr>
              <p:cNvPr id="23783" name="AutoShape 981"/>
              <p:cNvCxnSpPr>
                <a:cxnSpLocks noChangeShapeType="1"/>
                <a:stCxn id="746" idx="0"/>
              </p:cNvCxnSpPr>
              <p:nvPr/>
            </p:nvCxnSpPr>
            <p:spPr bwMode="auto">
              <a:xfrm flipH="1" flipV="1">
                <a:off x="4464" y="2624"/>
                <a:ext cx="238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784" name="AutoShape 982"/>
              <p:cNvCxnSpPr>
                <a:cxnSpLocks noChangeShapeType="1"/>
                <a:stCxn id="738" idx="0"/>
              </p:cNvCxnSpPr>
              <p:nvPr/>
            </p:nvCxnSpPr>
            <p:spPr bwMode="auto">
              <a:xfrm>
                <a:off x="4340" y="1887"/>
                <a:ext cx="3" cy="20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785" name="AutoShape 983"/>
              <p:cNvCxnSpPr>
                <a:cxnSpLocks noChangeShapeType="1"/>
                <a:stCxn id="745" idx="2"/>
              </p:cNvCxnSpPr>
              <p:nvPr/>
            </p:nvCxnSpPr>
            <p:spPr bwMode="auto">
              <a:xfrm flipV="1">
                <a:off x="3949" y="2777"/>
                <a:ext cx="2" cy="19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71" name="Line 984"/>
              <p:cNvSpPr>
                <a:spLocks noChangeShapeType="1"/>
              </p:cNvSpPr>
              <p:nvPr/>
            </p:nvSpPr>
            <p:spPr bwMode="auto">
              <a:xfrm flipH="1">
                <a:off x="4958" y="2624"/>
                <a:ext cx="2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72" name="Line 985"/>
              <p:cNvSpPr>
                <a:spLocks noChangeShapeType="1"/>
              </p:cNvSpPr>
              <p:nvPr/>
            </p:nvSpPr>
            <p:spPr bwMode="auto">
              <a:xfrm flipH="1">
                <a:off x="4340" y="1382"/>
                <a:ext cx="0" cy="2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73" name="Line 986"/>
              <p:cNvSpPr>
                <a:spLocks noChangeShapeType="1"/>
              </p:cNvSpPr>
              <p:nvPr/>
            </p:nvSpPr>
            <p:spPr bwMode="auto">
              <a:xfrm flipH="1" flipV="1">
                <a:off x="3954" y="3223"/>
                <a:ext cx="0" cy="2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74" name="Text Box 987"/>
              <p:cNvSpPr txBox="1">
                <a:spLocks noChangeArrowheads="1"/>
              </p:cNvSpPr>
              <p:nvPr/>
            </p:nvSpPr>
            <p:spPr bwMode="auto">
              <a:xfrm>
                <a:off x="3065" y="1717"/>
                <a:ext cx="572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900">
                    <a:noFill/>
                    <a:latin typeface="+mn-lt"/>
                  </a:rPr>
                  <a:t>Injector</a:t>
                </a:r>
              </a:p>
            </p:txBody>
          </p:sp>
          <p:sp>
            <p:nvSpPr>
              <p:cNvPr id="675" name="Text Box 988"/>
              <p:cNvSpPr txBox="1">
                <a:spLocks noChangeArrowheads="1"/>
              </p:cNvSpPr>
              <p:nvPr/>
            </p:nvSpPr>
            <p:spPr bwMode="auto">
              <a:xfrm>
                <a:off x="3323" y="1514"/>
                <a:ext cx="707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900">
                    <a:noFill/>
                    <a:latin typeface="+mn-lt"/>
                  </a:rPr>
                  <a:t>Consumer</a:t>
                </a:r>
              </a:p>
            </p:txBody>
          </p:sp>
          <p:sp>
            <p:nvSpPr>
              <p:cNvPr id="676" name="Text Box 989"/>
              <p:cNvSpPr txBox="1">
                <a:spLocks noChangeArrowheads="1"/>
              </p:cNvSpPr>
              <p:nvPr/>
            </p:nvSpPr>
            <p:spPr bwMode="auto">
              <a:xfrm>
                <a:off x="4632" y="2470"/>
                <a:ext cx="48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900">
                    <a:noFill/>
                    <a:latin typeface="+mn-lt"/>
                  </a:rPr>
                  <a:t>Buffer</a:t>
                </a:r>
              </a:p>
            </p:txBody>
          </p:sp>
          <p:sp>
            <p:nvSpPr>
              <p:cNvPr id="677" name="Rectangle 990"/>
              <p:cNvSpPr>
                <a:spLocks noChangeArrowheads="1"/>
              </p:cNvSpPr>
              <p:nvPr/>
            </p:nvSpPr>
            <p:spPr bwMode="auto">
              <a:xfrm>
                <a:off x="3775" y="2020"/>
                <a:ext cx="798" cy="808"/>
              </a:xfrm>
              <a:prstGeom prst="rect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8778596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dirty="0">
                    <a:latin typeface="+mn-lt"/>
                  </a:rPr>
                  <a:t>   X</a:t>
                </a:r>
                <a:endParaRPr lang="es-ES" dirty="0">
                  <a:latin typeface="+mn-lt"/>
                </a:endParaRPr>
              </a:p>
            </p:txBody>
          </p:sp>
          <p:grpSp>
            <p:nvGrpSpPr>
              <p:cNvPr id="23793" name="Group 991"/>
              <p:cNvGrpSpPr>
                <a:grpSpLocks/>
              </p:cNvGrpSpPr>
              <p:nvPr/>
            </p:nvGrpSpPr>
            <p:grpSpPr bwMode="auto">
              <a:xfrm rot="-2607111">
                <a:off x="3494" y="1742"/>
                <a:ext cx="67" cy="152"/>
                <a:chOff x="572" y="1296"/>
                <a:chExt cx="92" cy="208"/>
              </a:xfrm>
            </p:grpSpPr>
            <p:sp>
              <p:nvSpPr>
                <p:cNvPr id="734" name="Rectangle 992"/>
                <p:cNvSpPr>
                  <a:spLocks noChangeArrowheads="1"/>
                </p:cNvSpPr>
                <p:nvPr/>
              </p:nvSpPr>
              <p:spPr bwMode="auto">
                <a:xfrm>
                  <a:off x="572" y="1292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5400" dir="54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35" name="Rectangle 993"/>
                <p:cNvSpPr>
                  <a:spLocks noChangeArrowheads="1"/>
                </p:cNvSpPr>
                <p:nvPr/>
              </p:nvSpPr>
              <p:spPr bwMode="auto">
                <a:xfrm>
                  <a:off x="572" y="1348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5400" dir="54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36" name="Rectangle 994"/>
                <p:cNvSpPr>
                  <a:spLocks noChangeArrowheads="1"/>
                </p:cNvSpPr>
                <p:nvPr/>
              </p:nvSpPr>
              <p:spPr bwMode="auto">
                <a:xfrm>
                  <a:off x="573" y="1398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5400" dir="54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37" name="Rectangle 995"/>
                <p:cNvSpPr>
                  <a:spLocks noChangeArrowheads="1"/>
                </p:cNvSpPr>
                <p:nvPr/>
              </p:nvSpPr>
              <p:spPr bwMode="auto">
                <a:xfrm>
                  <a:off x="572" y="1451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5400" dir="54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679" name="Line 996"/>
              <p:cNvSpPr>
                <a:spLocks noChangeShapeType="1"/>
              </p:cNvSpPr>
              <p:nvPr/>
            </p:nvSpPr>
            <p:spPr bwMode="auto">
              <a:xfrm flipV="1">
                <a:off x="4573" y="2223"/>
                <a:ext cx="6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80" name="Line 997"/>
              <p:cNvSpPr>
                <a:spLocks noChangeShapeType="1"/>
              </p:cNvSpPr>
              <p:nvPr/>
            </p:nvSpPr>
            <p:spPr bwMode="auto">
              <a:xfrm>
                <a:off x="4390" y="2848"/>
                <a:ext cx="0" cy="5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81" name="Line 998"/>
              <p:cNvSpPr>
                <a:spLocks noChangeShapeType="1"/>
              </p:cNvSpPr>
              <p:nvPr/>
            </p:nvSpPr>
            <p:spPr bwMode="auto">
              <a:xfrm flipH="1">
                <a:off x="3117" y="2629"/>
                <a:ext cx="64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82" name="Line 999"/>
              <p:cNvSpPr>
                <a:spLocks noChangeShapeType="1"/>
              </p:cNvSpPr>
              <p:nvPr/>
            </p:nvSpPr>
            <p:spPr bwMode="auto">
              <a:xfrm flipV="1">
                <a:off x="3951" y="1387"/>
                <a:ext cx="0" cy="6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83" name="Line 1000"/>
              <p:cNvSpPr>
                <a:spLocks noChangeShapeType="1"/>
              </p:cNvSpPr>
              <p:nvPr/>
            </p:nvSpPr>
            <p:spPr bwMode="auto">
              <a:xfrm flipH="1">
                <a:off x="3696" y="1944"/>
                <a:ext cx="9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84" name="Line 1001"/>
              <p:cNvSpPr>
                <a:spLocks noChangeShapeType="1"/>
              </p:cNvSpPr>
              <p:nvPr/>
            </p:nvSpPr>
            <p:spPr bwMode="auto">
              <a:xfrm>
                <a:off x="3696" y="1942"/>
                <a:ext cx="0" cy="9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85" name="Line 1002"/>
              <p:cNvSpPr>
                <a:spLocks noChangeShapeType="1"/>
              </p:cNvSpPr>
              <p:nvPr/>
            </p:nvSpPr>
            <p:spPr bwMode="auto">
              <a:xfrm flipV="1">
                <a:off x="4631" y="1939"/>
                <a:ext cx="0" cy="6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86" name="Line 1003"/>
              <p:cNvSpPr>
                <a:spLocks noChangeShapeType="1"/>
              </p:cNvSpPr>
              <p:nvPr/>
            </p:nvSpPr>
            <p:spPr bwMode="auto">
              <a:xfrm>
                <a:off x="3696" y="2900"/>
                <a:ext cx="8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87" name="Rectangle 1004"/>
              <p:cNvSpPr>
                <a:spLocks noChangeArrowheads="1"/>
              </p:cNvSpPr>
              <p:nvPr/>
            </p:nvSpPr>
            <p:spPr bwMode="auto">
              <a:xfrm>
                <a:off x="4611" y="2934"/>
                <a:ext cx="210" cy="21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81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88" name="Line 1005"/>
              <p:cNvSpPr>
                <a:spLocks noChangeShapeType="1"/>
              </p:cNvSpPr>
              <p:nvPr/>
            </p:nvSpPr>
            <p:spPr bwMode="auto">
              <a:xfrm>
                <a:off x="4515" y="2900"/>
                <a:ext cx="89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89" name="Line 1006"/>
              <p:cNvSpPr>
                <a:spLocks noChangeShapeType="1"/>
              </p:cNvSpPr>
              <p:nvPr/>
            </p:nvSpPr>
            <p:spPr bwMode="auto">
              <a:xfrm flipH="1" flipV="1">
                <a:off x="4573" y="2791"/>
                <a:ext cx="147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90" name="Oval 1007"/>
              <p:cNvSpPr>
                <a:spLocks noChangeArrowheads="1"/>
              </p:cNvSpPr>
              <p:nvPr/>
            </p:nvSpPr>
            <p:spPr bwMode="auto">
              <a:xfrm>
                <a:off x="4631" y="2624"/>
                <a:ext cx="22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91" name="Oval 1008"/>
              <p:cNvSpPr>
                <a:spLocks noChangeArrowheads="1"/>
              </p:cNvSpPr>
              <p:nvPr/>
            </p:nvSpPr>
            <p:spPr bwMode="auto">
              <a:xfrm>
                <a:off x="4328" y="1928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92" name="Oval 1009"/>
              <p:cNvSpPr>
                <a:spLocks noChangeArrowheads="1"/>
              </p:cNvSpPr>
              <p:nvPr/>
            </p:nvSpPr>
            <p:spPr bwMode="auto">
              <a:xfrm>
                <a:off x="3685" y="2223"/>
                <a:ext cx="22" cy="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93" name="Oval 1010"/>
              <p:cNvSpPr>
                <a:spLocks noChangeArrowheads="1"/>
              </p:cNvSpPr>
              <p:nvPr/>
            </p:nvSpPr>
            <p:spPr bwMode="auto">
              <a:xfrm>
                <a:off x="3937" y="2888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94" name="Line 1011"/>
              <p:cNvSpPr>
                <a:spLocks noChangeShapeType="1"/>
              </p:cNvSpPr>
              <p:nvPr/>
            </p:nvSpPr>
            <p:spPr bwMode="auto">
              <a:xfrm>
                <a:off x="3577" y="1868"/>
                <a:ext cx="191" cy="2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95" name="Line 1012"/>
              <p:cNvSpPr>
                <a:spLocks noChangeShapeType="1"/>
              </p:cNvSpPr>
              <p:nvPr/>
            </p:nvSpPr>
            <p:spPr bwMode="auto">
              <a:xfrm flipH="1" flipV="1">
                <a:off x="3477" y="1657"/>
                <a:ext cx="329" cy="3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sp>
            <p:nvSpPr>
              <p:cNvPr id="696" name="Oval 1013"/>
              <p:cNvSpPr>
                <a:spLocks noChangeArrowheads="1"/>
              </p:cNvSpPr>
              <p:nvPr/>
            </p:nvSpPr>
            <p:spPr bwMode="auto">
              <a:xfrm>
                <a:off x="3681" y="1981"/>
                <a:ext cx="22" cy="2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cxnSp>
            <p:nvCxnSpPr>
              <p:cNvPr id="23812" name="AutoShape 1014"/>
              <p:cNvCxnSpPr>
                <a:cxnSpLocks noChangeShapeType="1"/>
              </p:cNvCxnSpPr>
              <p:nvPr/>
            </p:nvCxnSpPr>
            <p:spPr bwMode="auto">
              <a:xfrm flipV="1">
                <a:off x="3638" y="2235"/>
                <a:ext cx="138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813" name="AutoShape 1015"/>
              <p:cNvCxnSpPr>
                <a:cxnSpLocks noChangeShapeType="1"/>
              </p:cNvCxnSpPr>
              <p:nvPr/>
            </p:nvCxnSpPr>
            <p:spPr bwMode="auto">
              <a:xfrm rot="5400000" flipV="1">
                <a:off x="4272" y="1951"/>
                <a:ext cx="138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814" name="AutoShape 1016"/>
              <p:cNvCxnSpPr>
                <a:cxnSpLocks noChangeShapeType="1"/>
              </p:cNvCxnSpPr>
              <p:nvPr/>
            </p:nvCxnSpPr>
            <p:spPr bwMode="auto">
              <a:xfrm rot="10800000" flipV="1">
                <a:off x="4563" y="2629"/>
                <a:ext cx="138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815" name="AutoShape 1017"/>
              <p:cNvCxnSpPr>
                <a:cxnSpLocks noChangeShapeType="1"/>
              </p:cNvCxnSpPr>
              <p:nvPr/>
            </p:nvCxnSpPr>
            <p:spPr bwMode="auto">
              <a:xfrm rot="16200000" flipV="1">
                <a:off x="3881" y="2897"/>
                <a:ext cx="138" cy="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23816" name="Group 1018"/>
              <p:cNvGrpSpPr>
                <a:grpSpLocks/>
              </p:cNvGrpSpPr>
              <p:nvPr/>
            </p:nvGrpSpPr>
            <p:grpSpPr bwMode="auto">
              <a:xfrm rot="-5400000">
                <a:off x="3542" y="2152"/>
                <a:ext cx="75" cy="172"/>
                <a:chOff x="572" y="1296"/>
                <a:chExt cx="92" cy="208"/>
              </a:xfrm>
            </p:grpSpPr>
            <p:sp>
              <p:nvSpPr>
                <p:cNvPr id="730" name="Rectangle 1019"/>
                <p:cNvSpPr>
                  <a:spLocks noChangeArrowheads="1"/>
                </p:cNvSpPr>
                <p:nvPr/>
              </p:nvSpPr>
              <p:spPr bwMode="auto">
                <a:xfrm>
                  <a:off x="573" y="1296"/>
                  <a:ext cx="94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31" name="Rectangle 1020"/>
                <p:cNvSpPr>
                  <a:spLocks noChangeArrowheads="1"/>
                </p:cNvSpPr>
                <p:nvPr/>
              </p:nvSpPr>
              <p:spPr bwMode="auto">
                <a:xfrm>
                  <a:off x="573" y="1349"/>
                  <a:ext cx="94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32" name="Rectangle 1021"/>
                <p:cNvSpPr>
                  <a:spLocks noChangeArrowheads="1"/>
                </p:cNvSpPr>
                <p:nvPr/>
              </p:nvSpPr>
              <p:spPr bwMode="auto">
                <a:xfrm>
                  <a:off x="573" y="1400"/>
                  <a:ext cx="94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33" name="Rectangle 1022"/>
                <p:cNvSpPr>
                  <a:spLocks noChangeArrowheads="1"/>
                </p:cNvSpPr>
                <p:nvPr/>
              </p:nvSpPr>
              <p:spPr bwMode="auto">
                <a:xfrm>
                  <a:off x="573" y="1453"/>
                  <a:ext cx="94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702" name="Text Box 1023"/>
              <p:cNvSpPr txBox="1">
                <a:spLocks noChangeArrowheads="1"/>
              </p:cNvSpPr>
              <p:nvPr/>
            </p:nvSpPr>
            <p:spPr bwMode="auto">
              <a:xfrm>
                <a:off x="3886" y="2327"/>
                <a:ext cx="778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sz="900" dirty="0">
                  <a:noFill/>
                  <a:latin typeface="+mn-lt"/>
                </a:endParaRPr>
              </a:p>
            </p:txBody>
          </p:sp>
          <p:sp>
            <p:nvSpPr>
              <p:cNvPr id="703" name="Text Box 1024"/>
              <p:cNvSpPr txBox="1">
                <a:spLocks noChangeArrowheads="1"/>
              </p:cNvSpPr>
              <p:nvPr/>
            </p:nvSpPr>
            <p:spPr bwMode="auto">
              <a:xfrm>
                <a:off x="4340" y="2894"/>
                <a:ext cx="744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900">
                    <a:noFill/>
                    <a:latin typeface="+mn-lt"/>
                  </a:rPr>
                  <a:t>Rtg. &amp;</a:t>
                </a:r>
              </a:p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900">
                    <a:noFill/>
                    <a:latin typeface="+mn-lt"/>
                  </a:rPr>
                  <a:t>Arb.</a:t>
                </a:r>
              </a:p>
            </p:txBody>
          </p:sp>
          <p:grpSp>
            <p:nvGrpSpPr>
              <p:cNvPr id="23819" name="Group 1025"/>
              <p:cNvGrpSpPr>
                <a:grpSpLocks/>
              </p:cNvGrpSpPr>
              <p:nvPr/>
            </p:nvGrpSpPr>
            <p:grpSpPr bwMode="auto">
              <a:xfrm rot="10800000">
                <a:off x="4302" y="1622"/>
                <a:ext cx="76" cy="172"/>
                <a:chOff x="572" y="1296"/>
                <a:chExt cx="92" cy="208"/>
              </a:xfrm>
            </p:grpSpPr>
            <p:sp>
              <p:nvSpPr>
                <p:cNvPr id="726" name="Rectangle 1026"/>
                <p:cNvSpPr>
                  <a:spLocks noChangeArrowheads="1"/>
                </p:cNvSpPr>
                <p:nvPr/>
              </p:nvSpPr>
              <p:spPr bwMode="auto">
                <a:xfrm>
                  <a:off x="574" y="1299"/>
                  <a:ext cx="91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27" name="Rectangle 1027"/>
                <p:cNvSpPr>
                  <a:spLocks noChangeArrowheads="1"/>
                </p:cNvSpPr>
                <p:nvPr/>
              </p:nvSpPr>
              <p:spPr bwMode="auto">
                <a:xfrm>
                  <a:off x="574" y="1350"/>
                  <a:ext cx="91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28" name="Rectangle 1028"/>
                <p:cNvSpPr>
                  <a:spLocks noChangeArrowheads="1"/>
                </p:cNvSpPr>
                <p:nvPr/>
              </p:nvSpPr>
              <p:spPr bwMode="auto">
                <a:xfrm>
                  <a:off x="574" y="1403"/>
                  <a:ext cx="91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29" name="Rectangle 1029"/>
                <p:cNvSpPr>
                  <a:spLocks noChangeArrowheads="1"/>
                </p:cNvSpPr>
                <p:nvPr/>
              </p:nvSpPr>
              <p:spPr bwMode="auto">
                <a:xfrm>
                  <a:off x="574" y="1454"/>
                  <a:ext cx="91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grpSp>
            <p:nvGrpSpPr>
              <p:cNvPr id="23820" name="Group 1030"/>
              <p:cNvGrpSpPr>
                <a:grpSpLocks/>
              </p:cNvGrpSpPr>
              <p:nvPr/>
            </p:nvGrpSpPr>
            <p:grpSpPr bwMode="auto">
              <a:xfrm rot="-5400000">
                <a:off x="3456" y="2153"/>
                <a:ext cx="75" cy="172"/>
                <a:chOff x="572" y="1296"/>
                <a:chExt cx="92" cy="208"/>
              </a:xfrm>
            </p:grpSpPr>
            <p:sp>
              <p:nvSpPr>
                <p:cNvPr id="722" name="Rectangle 1031"/>
                <p:cNvSpPr>
                  <a:spLocks noChangeArrowheads="1"/>
                </p:cNvSpPr>
                <p:nvPr/>
              </p:nvSpPr>
              <p:spPr bwMode="auto">
                <a:xfrm>
                  <a:off x="574" y="1296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23" name="Rectangle 1032"/>
                <p:cNvSpPr>
                  <a:spLocks noChangeArrowheads="1"/>
                </p:cNvSpPr>
                <p:nvPr/>
              </p:nvSpPr>
              <p:spPr bwMode="auto">
                <a:xfrm>
                  <a:off x="574" y="1349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24" name="Rectangle 1033"/>
                <p:cNvSpPr>
                  <a:spLocks noChangeArrowheads="1"/>
                </p:cNvSpPr>
                <p:nvPr/>
              </p:nvSpPr>
              <p:spPr bwMode="auto">
                <a:xfrm>
                  <a:off x="574" y="1400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25" name="Rectangle 1034"/>
                <p:cNvSpPr>
                  <a:spLocks noChangeArrowheads="1"/>
                </p:cNvSpPr>
                <p:nvPr/>
              </p:nvSpPr>
              <p:spPr bwMode="auto">
                <a:xfrm>
                  <a:off x="574" y="1453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sp>
            <p:nvSpPr>
              <p:cNvPr id="706" name="Line 1035"/>
              <p:cNvSpPr>
                <a:spLocks noChangeShapeType="1"/>
              </p:cNvSpPr>
              <p:nvPr/>
            </p:nvSpPr>
            <p:spPr bwMode="auto">
              <a:xfrm>
                <a:off x="3145" y="2234"/>
                <a:ext cx="253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noFill/>
                  <a:latin typeface="+mn-lt"/>
                </a:endParaRPr>
              </a:p>
            </p:txBody>
          </p:sp>
          <p:grpSp>
            <p:nvGrpSpPr>
              <p:cNvPr id="23822" name="Group 1036"/>
              <p:cNvGrpSpPr>
                <a:grpSpLocks/>
              </p:cNvGrpSpPr>
              <p:nvPr/>
            </p:nvGrpSpPr>
            <p:grpSpPr bwMode="auto">
              <a:xfrm rot="-5400000">
                <a:off x="4845" y="2541"/>
                <a:ext cx="75" cy="172"/>
                <a:chOff x="572" y="1296"/>
                <a:chExt cx="92" cy="208"/>
              </a:xfrm>
            </p:grpSpPr>
            <p:sp>
              <p:nvSpPr>
                <p:cNvPr id="718" name="Rectangle 1037"/>
                <p:cNvSpPr>
                  <a:spLocks noChangeArrowheads="1"/>
                </p:cNvSpPr>
                <p:nvPr/>
              </p:nvSpPr>
              <p:spPr bwMode="auto">
                <a:xfrm>
                  <a:off x="574" y="1297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19" name="Rectangle 1038"/>
                <p:cNvSpPr>
                  <a:spLocks noChangeArrowheads="1"/>
                </p:cNvSpPr>
                <p:nvPr/>
              </p:nvSpPr>
              <p:spPr bwMode="auto">
                <a:xfrm>
                  <a:off x="574" y="1350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20" name="Rectangle 1039"/>
                <p:cNvSpPr>
                  <a:spLocks noChangeArrowheads="1"/>
                </p:cNvSpPr>
                <p:nvPr/>
              </p:nvSpPr>
              <p:spPr bwMode="auto">
                <a:xfrm>
                  <a:off x="574" y="1401"/>
                  <a:ext cx="92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21" name="Rectangle 1040"/>
                <p:cNvSpPr>
                  <a:spLocks noChangeArrowheads="1"/>
                </p:cNvSpPr>
                <p:nvPr/>
              </p:nvSpPr>
              <p:spPr bwMode="auto">
                <a:xfrm>
                  <a:off x="574" y="1454"/>
                  <a:ext cx="92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grpSp>
            <p:nvGrpSpPr>
              <p:cNvPr id="23823" name="Group 1041"/>
              <p:cNvGrpSpPr>
                <a:grpSpLocks/>
              </p:cNvGrpSpPr>
              <p:nvPr/>
            </p:nvGrpSpPr>
            <p:grpSpPr bwMode="auto">
              <a:xfrm rot="10800000">
                <a:off x="3913" y="3045"/>
                <a:ext cx="76" cy="172"/>
                <a:chOff x="572" y="1296"/>
                <a:chExt cx="92" cy="208"/>
              </a:xfrm>
            </p:grpSpPr>
            <p:sp>
              <p:nvSpPr>
                <p:cNvPr id="714" name="Rectangle 1042"/>
                <p:cNvSpPr>
                  <a:spLocks noChangeArrowheads="1"/>
                </p:cNvSpPr>
                <p:nvPr/>
              </p:nvSpPr>
              <p:spPr bwMode="auto">
                <a:xfrm>
                  <a:off x="573" y="1299"/>
                  <a:ext cx="93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15" name="Rectangle 1043"/>
                <p:cNvSpPr>
                  <a:spLocks noChangeArrowheads="1"/>
                </p:cNvSpPr>
                <p:nvPr/>
              </p:nvSpPr>
              <p:spPr bwMode="auto">
                <a:xfrm>
                  <a:off x="573" y="1350"/>
                  <a:ext cx="93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16" name="Rectangle 1044"/>
                <p:cNvSpPr>
                  <a:spLocks noChangeArrowheads="1"/>
                </p:cNvSpPr>
                <p:nvPr/>
              </p:nvSpPr>
              <p:spPr bwMode="auto">
                <a:xfrm>
                  <a:off x="573" y="1403"/>
                  <a:ext cx="93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17" name="Rectangle 1045"/>
                <p:cNvSpPr>
                  <a:spLocks noChangeArrowheads="1"/>
                </p:cNvSpPr>
                <p:nvPr/>
              </p:nvSpPr>
              <p:spPr bwMode="auto">
                <a:xfrm>
                  <a:off x="573" y="1454"/>
                  <a:ext cx="93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  <p:grpSp>
            <p:nvGrpSpPr>
              <p:cNvPr id="23824" name="Group 1046"/>
              <p:cNvGrpSpPr>
                <a:grpSpLocks/>
              </p:cNvGrpSpPr>
              <p:nvPr/>
            </p:nvGrpSpPr>
            <p:grpSpPr bwMode="auto">
              <a:xfrm rot="-2607111">
                <a:off x="3440" y="1681"/>
                <a:ext cx="67" cy="152"/>
                <a:chOff x="572" y="1296"/>
                <a:chExt cx="92" cy="208"/>
              </a:xfrm>
            </p:grpSpPr>
            <p:sp>
              <p:nvSpPr>
                <p:cNvPr id="710" name="Rectangle 1047"/>
                <p:cNvSpPr>
                  <a:spLocks noChangeArrowheads="1"/>
                </p:cNvSpPr>
                <p:nvPr/>
              </p:nvSpPr>
              <p:spPr bwMode="auto">
                <a:xfrm>
                  <a:off x="573" y="1294"/>
                  <a:ext cx="90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5400" dir="54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11" name="Rectangle 1048"/>
                <p:cNvSpPr>
                  <a:spLocks noChangeArrowheads="1"/>
                </p:cNvSpPr>
                <p:nvPr/>
              </p:nvSpPr>
              <p:spPr bwMode="auto">
                <a:xfrm>
                  <a:off x="572" y="1345"/>
                  <a:ext cx="90" cy="53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5400" dir="54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12" name="Rectangle 1049"/>
                <p:cNvSpPr>
                  <a:spLocks noChangeArrowheads="1"/>
                </p:cNvSpPr>
                <p:nvPr/>
              </p:nvSpPr>
              <p:spPr bwMode="auto">
                <a:xfrm>
                  <a:off x="574" y="1399"/>
                  <a:ext cx="90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5400" dir="54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713" name="Rectangle 1050"/>
                <p:cNvSpPr>
                  <a:spLocks noChangeArrowheads="1"/>
                </p:cNvSpPr>
                <p:nvPr/>
              </p:nvSpPr>
              <p:spPr bwMode="auto">
                <a:xfrm>
                  <a:off x="574" y="1451"/>
                  <a:ext cx="90" cy="5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5400" dir="5400000" algn="ctr" rotWithShape="0">
                    <a:srgbClr val="C0C0C0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</p:grpSp>
        </p:grpSp>
      </p:grpSp>
      <p:grpSp>
        <p:nvGrpSpPr>
          <p:cNvPr id="859" name="858 Grupo"/>
          <p:cNvGrpSpPr>
            <a:grpSpLocks/>
          </p:cNvGrpSpPr>
          <p:nvPr/>
        </p:nvGrpSpPr>
        <p:grpSpPr bwMode="auto">
          <a:xfrm>
            <a:off x="2960688" y="3427413"/>
            <a:ext cx="5143500" cy="2624137"/>
            <a:chOff x="285727" y="1714494"/>
            <a:chExt cx="8669372" cy="4570423"/>
          </a:xfrm>
        </p:grpSpPr>
        <p:grpSp>
          <p:nvGrpSpPr>
            <p:cNvPr id="23560" name="Group 327"/>
            <p:cNvGrpSpPr>
              <a:grpSpLocks/>
            </p:cNvGrpSpPr>
            <p:nvPr/>
          </p:nvGrpSpPr>
          <p:grpSpPr bwMode="auto">
            <a:xfrm>
              <a:off x="285727" y="1714494"/>
              <a:ext cx="4311654" cy="4570423"/>
              <a:chOff x="2999" y="1258"/>
              <a:chExt cx="2716" cy="2879"/>
            </a:xfrm>
          </p:grpSpPr>
          <p:sp>
            <p:nvSpPr>
              <p:cNvPr id="970" name="Text Box 328"/>
              <p:cNvSpPr txBox="1">
                <a:spLocks noChangeArrowheads="1"/>
              </p:cNvSpPr>
              <p:nvPr/>
            </p:nvSpPr>
            <p:spPr bwMode="auto">
              <a:xfrm>
                <a:off x="5380" y="2570"/>
                <a:ext cx="335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noFill/>
                    <a:latin typeface="+mn-lt"/>
                  </a:rPr>
                  <a:t>E</a:t>
                </a:r>
              </a:p>
            </p:txBody>
          </p:sp>
          <p:grpSp>
            <p:nvGrpSpPr>
              <p:cNvPr id="23671" name="Group 329"/>
              <p:cNvGrpSpPr>
                <a:grpSpLocks/>
              </p:cNvGrpSpPr>
              <p:nvPr/>
            </p:nvGrpSpPr>
            <p:grpSpPr bwMode="auto">
              <a:xfrm>
                <a:off x="2999" y="1258"/>
                <a:ext cx="2381" cy="2879"/>
                <a:chOff x="2999" y="1258"/>
                <a:chExt cx="2381" cy="2879"/>
              </a:xfrm>
            </p:grpSpPr>
            <p:sp>
              <p:nvSpPr>
                <p:cNvPr id="972" name="Freeform 330"/>
                <p:cNvSpPr>
                  <a:spLocks/>
                </p:cNvSpPr>
                <p:nvPr/>
              </p:nvSpPr>
              <p:spPr bwMode="auto">
                <a:xfrm>
                  <a:off x="3554" y="2078"/>
                  <a:ext cx="226" cy="317"/>
                </a:xfrm>
                <a:custGeom>
                  <a:avLst/>
                  <a:gdLst/>
                  <a:ahLst/>
                  <a:cxnLst>
                    <a:cxn ang="0">
                      <a:pos x="0" y="982"/>
                    </a:cxn>
                    <a:cxn ang="0">
                      <a:pos x="566" y="0"/>
                    </a:cxn>
                    <a:cxn ang="0">
                      <a:pos x="811" y="141"/>
                    </a:cxn>
                    <a:cxn ang="0">
                      <a:pos x="244" y="1124"/>
                    </a:cxn>
                    <a:cxn ang="0">
                      <a:pos x="0" y="982"/>
                    </a:cxn>
                  </a:cxnLst>
                  <a:rect l="0" t="0" r="r" b="b"/>
                  <a:pathLst>
                    <a:path w="811" h="1124">
                      <a:moveTo>
                        <a:pt x="0" y="982"/>
                      </a:moveTo>
                      <a:lnTo>
                        <a:pt x="566" y="0"/>
                      </a:lnTo>
                      <a:lnTo>
                        <a:pt x="811" y="141"/>
                      </a:lnTo>
                      <a:lnTo>
                        <a:pt x="244" y="1124"/>
                      </a:lnTo>
                      <a:lnTo>
                        <a:pt x="0" y="98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73" name="Freeform 331"/>
                <p:cNvSpPr>
                  <a:spLocks/>
                </p:cNvSpPr>
                <p:nvPr/>
              </p:nvSpPr>
              <p:spPr bwMode="auto">
                <a:xfrm>
                  <a:off x="3690" y="2158"/>
                  <a:ext cx="229" cy="317"/>
                </a:xfrm>
                <a:custGeom>
                  <a:avLst/>
                  <a:gdLst/>
                  <a:ahLst/>
                  <a:cxnLst>
                    <a:cxn ang="0">
                      <a:pos x="0" y="985"/>
                    </a:cxn>
                    <a:cxn ang="0">
                      <a:pos x="567" y="0"/>
                    </a:cxn>
                    <a:cxn ang="0">
                      <a:pos x="814" y="142"/>
                    </a:cxn>
                    <a:cxn ang="0">
                      <a:pos x="245" y="1127"/>
                    </a:cxn>
                    <a:cxn ang="0">
                      <a:pos x="0" y="985"/>
                    </a:cxn>
                  </a:cxnLst>
                  <a:rect l="0" t="0" r="r" b="b"/>
                  <a:pathLst>
                    <a:path w="814" h="1127">
                      <a:moveTo>
                        <a:pt x="0" y="985"/>
                      </a:moveTo>
                      <a:lnTo>
                        <a:pt x="567" y="0"/>
                      </a:lnTo>
                      <a:lnTo>
                        <a:pt x="814" y="142"/>
                      </a:lnTo>
                      <a:lnTo>
                        <a:pt x="245" y="1127"/>
                      </a:lnTo>
                      <a:lnTo>
                        <a:pt x="0" y="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8778596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74" name="Rectangle 332"/>
                <p:cNvSpPr>
                  <a:spLocks noChangeArrowheads="1"/>
                </p:cNvSpPr>
                <p:nvPr/>
              </p:nvSpPr>
              <p:spPr bwMode="auto">
                <a:xfrm>
                  <a:off x="4125" y="1833"/>
                  <a:ext cx="317" cy="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75" name="Rectangle 333"/>
                <p:cNvSpPr>
                  <a:spLocks noChangeArrowheads="1"/>
                </p:cNvSpPr>
                <p:nvPr/>
              </p:nvSpPr>
              <p:spPr bwMode="auto">
                <a:xfrm>
                  <a:off x="4125" y="1833"/>
                  <a:ext cx="317" cy="8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pic>
              <p:nvPicPr>
                <p:cNvPr id="23676" name="Picture 33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729" y="1770"/>
                  <a:ext cx="79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77" name="Rectangle 335"/>
                <p:cNvSpPr>
                  <a:spLocks noChangeArrowheads="1"/>
                </p:cNvSpPr>
                <p:nvPr/>
              </p:nvSpPr>
              <p:spPr bwMode="auto">
                <a:xfrm>
                  <a:off x="4125" y="1991"/>
                  <a:ext cx="317" cy="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78" name="Rectangle 336"/>
                <p:cNvSpPr>
                  <a:spLocks noChangeArrowheads="1"/>
                </p:cNvSpPr>
                <p:nvPr/>
              </p:nvSpPr>
              <p:spPr bwMode="auto">
                <a:xfrm>
                  <a:off x="4125" y="1991"/>
                  <a:ext cx="317" cy="8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79" name="Freeform 337"/>
                <p:cNvSpPr>
                  <a:spLocks/>
                </p:cNvSpPr>
                <p:nvPr/>
              </p:nvSpPr>
              <p:spPr bwMode="auto">
                <a:xfrm>
                  <a:off x="4802" y="2078"/>
                  <a:ext cx="228" cy="317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566" y="1124"/>
                    </a:cxn>
                    <a:cxn ang="0">
                      <a:pos x="811" y="982"/>
                    </a:cxn>
                    <a:cxn ang="0">
                      <a:pos x="244" y="0"/>
                    </a:cxn>
                    <a:cxn ang="0">
                      <a:pos x="0" y="141"/>
                    </a:cxn>
                  </a:cxnLst>
                  <a:rect l="0" t="0" r="r" b="b"/>
                  <a:pathLst>
                    <a:path w="811" h="1124">
                      <a:moveTo>
                        <a:pt x="0" y="141"/>
                      </a:moveTo>
                      <a:lnTo>
                        <a:pt x="566" y="1124"/>
                      </a:lnTo>
                      <a:lnTo>
                        <a:pt x="811" y="982"/>
                      </a:lnTo>
                      <a:lnTo>
                        <a:pt x="244" y="0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80" name="Freeform 338"/>
                <p:cNvSpPr>
                  <a:spLocks/>
                </p:cNvSpPr>
                <p:nvPr/>
              </p:nvSpPr>
              <p:spPr bwMode="auto">
                <a:xfrm>
                  <a:off x="4802" y="2078"/>
                  <a:ext cx="228" cy="317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566" y="1124"/>
                    </a:cxn>
                    <a:cxn ang="0">
                      <a:pos x="811" y="982"/>
                    </a:cxn>
                    <a:cxn ang="0">
                      <a:pos x="244" y="0"/>
                    </a:cxn>
                    <a:cxn ang="0">
                      <a:pos x="0" y="141"/>
                    </a:cxn>
                  </a:cxnLst>
                  <a:rect l="0" t="0" r="r" b="b"/>
                  <a:pathLst>
                    <a:path w="811" h="1124">
                      <a:moveTo>
                        <a:pt x="0" y="141"/>
                      </a:moveTo>
                      <a:lnTo>
                        <a:pt x="566" y="1124"/>
                      </a:lnTo>
                      <a:lnTo>
                        <a:pt x="811" y="982"/>
                      </a:lnTo>
                      <a:lnTo>
                        <a:pt x="244" y="0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81" name="Freeform 339"/>
                <p:cNvSpPr>
                  <a:spLocks/>
                </p:cNvSpPr>
                <p:nvPr/>
              </p:nvSpPr>
              <p:spPr bwMode="auto">
                <a:xfrm>
                  <a:off x="4666" y="2158"/>
                  <a:ext cx="226" cy="317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566" y="1127"/>
                    </a:cxn>
                    <a:cxn ang="0">
                      <a:pos x="811" y="985"/>
                    </a:cxn>
                    <a:cxn ang="0">
                      <a:pos x="244" y="0"/>
                    </a:cxn>
                    <a:cxn ang="0">
                      <a:pos x="0" y="142"/>
                    </a:cxn>
                  </a:cxnLst>
                  <a:rect l="0" t="0" r="r" b="b"/>
                  <a:pathLst>
                    <a:path w="811" h="1127">
                      <a:moveTo>
                        <a:pt x="0" y="142"/>
                      </a:moveTo>
                      <a:lnTo>
                        <a:pt x="566" y="1127"/>
                      </a:lnTo>
                      <a:lnTo>
                        <a:pt x="811" y="985"/>
                      </a:lnTo>
                      <a:lnTo>
                        <a:pt x="244" y="0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82" name="Freeform 340"/>
                <p:cNvSpPr>
                  <a:spLocks/>
                </p:cNvSpPr>
                <p:nvPr/>
              </p:nvSpPr>
              <p:spPr bwMode="auto">
                <a:xfrm>
                  <a:off x="4666" y="2158"/>
                  <a:ext cx="226" cy="317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566" y="1127"/>
                    </a:cxn>
                    <a:cxn ang="0">
                      <a:pos x="811" y="985"/>
                    </a:cxn>
                    <a:cxn ang="0">
                      <a:pos x="244" y="0"/>
                    </a:cxn>
                    <a:cxn ang="0">
                      <a:pos x="0" y="142"/>
                    </a:cxn>
                  </a:cxnLst>
                  <a:rect l="0" t="0" r="r" b="b"/>
                  <a:pathLst>
                    <a:path w="811" h="1127">
                      <a:moveTo>
                        <a:pt x="0" y="142"/>
                      </a:moveTo>
                      <a:lnTo>
                        <a:pt x="566" y="1127"/>
                      </a:lnTo>
                      <a:lnTo>
                        <a:pt x="811" y="985"/>
                      </a:lnTo>
                      <a:lnTo>
                        <a:pt x="244" y="0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83" name="Freeform 341"/>
                <p:cNvSpPr>
                  <a:spLocks/>
                </p:cNvSpPr>
                <p:nvPr/>
              </p:nvSpPr>
              <p:spPr bwMode="auto">
                <a:xfrm>
                  <a:off x="3749" y="2864"/>
                  <a:ext cx="280" cy="280"/>
                </a:xfrm>
                <a:custGeom>
                  <a:avLst/>
                  <a:gdLst/>
                  <a:ahLst/>
                  <a:cxnLst>
                    <a:cxn ang="0">
                      <a:pos x="0" y="199"/>
                    </a:cxn>
                    <a:cxn ang="0">
                      <a:pos x="802" y="1002"/>
                    </a:cxn>
                    <a:cxn ang="0">
                      <a:pos x="1001" y="802"/>
                    </a:cxn>
                    <a:cxn ang="0">
                      <a:pos x="199" y="0"/>
                    </a:cxn>
                    <a:cxn ang="0">
                      <a:pos x="0" y="199"/>
                    </a:cxn>
                  </a:cxnLst>
                  <a:rect l="0" t="0" r="r" b="b"/>
                  <a:pathLst>
                    <a:path w="1001" h="1002">
                      <a:moveTo>
                        <a:pt x="0" y="199"/>
                      </a:moveTo>
                      <a:lnTo>
                        <a:pt x="802" y="1002"/>
                      </a:lnTo>
                      <a:lnTo>
                        <a:pt x="1001" y="802"/>
                      </a:lnTo>
                      <a:lnTo>
                        <a:pt x="199" y="0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84" name="Freeform 342"/>
                <p:cNvSpPr>
                  <a:spLocks/>
                </p:cNvSpPr>
                <p:nvPr/>
              </p:nvSpPr>
              <p:spPr bwMode="auto">
                <a:xfrm>
                  <a:off x="3749" y="2864"/>
                  <a:ext cx="280" cy="280"/>
                </a:xfrm>
                <a:custGeom>
                  <a:avLst/>
                  <a:gdLst/>
                  <a:ahLst/>
                  <a:cxnLst>
                    <a:cxn ang="0">
                      <a:pos x="0" y="199"/>
                    </a:cxn>
                    <a:cxn ang="0">
                      <a:pos x="802" y="1002"/>
                    </a:cxn>
                    <a:cxn ang="0">
                      <a:pos x="1001" y="802"/>
                    </a:cxn>
                    <a:cxn ang="0">
                      <a:pos x="199" y="0"/>
                    </a:cxn>
                    <a:cxn ang="0">
                      <a:pos x="0" y="199"/>
                    </a:cxn>
                  </a:cxnLst>
                  <a:rect l="0" t="0" r="r" b="b"/>
                  <a:pathLst>
                    <a:path w="1001" h="1002">
                      <a:moveTo>
                        <a:pt x="0" y="199"/>
                      </a:moveTo>
                      <a:lnTo>
                        <a:pt x="802" y="1002"/>
                      </a:lnTo>
                      <a:lnTo>
                        <a:pt x="1001" y="802"/>
                      </a:lnTo>
                      <a:lnTo>
                        <a:pt x="199" y="0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85" name="Freeform 343"/>
                <p:cNvSpPr>
                  <a:spLocks/>
                </p:cNvSpPr>
                <p:nvPr/>
              </p:nvSpPr>
              <p:spPr bwMode="auto">
                <a:xfrm>
                  <a:off x="3636" y="2975"/>
                  <a:ext cx="280" cy="282"/>
                </a:xfrm>
                <a:custGeom>
                  <a:avLst/>
                  <a:gdLst/>
                  <a:ahLst/>
                  <a:cxnLst>
                    <a:cxn ang="0">
                      <a:pos x="0" y="200"/>
                    </a:cxn>
                    <a:cxn ang="0">
                      <a:pos x="802" y="1002"/>
                    </a:cxn>
                    <a:cxn ang="0">
                      <a:pos x="1001" y="803"/>
                    </a:cxn>
                    <a:cxn ang="0">
                      <a:pos x="199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001" h="1002">
                      <a:moveTo>
                        <a:pt x="0" y="200"/>
                      </a:moveTo>
                      <a:lnTo>
                        <a:pt x="802" y="1002"/>
                      </a:lnTo>
                      <a:lnTo>
                        <a:pt x="1001" y="803"/>
                      </a:lnTo>
                      <a:lnTo>
                        <a:pt x="199" y="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86" name="Freeform 344"/>
                <p:cNvSpPr>
                  <a:spLocks/>
                </p:cNvSpPr>
                <p:nvPr/>
              </p:nvSpPr>
              <p:spPr bwMode="auto">
                <a:xfrm>
                  <a:off x="3636" y="2975"/>
                  <a:ext cx="280" cy="282"/>
                </a:xfrm>
                <a:custGeom>
                  <a:avLst/>
                  <a:gdLst/>
                  <a:ahLst/>
                  <a:cxnLst>
                    <a:cxn ang="0">
                      <a:pos x="0" y="200"/>
                    </a:cxn>
                    <a:cxn ang="0">
                      <a:pos x="802" y="1002"/>
                    </a:cxn>
                    <a:cxn ang="0">
                      <a:pos x="1001" y="803"/>
                    </a:cxn>
                    <a:cxn ang="0">
                      <a:pos x="199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001" h="1002">
                      <a:moveTo>
                        <a:pt x="0" y="200"/>
                      </a:moveTo>
                      <a:lnTo>
                        <a:pt x="802" y="1002"/>
                      </a:lnTo>
                      <a:lnTo>
                        <a:pt x="1001" y="803"/>
                      </a:lnTo>
                      <a:lnTo>
                        <a:pt x="199" y="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87" name="Freeform 345"/>
                <p:cNvSpPr>
                  <a:spLocks/>
                </p:cNvSpPr>
                <p:nvPr/>
              </p:nvSpPr>
              <p:spPr bwMode="auto">
                <a:xfrm>
                  <a:off x="4538" y="2864"/>
                  <a:ext cx="280" cy="280"/>
                </a:xfrm>
                <a:custGeom>
                  <a:avLst/>
                  <a:gdLst/>
                  <a:ahLst/>
                  <a:cxnLst>
                    <a:cxn ang="0">
                      <a:pos x="1001" y="199"/>
                    </a:cxn>
                    <a:cxn ang="0">
                      <a:pos x="202" y="1002"/>
                    </a:cxn>
                    <a:cxn ang="0">
                      <a:pos x="0" y="802"/>
                    </a:cxn>
                    <a:cxn ang="0">
                      <a:pos x="802" y="0"/>
                    </a:cxn>
                    <a:cxn ang="0">
                      <a:pos x="1001" y="199"/>
                    </a:cxn>
                  </a:cxnLst>
                  <a:rect l="0" t="0" r="r" b="b"/>
                  <a:pathLst>
                    <a:path w="1001" h="1002">
                      <a:moveTo>
                        <a:pt x="1001" y="199"/>
                      </a:moveTo>
                      <a:lnTo>
                        <a:pt x="202" y="1002"/>
                      </a:lnTo>
                      <a:lnTo>
                        <a:pt x="0" y="802"/>
                      </a:lnTo>
                      <a:lnTo>
                        <a:pt x="802" y="0"/>
                      </a:lnTo>
                      <a:lnTo>
                        <a:pt x="1001" y="19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88" name="Freeform 346"/>
                <p:cNvSpPr>
                  <a:spLocks/>
                </p:cNvSpPr>
                <p:nvPr/>
              </p:nvSpPr>
              <p:spPr bwMode="auto">
                <a:xfrm>
                  <a:off x="4538" y="2864"/>
                  <a:ext cx="280" cy="280"/>
                </a:xfrm>
                <a:custGeom>
                  <a:avLst/>
                  <a:gdLst/>
                  <a:ahLst/>
                  <a:cxnLst>
                    <a:cxn ang="0">
                      <a:pos x="1001" y="199"/>
                    </a:cxn>
                    <a:cxn ang="0">
                      <a:pos x="202" y="1002"/>
                    </a:cxn>
                    <a:cxn ang="0">
                      <a:pos x="0" y="802"/>
                    </a:cxn>
                    <a:cxn ang="0">
                      <a:pos x="802" y="0"/>
                    </a:cxn>
                    <a:cxn ang="0">
                      <a:pos x="1001" y="199"/>
                    </a:cxn>
                  </a:cxnLst>
                  <a:rect l="0" t="0" r="r" b="b"/>
                  <a:pathLst>
                    <a:path w="1001" h="1002">
                      <a:moveTo>
                        <a:pt x="1001" y="199"/>
                      </a:moveTo>
                      <a:lnTo>
                        <a:pt x="202" y="1002"/>
                      </a:lnTo>
                      <a:lnTo>
                        <a:pt x="0" y="802"/>
                      </a:lnTo>
                      <a:lnTo>
                        <a:pt x="802" y="0"/>
                      </a:lnTo>
                      <a:lnTo>
                        <a:pt x="1001" y="19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89" name="Freeform 347"/>
                <p:cNvSpPr>
                  <a:spLocks/>
                </p:cNvSpPr>
                <p:nvPr/>
              </p:nvSpPr>
              <p:spPr bwMode="auto">
                <a:xfrm>
                  <a:off x="4651" y="2975"/>
                  <a:ext cx="280" cy="282"/>
                </a:xfrm>
                <a:custGeom>
                  <a:avLst/>
                  <a:gdLst/>
                  <a:ahLst/>
                  <a:cxnLst>
                    <a:cxn ang="0">
                      <a:pos x="1003" y="200"/>
                    </a:cxn>
                    <a:cxn ang="0">
                      <a:pos x="199" y="1002"/>
                    </a:cxn>
                    <a:cxn ang="0">
                      <a:pos x="0" y="803"/>
                    </a:cxn>
                    <a:cxn ang="0">
                      <a:pos x="801" y="0"/>
                    </a:cxn>
                    <a:cxn ang="0">
                      <a:pos x="1003" y="200"/>
                    </a:cxn>
                  </a:cxnLst>
                  <a:rect l="0" t="0" r="r" b="b"/>
                  <a:pathLst>
                    <a:path w="1003" h="1002">
                      <a:moveTo>
                        <a:pt x="1003" y="200"/>
                      </a:moveTo>
                      <a:lnTo>
                        <a:pt x="199" y="1002"/>
                      </a:lnTo>
                      <a:lnTo>
                        <a:pt x="0" y="803"/>
                      </a:lnTo>
                      <a:lnTo>
                        <a:pt x="801" y="0"/>
                      </a:lnTo>
                      <a:lnTo>
                        <a:pt x="1003" y="20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90" name="Freeform 348"/>
                <p:cNvSpPr>
                  <a:spLocks/>
                </p:cNvSpPr>
                <p:nvPr/>
              </p:nvSpPr>
              <p:spPr bwMode="auto">
                <a:xfrm>
                  <a:off x="4651" y="2975"/>
                  <a:ext cx="280" cy="282"/>
                </a:xfrm>
                <a:custGeom>
                  <a:avLst/>
                  <a:gdLst/>
                  <a:ahLst/>
                  <a:cxnLst>
                    <a:cxn ang="0">
                      <a:pos x="1003" y="200"/>
                    </a:cxn>
                    <a:cxn ang="0">
                      <a:pos x="199" y="1002"/>
                    </a:cxn>
                    <a:cxn ang="0">
                      <a:pos x="0" y="803"/>
                    </a:cxn>
                    <a:cxn ang="0">
                      <a:pos x="801" y="0"/>
                    </a:cxn>
                    <a:cxn ang="0">
                      <a:pos x="1003" y="200"/>
                    </a:cxn>
                  </a:cxnLst>
                  <a:rect l="0" t="0" r="r" b="b"/>
                  <a:pathLst>
                    <a:path w="1003" h="1002">
                      <a:moveTo>
                        <a:pt x="1003" y="200"/>
                      </a:moveTo>
                      <a:lnTo>
                        <a:pt x="199" y="1002"/>
                      </a:lnTo>
                      <a:lnTo>
                        <a:pt x="0" y="803"/>
                      </a:lnTo>
                      <a:lnTo>
                        <a:pt x="801" y="0"/>
                      </a:lnTo>
                      <a:lnTo>
                        <a:pt x="1003" y="2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91" name="Freeform 349"/>
                <p:cNvSpPr>
                  <a:spLocks/>
                </p:cNvSpPr>
                <p:nvPr/>
              </p:nvSpPr>
              <p:spPr bwMode="auto">
                <a:xfrm>
                  <a:off x="3715" y="2468"/>
                  <a:ext cx="61" cy="374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15" y="213"/>
                    </a:cxn>
                    <a:cxn ang="0">
                      <a:pos x="0" y="428"/>
                    </a:cxn>
                    <a:cxn ang="0">
                      <a:pos x="12" y="648"/>
                    </a:cxn>
                    <a:cxn ang="0">
                      <a:pos x="52" y="875"/>
                    </a:cxn>
                    <a:cxn ang="0">
                      <a:pos x="119" y="1105"/>
                    </a:cxn>
                    <a:cxn ang="0">
                      <a:pos x="214" y="1340"/>
                    </a:cxn>
                  </a:cxnLst>
                  <a:rect l="0" t="0" r="r" b="b"/>
                  <a:pathLst>
                    <a:path w="214" h="1340">
                      <a:moveTo>
                        <a:pt x="57" y="0"/>
                      </a:moveTo>
                      <a:lnTo>
                        <a:pt x="15" y="213"/>
                      </a:lnTo>
                      <a:lnTo>
                        <a:pt x="0" y="428"/>
                      </a:lnTo>
                      <a:lnTo>
                        <a:pt x="12" y="648"/>
                      </a:lnTo>
                      <a:lnTo>
                        <a:pt x="52" y="875"/>
                      </a:lnTo>
                      <a:lnTo>
                        <a:pt x="119" y="1105"/>
                      </a:lnTo>
                      <a:lnTo>
                        <a:pt x="214" y="134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92" name="Freeform 350"/>
                <p:cNvSpPr>
                  <a:spLocks/>
                </p:cNvSpPr>
                <p:nvPr/>
              </p:nvSpPr>
              <p:spPr bwMode="auto">
                <a:xfrm>
                  <a:off x="3754" y="2831"/>
                  <a:ext cx="37" cy="45"/>
                </a:xfrm>
                <a:custGeom>
                  <a:avLst/>
                  <a:gdLst/>
                  <a:ahLst/>
                  <a:cxnLst>
                    <a:cxn ang="0">
                      <a:pos x="135" y="0"/>
                    </a:cxn>
                    <a:cxn ang="0">
                      <a:pos x="132" y="166"/>
                    </a:cxn>
                    <a:cxn ang="0">
                      <a:pos x="0" y="63"/>
                    </a:cxn>
                    <a:cxn ang="0">
                      <a:pos x="135" y="0"/>
                    </a:cxn>
                  </a:cxnLst>
                  <a:rect l="0" t="0" r="r" b="b"/>
                  <a:pathLst>
                    <a:path w="135" h="166">
                      <a:moveTo>
                        <a:pt x="135" y="0"/>
                      </a:moveTo>
                      <a:lnTo>
                        <a:pt x="132" y="166"/>
                      </a:lnTo>
                      <a:lnTo>
                        <a:pt x="0" y="63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93" name="Freeform 351"/>
                <p:cNvSpPr>
                  <a:spLocks/>
                </p:cNvSpPr>
                <p:nvPr/>
              </p:nvSpPr>
              <p:spPr bwMode="auto">
                <a:xfrm>
                  <a:off x="4786" y="2507"/>
                  <a:ext cx="67" cy="371"/>
                </a:xfrm>
                <a:custGeom>
                  <a:avLst/>
                  <a:gdLst/>
                  <a:ahLst/>
                  <a:cxnLst>
                    <a:cxn ang="0">
                      <a:pos x="0" y="1328"/>
                    </a:cxn>
                    <a:cxn ang="0">
                      <a:pos x="95" y="1135"/>
                    </a:cxn>
                    <a:cxn ang="0">
                      <a:pos x="168" y="928"/>
                    </a:cxn>
                    <a:cxn ang="0">
                      <a:pos x="215" y="710"/>
                    </a:cxn>
                    <a:cxn ang="0">
                      <a:pos x="240" y="485"/>
                    </a:cxn>
                    <a:cxn ang="0">
                      <a:pos x="240" y="248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40" h="1328">
                      <a:moveTo>
                        <a:pt x="0" y="1328"/>
                      </a:moveTo>
                      <a:lnTo>
                        <a:pt x="95" y="1135"/>
                      </a:lnTo>
                      <a:lnTo>
                        <a:pt x="168" y="928"/>
                      </a:lnTo>
                      <a:lnTo>
                        <a:pt x="215" y="710"/>
                      </a:lnTo>
                      <a:lnTo>
                        <a:pt x="240" y="485"/>
                      </a:lnTo>
                      <a:lnTo>
                        <a:pt x="240" y="248"/>
                      </a:lnTo>
                      <a:lnTo>
                        <a:pt x="213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94" name="Freeform 352"/>
                <p:cNvSpPr>
                  <a:spLocks/>
                </p:cNvSpPr>
                <p:nvPr/>
              </p:nvSpPr>
              <p:spPr bwMode="auto">
                <a:xfrm>
                  <a:off x="4824" y="2470"/>
                  <a:ext cx="42" cy="45"/>
                </a:xfrm>
                <a:custGeom>
                  <a:avLst/>
                  <a:gdLst/>
                  <a:ahLst/>
                  <a:cxnLst>
                    <a:cxn ang="0">
                      <a:pos x="149" y="135"/>
                    </a:cxn>
                    <a:cxn ang="0">
                      <a:pos x="51" y="0"/>
                    </a:cxn>
                    <a:cxn ang="0">
                      <a:pos x="0" y="159"/>
                    </a:cxn>
                    <a:cxn ang="0">
                      <a:pos x="149" y="135"/>
                    </a:cxn>
                  </a:cxnLst>
                  <a:rect l="0" t="0" r="r" b="b"/>
                  <a:pathLst>
                    <a:path w="149" h="159">
                      <a:moveTo>
                        <a:pt x="149" y="135"/>
                      </a:moveTo>
                      <a:lnTo>
                        <a:pt x="51" y="0"/>
                      </a:lnTo>
                      <a:lnTo>
                        <a:pt x="0" y="159"/>
                      </a:lnTo>
                      <a:lnTo>
                        <a:pt x="149" y="135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95" name="Freeform 353"/>
                <p:cNvSpPr>
                  <a:spLocks/>
                </p:cNvSpPr>
                <p:nvPr/>
              </p:nvSpPr>
              <p:spPr bwMode="auto">
                <a:xfrm>
                  <a:off x="3924" y="2056"/>
                  <a:ext cx="192" cy="108"/>
                </a:xfrm>
                <a:custGeom>
                  <a:avLst/>
                  <a:gdLst/>
                  <a:ahLst/>
                  <a:cxnLst>
                    <a:cxn ang="0">
                      <a:pos x="689" y="0"/>
                    </a:cxn>
                    <a:cxn ang="0">
                      <a:pos x="529" y="65"/>
                    </a:cxn>
                    <a:cxn ang="0">
                      <a:pos x="358" y="150"/>
                    </a:cxn>
                    <a:cxn ang="0">
                      <a:pos x="183" y="258"/>
                    </a:cxn>
                    <a:cxn ang="0">
                      <a:pos x="0" y="385"/>
                    </a:cxn>
                  </a:cxnLst>
                  <a:rect l="0" t="0" r="r" b="b"/>
                  <a:pathLst>
                    <a:path w="689" h="385">
                      <a:moveTo>
                        <a:pt x="689" y="0"/>
                      </a:moveTo>
                      <a:lnTo>
                        <a:pt x="529" y="65"/>
                      </a:lnTo>
                      <a:lnTo>
                        <a:pt x="358" y="150"/>
                      </a:lnTo>
                      <a:lnTo>
                        <a:pt x="183" y="258"/>
                      </a:lnTo>
                      <a:lnTo>
                        <a:pt x="0" y="385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96" name="Freeform 354"/>
                <p:cNvSpPr>
                  <a:spLocks/>
                </p:cNvSpPr>
                <p:nvPr/>
              </p:nvSpPr>
              <p:spPr bwMode="auto">
                <a:xfrm>
                  <a:off x="3894" y="2143"/>
                  <a:ext cx="47" cy="42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0" y="149"/>
                    </a:cxn>
                    <a:cxn ang="0">
                      <a:pos x="163" y="118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63" h="149">
                      <a:moveTo>
                        <a:pt x="72" y="0"/>
                      </a:moveTo>
                      <a:lnTo>
                        <a:pt x="0" y="149"/>
                      </a:lnTo>
                      <a:lnTo>
                        <a:pt x="163" y="11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97" name="Freeform 355"/>
                <p:cNvSpPr>
                  <a:spLocks/>
                </p:cNvSpPr>
                <p:nvPr/>
              </p:nvSpPr>
              <p:spPr bwMode="auto">
                <a:xfrm>
                  <a:off x="4017" y="3111"/>
                  <a:ext cx="506" cy="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7" y="110"/>
                    </a:cxn>
                    <a:cxn ang="0">
                      <a:pos x="517" y="188"/>
                    </a:cxn>
                    <a:cxn ang="0">
                      <a:pos x="772" y="228"/>
                    </a:cxn>
                    <a:cxn ang="0">
                      <a:pos x="1030" y="236"/>
                    </a:cxn>
                    <a:cxn ang="0">
                      <a:pos x="1287" y="208"/>
                    </a:cxn>
                    <a:cxn ang="0">
                      <a:pos x="1545" y="143"/>
                    </a:cxn>
                    <a:cxn ang="0">
                      <a:pos x="1802" y="48"/>
                    </a:cxn>
                  </a:cxnLst>
                  <a:rect l="0" t="0" r="r" b="b"/>
                  <a:pathLst>
                    <a:path w="1802" h="236">
                      <a:moveTo>
                        <a:pt x="0" y="0"/>
                      </a:moveTo>
                      <a:lnTo>
                        <a:pt x="257" y="110"/>
                      </a:lnTo>
                      <a:lnTo>
                        <a:pt x="517" y="188"/>
                      </a:lnTo>
                      <a:lnTo>
                        <a:pt x="772" y="228"/>
                      </a:lnTo>
                      <a:lnTo>
                        <a:pt x="1030" y="236"/>
                      </a:lnTo>
                      <a:lnTo>
                        <a:pt x="1287" y="208"/>
                      </a:lnTo>
                      <a:lnTo>
                        <a:pt x="1545" y="143"/>
                      </a:lnTo>
                      <a:lnTo>
                        <a:pt x="1802" y="48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98" name="Freeform 356"/>
                <p:cNvSpPr>
                  <a:spLocks/>
                </p:cNvSpPr>
                <p:nvPr/>
              </p:nvSpPr>
              <p:spPr bwMode="auto">
                <a:xfrm>
                  <a:off x="4508" y="3108"/>
                  <a:ext cx="47" cy="37"/>
                </a:xfrm>
                <a:custGeom>
                  <a:avLst/>
                  <a:gdLst/>
                  <a:ahLst/>
                  <a:cxnLst>
                    <a:cxn ang="0">
                      <a:pos x="65" y="135"/>
                    </a:cxn>
                    <a:cxn ang="0">
                      <a:pos x="168" y="5"/>
                    </a:cxn>
                    <a:cxn ang="0">
                      <a:pos x="0" y="0"/>
                    </a:cxn>
                    <a:cxn ang="0">
                      <a:pos x="65" y="135"/>
                    </a:cxn>
                  </a:cxnLst>
                  <a:rect l="0" t="0" r="r" b="b"/>
                  <a:pathLst>
                    <a:path w="168" h="135">
                      <a:moveTo>
                        <a:pt x="65" y="135"/>
                      </a:moveTo>
                      <a:lnTo>
                        <a:pt x="168" y="5"/>
                      </a:lnTo>
                      <a:lnTo>
                        <a:pt x="0" y="0"/>
                      </a:lnTo>
                      <a:lnTo>
                        <a:pt x="65" y="135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99" name="Freeform 357"/>
                <p:cNvSpPr>
                  <a:spLocks/>
                </p:cNvSpPr>
                <p:nvPr/>
              </p:nvSpPr>
              <p:spPr bwMode="auto">
                <a:xfrm>
                  <a:off x="4489" y="2070"/>
                  <a:ext cx="199" cy="115"/>
                </a:xfrm>
                <a:custGeom>
                  <a:avLst/>
                  <a:gdLst/>
                  <a:ahLst/>
                  <a:cxnLst>
                    <a:cxn ang="0">
                      <a:pos x="713" y="411"/>
                    </a:cxn>
                    <a:cxn ang="0">
                      <a:pos x="555" y="286"/>
                    </a:cxn>
                    <a:cxn ang="0">
                      <a:pos x="383" y="177"/>
                    </a:cxn>
                    <a:cxn ang="0">
                      <a:pos x="198" y="8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3" h="411">
                      <a:moveTo>
                        <a:pt x="713" y="411"/>
                      </a:moveTo>
                      <a:lnTo>
                        <a:pt x="555" y="286"/>
                      </a:lnTo>
                      <a:lnTo>
                        <a:pt x="383" y="177"/>
                      </a:lnTo>
                      <a:lnTo>
                        <a:pt x="198" y="8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00" name="Freeform 358"/>
                <p:cNvSpPr>
                  <a:spLocks/>
                </p:cNvSpPr>
                <p:nvPr/>
              </p:nvSpPr>
              <p:spPr bwMode="auto">
                <a:xfrm>
                  <a:off x="4454" y="2050"/>
                  <a:ext cx="46" cy="40"/>
                </a:xfrm>
                <a:custGeom>
                  <a:avLst/>
                  <a:gdLst/>
                  <a:ahLst/>
                  <a:cxnLst>
                    <a:cxn ang="0">
                      <a:pos x="118" y="142"/>
                    </a:cxn>
                    <a:cxn ang="0">
                      <a:pos x="0" y="22"/>
                    </a:cxn>
                    <a:cxn ang="0">
                      <a:pos x="166" y="0"/>
                    </a:cxn>
                    <a:cxn ang="0">
                      <a:pos x="118" y="142"/>
                    </a:cxn>
                  </a:cxnLst>
                  <a:rect l="0" t="0" r="r" b="b"/>
                  <a:pathLst>
                    <a:path w="166" h="142">
                      <a:moveTo>
                        <a:pt x="118" y="142"/>
                      </a:moveTo>
                      <a:lnTo>
                        <a:pt x="0" y="22"/>
                      </a:lnTo>
                      <a:lnTo>
                        <a:pt x="166" y="0"/>
                      </a:lnTo>
                      <a:lnTo>
                        <a:pt x="118" y="14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01" name="Freeform 359"/>
                <p:cNvSpPr>
                  <a:spLocks/>
                </p:cNvSpPr>
                <p:nvPr/>
              </p:nvSpPr>
              <p:spPr bwMode="auto">
                <a:xfrm>
                  <a:off x="4447" y="1895"/>
                  <a:ext cx="337" cy="1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0" y="75"/>
                    </a:cxn>
                    <a:cxn ang="0">
                      <a:pos x="513" y="175"/>
                    </a:cxn>
                    <a:cxn ang="0">
                      <a:pos x="753" y="307"/>
                    </a:cxn>
                    <a:cxn ang="0">
                      <a:pos x="983" y="464"/>
                    </a:cxn>
                    <a:cxn ang="0">
                      <a:pos x="1200" y="651"/>
                    </a:cxn>
                  </a:cxnLst>
                  <a:rect l="0" t="0" r="r" b="b"/>
                  <a:pathLst>
                    <a:path w="1200" h="651">
                      <a:moveTo>
                        <a:pt x="0" y="0"/>
                      </a:moveTo>
                      <a:lnTo>
                        <a:pt x="260" y="75"/>
                      </a:lnTo>
                      <a:lnTo>
                        <a:pt x="513" y="175"/>
                      </a:lnTo>
                      <a:lnTo>
                        <a:pt x="753" y="307"/>
                      </a:lnTo>
                      <a:lnTo>
                        <a:pt x="983" y="464"/>
                      </a:lnTo>
                      <a:lnTo>
                        <a:pt x="1200" y="651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02" name="Freeform 360"/>
                <p:cNvSpPr>
                  <a:spLocks/>
                </p:cNvSpPr>
                <p:nvPr/>
              </p:nvSpPr>
              <p:spPr bwMode="auto">
                <a:xfrm>
                  <a:off x="4765" y="2061"/>
                  <a:ext cx="46" cy="44"/>
                </a:xfrm>
                <a:custGeom>
                  <a:avLst/>
                  <a:gdLst/>
                  <a:ahLst/>
                  <a:cxnLst>
                    <a:cxn ang="0">
                      <a:pos x="103" y="0"/>
                    </a:cxn>
                    <a:cxn ang="0">
                      <a:pos x="158" y="156"/>
                    </a:cxn>
                    <a:cxn ang="0">
                      <a:pos x="0" y="105"/>
                    </a:cxn>
                    <a:cxn ang="0">
                      <a:pos x="103" y="0"/>
                    </a:cxn>
                  </a:cxnLst>
                  <a:rect l="0" t="0" r="r" b="b"/>
                  <a:pathLst>
                    <a:path w="158" h="156">
                      <a:moveTo>
                        <a:pt x="103" y="0"/>
                      </a:moveTo>
                      <a:lnTo>
                        <a:pt x="158" y="156"/>
                      </a:lnTo>
                      <a:lnTo>
                        <a:pt x="0" y="105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03" name="Freeform 361"/>
                <p:cNvSpPr>
                  <a:spLocks/>
                </p:cNvSpPr>
                <p:nvPr/>
              </p:nvSpPr>
              <p:spPr bwMode="auto">
                <a:xfrm>
                  <a:off x="4910" y="2385"/>
                  <a:ext cx="98" cy="576"/>
                </a:xfrm>
                <a:custGeom>
                  <a:avLst/>
                  <a:gdLst/>
                  <a:ahLst/>
                  <a:cxnLst>
                    <a:cxn ang="0">
                      <a:pos x="225" y="0"/>
                    </a:cxn>
                    <a:cxn ang="0">
                      <a:pos x="305" y="308"/>
                    </a:cxn>
                    <a:cxn ang="0">
                      <a:pos x="343" y="610"/>
                    </a:cxn>
                    <a:cxn ang="0">
                      <a:pos x="348" y="908"/>
                    </a:cxn>
                    <a:cxn ang="0">
                      <a:pos x="315" y="1203"/>
                    </a:cxn>
                    <a:cxn ang="0">
                      <a:pos x="248" y="1495"/>
                    </a:cxn>
                    <a:cxn ang="0">
                      <a:pos x="143" y="1780"/>
                    </a:cxn>
                    <a:cxn ang="0">
                      <a:pos x="0" y="2063"/>
                    </a:cxn>
                  </a:cxnLst>
                  <a:rect l="0" t="0" r="r" b="b"/>
                  <a:pathLst>
                    <a:path w="348" h="2063">
                      <a:moveTo>
                        <a:pt x="225" y="0"/>
                      </a:moveTo>
                      <a:lnTo>
                        <a:pt x="305" y="308"/>
                      </a:lnTo>
                      <a:lnTo>
                        <a:pt x="343" y="610"/>
                      </a:lnTo>
                      <a:lnTo>
                        <a:pt x="348" y="908"/>
                      </a:lnTo>
                      <a:lnTo>
                        <a:pt x="315" y="1203"/>
                      </a:lnTo>
                      <a:lnTo>
                        <a:pt x="248" y="1495"/>
                      </a:lnTo>
                      <a:lnTo>
                        <a:pt x="143" y="1780"/>
                      </a:lnTo>
                      <a:lnTo>
                        <a:pt x="0" y="2063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04" name="Freeform 362"/>
                <p:cNvSpPr>
                  <a:spLocks/>
                </p:cNvSpPr>
                <p:nvPr/>
              </p:nvSpPr>
              <p:spPr bwMode="auto">
                <a:xfrm>
                  <a:off x="4892" y="2946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66"/>
                    </a:cxn>
                    <a:cxn ang="0">
                      <a:pos x="139" y="77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39" h="166">
                      <a:moveTo>
                        <a:pt x="12" y="0"/>
                      </a:moveTo>
                      <a:lnTo>
                        <a:pt x="0" y="166"/>
                      </a:lnTo>
                      <a:lnTo>
                        <a:pt x="139" y="77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05" name="Freeform 363"/>
                <p:cNvSpPr>
                  <a:spLocks/>
                </p:cNvSpPr>
                <p:nvPr/>
              </p:nvSpPr>
              <p:spPr bwMode="auto">
                <a:xfrm>
                  <a:off x="3934" y="3221"/>
                  <a:ext cx="733" cy="110"/>
                </a:xfrm>
                <a:custGeom>
                  <a:avLst/>
                  <a:gdLst/>
                  <a:ahLst/>
                  <a:cxnLst>
                    <a:cxn ang="0">
                      <a:pos x="2614" y="0"/>
                    </a:cxn>
                    <a:cxn ang="0">
                      <a:pos x="2327" y="148"/>
                    </a:cxn>
                    <a:cxn ang="0">
                      <a:pos x="2039" y="263"/>
                    </a:cxn>
                    <a:cxn ang="0">
                      <a:pos x="1749" y="341"/>
                    </a:cxn>
                    <a:cxn ang="0">
                      <a:pos x="1462" y="383"/>
                    </a:cxn>
                    <a:cxn ang="0">
                      <a:pos x="1172" y="391"/>
                    </a:cxn>
                    <a:cxn ang="0">
                      <a:pos x="880" y="361"/>
                    </a:cxn>
                    <a:cxn ang="0">
                      <a:pos x="587" y="301"/>
                    </a:cxn>
                    <a:cxn ang="0">
                      <a:pos x="295" y="201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2614" h="391">
                      <a:moveTo>
                        <a:pt x="2614" y="0"/>
                      </a:moveTo>
                      <a:lnTo>
                        <a:pt x="2327" y="148"/>
                      </a:lnTo>
                      <a:lnTo>
                        <a:pt x="2039" y="263"/>
                      </a:lnTo>
                      <a:lnTo>
                        <a:pt x="1749" y="341"/>
                      </a:lnTo>
                      <a:lnTo>
                        <a:pt x="1462" y="383"/>
                      </a:lnTo>
                      <a:lnTo>
                        <a:pt x="1172" y="391"/>
                      </a:lnTo>
                      <a:lnTo>
                        <a:pt x="880" y="361"/>
                      </a:lnTo>
                      <a:lnTo>
                        <a:pt x="587" y="301"/>
                      </a:lnTo>
                      <a:lnTo>
                        <a:pt x="295" y="201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06" name="Freeform 364"/>
                <p:cNvSpPr>
                  <a:spLocks/>
                </p:cNvSpPr>
                <p:nvPr/>
              </p:nvSpPr>
              <p:spPr bwMode="auto">
                <a:xfrm>
                  <a:off x="3902" y="3223"/>
                  <a:ext cx="46" cy="37"/>
                </a:xfrm>
                <a:custGeom>
                  <a:avLst/>
                  <a:gdLst/>
                  <a:ahLst/>
                  <a:cxnLst>
                    <a:cxn ang="0">
                      <a:pos x="165" y="5"/>
                    </a:cxn>
                    <a:cxn ang="0">
                      <a:pos x="0" y="0"/>
                    </a:cxn>
                    <a:cxn ang="0">
                      <a:pos x="93" y="134"/>
                    </a:cxn>
                    <a:cxn ang="0">
                      <a:pos x="165" y="5"/>
                    </a:cxn>
                  </a:cxnLst>
                  <a:rect l="0" t="0" r="r" b="b"/>
                  <a:pathLst>
                    <a:path w="165" h="134">
                      <a:moveTo>
                        <a:pt x="165" y="5"/>
                      </a:moveTo>
                      <a:lnTo>
                        <a:pt x="0" y="0"/>
                      </a:lnTo>
                      <a:lnTo>
                        <a:pt x="93" y="134"/>
                      </a:lnTo>
                      <a:lnTo>
                        <a:pt x="165" y="5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07" name="Freeform 365"/>
                <p:cNvSpPr>
                  <a:spLocks/>
                </p:cNvSpPr>
                <p:nvPr/>
              </p:nvSpPr>
              <p:spPr bwMode="auto">
                <a:xfrm>
                  <a:off x="3559" y="2418"/>
                  <a:ext cx="113" cy="575"/>
                </a:xfrm>
                <a:custGeom>
                  <a:avLst/>
                  <a:gdLst/>
                  <a:ahLst/>
                  <a:cxnLst>
                    <a:cxn ang="0">
                      <a:pos x="399" y="2049"/>
                    </a:cxn>
                    <a:cxn ang="0">
                      <a:pos x="244" y="1742"/>
                    </a:cxn>
                    <a:cxn ang="0">
                      <a:pos x="125" y="1439"/>
                    </a:cxn>
                    <a:cxn ang="0">
                      <a:pos x="45" y="1139"/>
                    </a:cxn>
                    <a:cxn ang="0">
                      <a:pos x="5" y="847"/>
                    </a:cxn>
                    <a:cxn ang="0">
                      <a:pos x="0" y="560"/>
                    </a:cxn>
                    <a:cxn ang="0">
                      <a:pos x="37" y="275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399" h="2049">
                      <a:moveTo>
                        <a:pt x="399" y="2049"/>
                      </a:moveTo>
                      <a:lnTo>
                        <a:pt x="244" y="1742"/>
                      </a:lnTo>
                      <a:lnTo>
                        <a:pt x="125" y="1439"/>
                      </a:lnTo>
                      <a:lnTo>
                        <a:pt x="45" y="1139"/>
                      </a:lnTo>
                      <a:lnTo>
                        <a:pt x="5" y="847"/>
                      </a:lnTo>
                      <a:lnTo>
                        <a:pt x="0" y="560"/>
                      </a:lnTo>
                      <a:lnTo>
                        <a:pt x="37" y="275"/>
                      </a:lnTo>
                      <a:lnTo>
                        <a:pt x="110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08" name="Freeform 366"/>
                <p:cNvSpPr>
                  <a:spLocks/>
                </p:cNvSpPr>
                <p:nvPr/>
              </p:nvSpPr>
              <p:spPr bwMode="auto">
                <a:xfrm>
                  <a:off x="3567" y="2385"/>
                  <a:ext cx="40" cy="45"/>
                </a:xfrm>
                <a:custGeom>
                  <a:avLst/>
                  <a:gdLst/>
                  <a:ahLst/>
                  <a:cxnLst>
                    <a:cxn ang="0">
                      <a:pos x="0" y="112"/>
                    </a:cxn>
                    <a:cxn ang="0">
                      <a:pos x="123" y="0"/>
                    </a:cxn>
                    <a:cxn ang="0">
                      <a:pos x="142" y="165"/>
                    </a:cxn>
                    <a:cxn ang="0">
                      <a:pos x="0" y="112"/>
                    </a:cxn>
                  </a:cxnLst>
                  <a:rect l="0" t="0" r="r" b="b"/>
                  <a:pathLst>
                    <a:path w="142" h="165">
                      <a:moveTo>
                        <a:pt x="0" y="112"/>
                      </a:moveTo>
                      <a:lnTo>
                        <a:pt x="123" y="0"/>
                      </a:lnTo>
                      <a:lnTo>
                        <a:pt x="142" y="165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09" name="Freeform 367"/>
                <p:cNvSpPr>
                  <a:spLocks/>
                </p:cNvSpPr>
                <p:nvPr/>
              </p:nvSpPr>
              <p:spPr bwMode="auto">
                <a:xfrm>
                  <a:off x="3763" y="1908"/>
                  <a:ext cx="324" cy="202"/>
                </a:xfrm>
                <a:custGeom>
                  <a:avLst/>
                  <a:gdLst/>
                  <a:ahLst/>
                  <a:cxnLst>
                    <a:cxn ang="0">
                      <a:pos x="0" y="720"/>
                    </a:cxn>
                    <a:cxn ang="0">
                      <a:pos x="130" y="570"/>
                    </a:cxn>
                    <a:cxn ang="0">
                      <a:pos x="285" y="433"/>
                    </a:cxn>
                    <a:cxn ang="0">
                      <a:pos x="465" y="305"/>
                    </a:cxn>
                    <a:cxn ang="0">
                      <a:pos x="667" y="188"/>
                    </a:cxn>
                    <a:cxn ang="0">
                      <a:pos x="897" y="88"/>
                    </a:cxn>
                    <a:cxn ang="0">
                      <a:pos x="1152" y="0"/>
                    </a:cxn>
                  </a:cxnLst>
                  <a:rect l="0" t="0" r="r" b="b"/>
                  <a:pathLst>
                    <a:path w="1152" h="720">
                      <a:moveTo>
                        <a:pt x="0" y="720"/>
                      </a:moveTo>
                      <a:lnTo>
                        <a:pt x="130" y="570"/>
                      </a:lnTo>
                      <a:lnTo>
                        <a:pt x="285" y="433"/>
                      </a:lnTo>
                      <a:lnTo>
                        <a:pt x="465" y="305"/>
                      </a:lnTo>
                      <a:lnTo>
                        <a:pt x="667" y="188"/>
                      </a:lnTo>
                      <a:lnTo>
                        <a:pt x="897" y="88"/>
                      </a:lnTo>
                      <a:lnTo>
                        <a:pt x="1152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10" name="Freeform 368"/>
                <p:cNvSpPr>
                  <a:spLocks/>
                </p:cNvSpPr>
                <p:nvPr/>
              </p:nvSpPr>
              <p:spPr bwMode="auto">
                <a:xfrm>
                  <a:off x="4076" y="1888"/>
                  <a:ext cx="44" cy="40"/>
                </a:xfrm>
                <a:custGeom>
                  <a:avLst/>
                  <a:gdLst/>
                  <a:ahLst/>
                  <a:cxnLst>
                    <a:cxn ang="0">
                      <a:pos x="41" y="144"/>
                    </a:cxn>
                    <a:cxn ang="0">
                      <a:pos x="163" y="32"/>
                    </a:cxn>
                    <a:cxn ang="0">
                      <a:pos x="0" y="0"/>
                    </a:cxn>
                    <a:cxn ang="0">
                      <a:pos x="41" y="144"/>
                    </a:cxn>
                  </a:cxnLst>
                  <a:rect l="0" t="0" r="r" b="b"/>
                  <a:pathLst>
                    <a:path w="163" h="144">
                      <a:moveTo>
                        <a:pt x="41" y="144"/>
                      </a:moveTo>
                      <a:lnTo>
                        <a:pt x="163" y="32"/>
                      </a:lnTo>
                      <a:lnTo>
                        <a:pt x="0" y="0"/>
                      </a:lnTo>
                      <a:lnTo>
                        <a:pt x="41" y="144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11" name="Freeform 369" descr="Diagonal hacia arriba oscura"/>
                <p:cNvSpPr>
                  <a:spLocks/>
                </p:cNvSpPr>
                <p:nvPr/>
              </p:nvSpPr>
              <p:spPr bwMode="auto">
                <a:xfrm>
                  <a:off x="3184" y="2509"/>
                  <a:ext cx="273" cy="129"/>
                </a:xfrm>
                <a:custGeom>
                  <a:avLst/>
                  <a:gdLst/>
                  <a:ahLst/>
                  <a:cxnLst>
                    <a:cxn ang="0">
                      <a:pos x="459" y="344"/>
                    </a:cxn>
                    <a:cxn ang="0">
                      <a:pos x="684" y="344"/>
                    </a:cxn>
                    <a:cxn ang="0">
                      <a:pos x="684" y="459"/>
                    </a:cxn>
                    <a:cxn ang="0">
                      <a:pos x="977" y="228"/>
                    </a:cxn>
                    <a:cxn ang="0">
                      <a:pos x="684" y="0"/>
                    </a:cxn>
                    <a:cxn ang="0">
                      <a:pos x="684" y="115"/>
                    </a:cxn>
                    <a:cxn ang="0">
                      <a:pos x="459" y="115"/>
                    </a:cxn>
                    <a:cxn ang="0">
                      <a:pos x="459" y="60"/>
                    </a:cxn>
                    <a:cxn ang="0">
                      <a:pos x="0" y="60"/>
                    </a:cxn>
                    <a:cxn ang="0">
                      <a:pos x="0" y="399"/>
                    </a:cxn>
                    <a:cxn ang="0">
                      <a:pos x="459" y="399"/>
                    </a:cxn>
                    <a:cxn ang="0">
                      <a:pos x="459" y="344"/>
                    </a:cxn>
                  </a:cxnLst>
                  <a:rect l="0" t="0" r="r" b="b"/>
                  <a:pathLst>
                    <a:path w="977" h="459">
                      <a:moveTo>
                        <a:pt x="459" y="344"/>
                      </a:moveTo>
                      <a:lnTo>
                        <a:pt x="684" y="344"/>
                      </a:lnTo>
                      <a:lnTo>
                        <a:pt x="684" y="459"/>
                      </a:lnTo>
                      <a:lnTo>
                        <a:pt x="977" y="228"/>
                      </a:lnTo>
                      <a:lnTo>
                        <a:pt x="684" y="0"/>
                      </a:lnTo>
                      <a:lnTo>
                        <a:pt x="684" y="115"/>
                      </a:lnTo>
                      <a:lnTo>
                        <a:pt x="459" y="115"/>
                      </a:lnTo>
                      <a:lnTo>
                        <a:pt x="459" y="60"/>
                      </a:lnTo>
                      <a:lnTo>
                        <a:pt x="0" y="60"/>
                      </a:lnTo>
                      <a:lnTo>
                        <a:pt x="0" y="399"/>
                      </a:lnTo>
                      <a:lnTo>
                        <a:pt x="459" y="399"/>
                      </a:lnTo>
                      <a:lnTo>
                        <a:pt x="459" y="344"/>
                      </a:lnTo>
                      <a:close/>
                    </a:path>
                  </a:pathLst>
                </a:custGeom>
                <a:pattFill prst="dkUp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12" name="Freeform 370"/>
                <p:cNvSpPr>
                  <a:spLocks/>
                </p:cNvSpPr>
                <p:nvPr/>
              </p:nvSpPr>
              <p:spPr bwMode="auto">
                <a:xfrm>
                  <a:off x="3184" y="2509"/>
                  <a:ext cx="273" cy="129"/>
                </a:xfrm>
                <a:custGeom>
                  <a:avLst/>
                  <a:gdLst/>
                  <a:ahLst/>
                  <a:cxnLst>
                    <a:cxn ang="0">
                      <a:pos x="459" y="344"/>
                    </a:cxn>
                    <a:cxn ang="0">
                      <a:pos x="684" y="344"/>
                    </a:cxn>
                    <a:cxn ang="0">
                      <a:pos x="684" y="459"/>
                    </a:cxn>
                    <a:cxn ang="0">
                      <a:pos x="977" y="228"/>
                    </a:cxn>
                    <a:cxn ang="0">
                      <a:pos x="684" y="0"/>
                    </a:cxn>
                    <a:cxn ang="0">
                      <a:pos x="684" y="115"/>
                    </a:cxn>
                    <a:cxn ang="0">
                      <a:pos x="459" y="115"/>
                    </a:cxn>
                    <a:cxn ang="0">
                      <a:pos x="459" y="60"/>
                    </a:cxn>
                    <a:cxn ang="0">
                      <a:pos x="0" y="60"/>
                    </a:cxn>
                    <a:cxn ang="0">
                      <a:pos x="0" y="399"/>
                    </a:cxn>
                    <a:cxn ang="0">
                      <a:pos x="459" y="399"/>
                    </a:cxn>
                    <a:cxn ang="0">
                      <a:pos x="459" y="344"/>
                    </a:cxn>
                  </a:cxnLst>
                  <a:rect l="0" t="0" r="r" b="b"/>
                  <a:pathLst>
                    <a:path w="977" h="459">
                      <a:moveTo>
                        <a:pt x="459" y="344"/>
                      </a:moveTo>
                      <a:lnTo>
                        <a:pt x="684" y="344"/>
                      </a:lnTo>
                      <a:lnTo>
                        <a:pt x="684" y="459"/>
                      </a:lnTo>
                      <a:lnTo>
                        <a:pt x="977" y="228"/>
                      </a:lnTo>
                      <a:lnTo>
                        <a:pt x="684" y="0"/>
                      </a:lnTo>
                      <a:lnTo>
                        <a:pt x="684" y="115"/>
                      </a:lnTo>
                      <a:lnTo>
                        <a:pt x="459" y="115"/>
                      </a:lnTo>
                      <a:lnTo>
                        <a:pt x="459" y="60"/>
                      </a:lnTo>
                      <a:lnTo>
                        <a:pt x="0" y="60"/>
                      </a:lnTo>
                      <a:lnTo>
                        <a:pt x="0" y="399"/>
                      </a:lnTo>
                      <a:lnTo>
                        <a:pt x="459" y="399"/>
                      </a:lnTo>
                      <a:lnTo>
                        <a:pt x="459" y="34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13" name="Freeform 371" descr="Diagonal hacia abajo ancha"/>
                <p:cNvSpPr>
                  <a:spLocks/>
                </p:cNvSpPr>
                <p:nvPr/>
              </p:nvSpPr>
              <p:spPr bwMode="auto">
                <a:xfrm>
                  <a:off x="3184" y="2667"/>
                  <a:ext cx="273" cy="129"/>
                </a:xfrm>
                <a:custGeom>
                  <a:avLst/>
                  <a:gdLst/>
                  <a:ahLst/>
                  <a:cxnLst>
                    <a:cxn ang="0">
                      <a:pos x="519" y="346"/>
                    </a:cxn>
                    <a:cxn ang="0">
                      <a:pos x="291" y="346"/>
                    </a:cxn>
                    <a:cxn ang="0">
                      <a:pos x="291" y="459"/>
                    </a:cxn>
                    <a:cxn ang="0">
                      <a:pos x="0" y="231"/>
                    </a:cxn>
                    <a:cxn ang="0">
                      <a:pos x="291" y="0"/>
                    </a:cxn>
                    <a:cxn ang="0">
                      <a:pos x="291" y="115"/>
                    </a:cxn>
                    <a:cxn ang="0">
                      <a:pos x="519" y="115"/>
                    </a:cxn>
                    <a:cxn ang="0">
                      <a:pos x="519" y="60"/>
                    </a:cxn>
                    <a:cxn ang="0">
                      <a:pos x="977" y="60"/>
                    </a:cxn>
                    <a:cxn ang="0">
                      <a:pos x="977" y="401"/>
                    </a:cxn>
                    <a:cxn ang="0">
                      <a:pos x="519" y="401"/>
                    </a:cxn>
                    <a:cxn ang="0">
                      <a:pos x="519" y="346"/>
                    </a:cxn>
                  </a:cxnLst>
                  <a:rect l="0" t="0" r="r" b="b"/>
                  <a:pathLst>
                    <a:path w="977" h="459">
                      <a:moveTo>
                        <a:pt x="519" y="346"/>
                      </a:moveTo>
                      <a:lnTo>
                        <a:pt x="291" y="346"/>
                      </a:lnTo>
                      <a:lnTo>
                        <a:pt x="291" y="459"/>
                      </a:lnTo>
                      <a:lnTo>
                        <a:pt x="0" y="231"/>
                      </a:lnTo>
                      <a:lnTo>
                        <a:pt x="291" y="0"/>
                      </a:lnTo>
                      <a:lnTo>
                        <a:pt x="291" y="115"/>
                      </a:lnTo>
                      <a:lnTo>
                        <a:pt x="519" y="115"/>
                      </a:lnTo>
                      <a:lnTo>
                        <a:pt x="519" y="60"/>
                      </a:lnTo>
                      <a:lnTo>
                        <a:pt x="977" y="60"/>
                      </a:lnTo>
                      <a:lnTo>
                        <a:pt x="977" y="401"/>
                      </a:lnTo>
                      <a:lnTo>
                        <a:pt x="519" y="401"/>
                      </a:lnTo>
                      <a:lnTo>
                        <a:pt x="519" y="346"/>
                      </a:lnTo>
                      <a:close/>
                    </a:path>
                  </a:pathLst>
                </a:custGeom>
                <a:pattFill prst="wdDn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14" name="Freeform 372"/>
                <p:cNvSpPr>
                  <a:spLocks/>
                </p:cNvSpPr>
                <p:nvPr/>
              </p:nvSpPr>
              <p:spPr bwMode="auto">
                <a:xfrm>
                  <a:off x="3184" y="2667"/>
                  <a:ext cx="273" cy="129"/>
                </a:xfrm>
                <a:custGeom>
                  <a:avLst/>
                  <a:gdLst/>
                  <a:ahLst/>
                  <a:cxnLst>
                    <a:cxn ang="0">
                      <a:pos x="519" y="346"/>
                    </a:cxn>
                    <a:cxn ang="0">
                      <a:pos x="291" y="346"/>
                    </a:cxn>
                    <a:cxn ang="0">
                      <a:pos x="291" y="459"/>
                    </a:cxn>
                    <a:cxn ang="0">
                      <a:pos x="0" y="231"/>
                    </a:cxn>
                    <a:cxn ang="0">
                      <a:pos x="291" y="0"/>
                    </a:cxn>
                    <a:cxn ang="0">
                      <a:pos x="291" y="115"/>
                    </a:cxn>
                    <a:cxn ang="0">
                      <a:pos x="519" y="115"/>
                    </a:cxn>
                    <a:cxn ang="0">
                      <a:pos x="519" y="60"/>
                    </a:cxn>
                    <a:cxn ang="0">
                      <a:pos x="977" y="60"/>
                    </a:cxn>
                    <a:cxn ang="0">
                      <a:pos x="977" y="401"/>
                    </a:cxn>
                    <a:cxn ang="0">
                      <a:pos x="519" y="401"/>
                    </a:cxn>
                    <a:cxn ang="0">
                      <a:pos x="519" y="346"/>
                    </a:cxn>
                  </a:cxnLst>
                  <a:rect l="0" t="0" r="r" b="b"/>
                  <a:pathLst>
                    <a:path w="977" h="459">
                      <a:moveTo>
                        <a:pt x="519" y="346"/>
                      </a:moveTo>
                      <a:lnTo>
                        <a:pt x="291" y="346"/>
                      </a:lnTo>
                      <a:lnTo>
                        <a:pt x="291" y="459"/>
                      </a:lnTo>
                      <a:lnTo>
                        <a:pt x="0" y="231"/>
                      </a:lnTo>
                      <a:lnTo>
                        <a:pt x="291" y="0"/>
                      </a:lnTo>
                      <a:lnTo>
                        <a:pt x="291" y="115"/>
                      </a:lnTo>
                      <a:lnTo>
                        <a:pt x="519" y="115"/>
                      </a:lnTo>
                      <a:lnTo>
                        <a:pt x="519" y="60"/>
                      </a:lnTo>
                      <a:lnTo>
                        <a:pt x="977" y="60"/>
                      </a:lnTo>
                      <a:lnTo>
                        <a:pt x="977" y="401"/>
                      </a:lnTo>
                      <a:lnTo>
                        <a:pt x="519" y="401"/>
                      </a:lnTo>
                      <a:lnTo>
                        <a:pt x="519" y="34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15" name="Freeform 373" descr="Diagonal hacia abajo ancha"/>
                <p:cNvSpPr>
                  <a:spLocks/>
                </p:cNvSpPr>
                <p:nvPr/>
              </p:nvSpPr>
              <p:spPr bwMode="auto">
                <a:xfrm>
                  <a:off x="5104" y="2509"/>
                  <a:ext cx="275" cy="129"/>
                </a:xfrm>
                <a:custGeom>
                  <a:avLst/>
                  <a:gdLst/>
                  <a:ahLst/>
                  <a:cxnLst>
                    <a:cxn ang="0">
                      <a:pos x="458" y="344"/>
                    </a:cxn>
                    <a:cxn ang="0">
                      <a:pos x="686" y="344"/>
                    </a:cxn>
                    <a:cxn ang="0">
                      <a:pos x="686" y="459"/>
                    </a:cxn>
                    <a:cxn ang="0">
                      <a:pos x="979" y="228"/>
                    </a:cxn>
                    <a:cxn ang="0">
                      <a:pos x="686" y="0"/>
                    </a:cxn>
                    <a:cxn ang="0">
                      <a:pos x="686" y="115"/>
                    </a:cxn>
                    <a:cxn ang="0">
                      <a:pos x="458" y="115"/>
                    </a:cxn>
                    <a:cxn ang="0">
                      <a:pos x="458" y="60"/>
                    </a:cxn>
                    <a:cxn ang="0">
                      <a:pos x="0" y="60"/>
                    </a:cxn>
                    <a:cxn ang="0">
                      <a:pos x="0" y="399"/>
                    </a:cxn>
                    <a:cxn ang="0">
                      <a:pos x="458" y="399"/>
                    </a:cxn>
                    <a:cxn ang="0">
                      <a:pos x="458" y="344"/>
                    </a:cxn>
                  </a:cxnLst>
                  <a:rect l="0" t="0" r="r" b="b"/>
                  <a:pathLst>
                    <a:path w="979" h="459">
                      <a:moveTo>
                        <a:pt x="458" y="344"/>
                      </a:moveTo>
                      <a:lnTo>
                        <a:pt x="686" y="344"/>
                      </a:lnTo>
                      <a:lnTo>
                        <a:pt x="686" y="459"/>
                      </a:lnTo>
                      <a:lnTo>
                        <a:pt x="979" y="228"/>
                      </a:lnTo>
                      <a:lnTo>
                        <a:pt x="686" y="0"/>
                      </a:lnTo>
                      <a:lnTo>
                        <a:pt x="686" y="115"/>
                      </a:lnTo>
                      <a:lnTo>
                        <a:pt x="458" y="115"/>
                      </a:lnTo>
                      <a:lnTo>
                        <a:pt x="458" y="60"/>
                      </a:lnTo>
                      <a:lnTo>
                        <a:pt x="0" y="60"/>
                      </a:lnTo>
                      <a:lnTo>
                        <a:pt x="0" y="399"/>
                      </a:lnTo>
                      <a:lnTo>
                        <a:pt x="458" y="399"/>
                      </a:lnTo>
                      <a:lnTo>
                        <a:pt x="458" y="344"/>
                      </a:lnTo>
                      <a:close/>
                    </a:path>
                  </a:pathLst>
                </a:custGeom>
                <a:pattFill prst="wdDn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16" name="Freeform 374"/>
                <p:cNvSpPr>
                  <a:spLocks/>
                </p:cNvSpPr>
                <p:nvPr/>
              </p:nvSpPr>
              <p:spPr bwMode="auto">
                <a:xfrm>
                  <a:off x="5104" y="2509"/>
                  <a:ext cx="275" cy="129"/>
                </a:xfrm>
                <a:custGeom>
                  <a:avLst/>
                  <a:gdLst/>
                  <a:ahLst/>
                  <a:cxnLst>
                    <a:cxn ang="0">
                      <a:pos x="458" y="344"/>
                    </a:cxn>
                    <a:cxn ang="0">
                      <a:pos x="686" y="344"/>
                    </a:cxn>
                    <a:cxn ang="0">
                      <a:pos x="686" y="459"/>
                    </a:cxn>
                    <a:cxn ang="0">
                      <a:pos x="979" y="228"/>
                    </a:cxn>
                    <a:cxn ang="0">
                      <a:pos x="686" y="0"/>
                    </a:cxn>
                    <a:cxn ang="0">
                      <a:pos x="686" y="115"/>
                    </a:cxn>
                    <a:cxn ang="0">
                      <a:pos x="458" y="115"/>
                    </a:cxn>
                    <a:cxn ang="0">
                      <a:pos x="458" y="60"/>
                    </a:cxn>
                    <a:cxn ang="0">
                      <a:pos x="0" y="60"/>
                    </a:cxn>
                    <a:cxn ang="0">
                      <a:pos x="0" y="399"/>
                    </a:cxn>
                    <a:cxn ang="0">
                      <a:pos x="458" y="399"/>
                    </a:cxn>
                    <a:cxn ang="0">
                      <a:pos x="458" y="344"/>
                    </a:cxn>
                  </a:cxnLst>
                  <a:rect l="0" t="0" r="r" b="b"/>
                  <a:pathLst>
                    <a:path w="979" h="459">
                      <a:moveTo>
                        <a:pt x="458" y="344"/>
                      </a:moveTo>
                      <a:lnTo>
                        <a:pt x="686" y="344"/>
                      </a:lnTo>
                      <a:lnTo>
                        <a:pt x="686" y="459"/>
                      </a:lnTo>
                      <a:lnTo>
                        <a:pt x="979" y="228"/>
                      </a:lnTo>
                      <a:lnTo>
                        <a:pt x="686" y="0"/>
                      </a:lnTo>
                      <a:lnTo>
                        <a:pt x="686" y="115"/>
                      </a:lnTo>
                      <a:lnTo>
                        <a:pt x="458" y="115"/>
                      </a:lnTo>
                      <a:lnTo>
                        <a:pt x="458" y="60"/>
                      </a:lnTo>
                      <a:lnTo>
                        <a:pt x="0" y="60"/>
                      </a:lnTo>
                      <a:lnTo>
                        <a:pt x="0" y="399"/>
                      </a:lnTo>
                      <a:lnTo>
                        <a:pt x="458" y="399"/>
                      </a:lnTo>
                      <a:lnTo>
                        <a:pt x="458" y="34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17" name="Freeform 375" descr="Diagonal hacia arriba oscura"/>
                <p:cNvSpPr>
                  <a:spLocks/>
                </p:cNvSpPr>
                <p:nvPr/>
              </p:nvSpPr>
              <p:spPr bwMode="auto">
                <a:xfrm>
                  <a:off x="5104" y="2667"/>
                  <a:ext cx="275" cy="129"/>
                </a:xfrm>
                <a:custGeom>
                  <a:avLst/>
                  <a:gdLst/>
                  <a:ahLst/>
                  <a:cxnLst>
                    <a:cxn ang="0">
                      <a:pos x="518" y="346"/>
                    </a:cxn>
                    <a:cxn ang="0">
                      <a:pos x="293" y="346"/>
                    </a:cxn>
                    <a:cxn ang="0">
                      <a:pos x="293" y="459"/>
                    </a:cxn>
                    <a:cxn ang="0">
                      <a:pos x="0" y="231"/>
                    </a:cxn>
                    <a:cxn ang="0">
                      <a:pos x="293" y="0"/>
                    </a:cxn>
                    <a:cxn ang="0">
                      <a:pos x="293" y="115"/>
                    </a:cxn>
                    <a:cxn ang="0">
                      <a:pos x="518" y="115"/>
                    </a:cxn>
                    <a:cxn ang="0">
                      <a:pos x="518" y="60"/>
                    </a:cxn>
                    <a:cxn ang="0">
                      <a:pos x="979" y="60"/>
                    </a:cxn>
                    <a:cxn ang="0">
                      <a:pos x="979" y="401"/>
                    </a:cxn>
                    <a:cxn ang="0">
                      <a:pos x="518" y="401"/>
                    </a:cxn>
                    <a:cxn ang="0">
                      <a:pos x="518" y="346"/>
                    </a:cxn>
                  </a:cxnLst>
                  <a:rect l="0" t="0" r="r" b="b"/>
                  <a:pathLst>
                    <a:path w="979" h="459">
                      <a:moveTo>
                        <a:pt x="518" y="346"/>
                      </a:moveTo>
                      <a:lnTo>
                        <a:pt x="293" y="346"/>
                      </a:lnTo>
                      <a:lnTo>
                        <a:pt x="293" y="459"/>
                      </a:lnTo>
                      <a:lnTo>
                        <a:pt x="0" y="231"/>
                      </a:lnTo>
                      <a:lnTo>
                        <a:pt x="293" y="0"/>
                      </a:lnTo>
                      <a:lnTo>
                        <a:pt x="293" y="115"/>
                      </a:lnTo>
                      <a:lnTo>
                        <a:pt x="518" y="115"/>
                      </a:lnTo>
                      <a:lnTo>
                        <a:pt x="518" y="60"/>
                      </a:lnTo>
                      <a:lnTo>
                        <a:pt x="979" y="60"/>
                      </a:lnTo>
                      <a:lnTo>
                        <a:pt x="979" y="401"/>
                      </a:lnTo>
                      <a:lnTo>
                        <a:pt x="518" y="401"/>
                      </a:lnTo>
                      <a:lnTo>
                        <a:pt x="518" y="346"/>
                      </a:lnTo>
                      <a:close/>
                    </a:path>
                  </a:pathLst>
                </a:custGeom>
                <a:pattFill prst="dkUp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18" name="Freeform 376"/>
                <p:cNvSpPr>
                  <a:spLocks/>
                </p:cNvSpPr>
                <p:nvPr/>
              </p:nvSpPr>
              <p:spPr bwMode="auto">
                <a:xfrm>
                  <a:off x="5104" y="2667"/>
                  <a:ext cx="275" cy="129"/>
                </a:xfrm>
                <a:custGeom>
                  <a:avLst/>
                  <a:gdLst/>
                  <a:ahLst/>
                  <a:cxnLst>
                    <a:cxn ang="0">
                      <a:pos x="518" y="346"/>
                    </a:cxn>
                    <a:cxn ang="0">
                      <a:pos x="293" y="346"/>
                    </a:cxn>
                    <a:cxn ang="0">
                      <a:pos x="293" y="459"/>
                    </a:cxn>
                    <a:cxn ang="0">
                      <a:pos x="0" y="231"/>
                    </a:cxn>
                    <a:cxn ang="0">
                      <a:pos x="293" y="0"/>
                    </a:cxn>
                    <a:cxn ang="0">
                      <a:pos x="293" y="115"/>
                    </a:cxn>
                    <a:cxn ang="0">
                      <a:pos x="518" y="115"/>
                    </a:cxn>
                    <a:cxn ang="0">
                      <a:pos x="518" y="60"/>
                    </a:cxn>
                    <a:cxn ang="0">
                      <a:pos x="979" y="60"/>
                    </a:cxn>
                    <a:cxn ang="0">
                      <a:pos x="979" y="401"/>
                    </a:cxn>
                    <a:cxn ang="0">
                      <a:pos x="518" y="401"/>
                    </a:cxn>
                    <a:cxn ang="0">
                      <a:pos x="518" y="346"/>
                    </a:cxn>
                  </a:cxnLst>
                  <a:rect l="0" t="0" r="r" b="b"/>
                  <a:pathLst>
                    <a:path w="979" h="459">
                      <a:moveTo>
                        <a:pt x="518" y="346"/>
                      </a:moveTo>
                      <a:lnTo>
                        <a:pt x="293" y="346"/>
                      </a:lnTo>
                      <a:lnTo>
                        <a:pt x="293" y="459"/>
                      </a:lnTo>
                      <a:lnTo>
                        <a:pt x="0" y="231"/>
                      </a:lnTo>
                      <a:lnTo>
                        <a:pt x="293" y="0"/>
                      </a:lnTo>
                      <a:lnTo>
                        <a:pt x="293" y="115"/>
                      </a:lnTo>
                      <a:lnTo>
                        <a:pt x="518" y="115"/>
                      </a:lnTo>
                      <a:lnTo>
                        <a:pt x="518" y="60"/>
                      </a:lnTo>
                      <a:lnTo>
                        <a:pt x="979" y="60"/>
                      </a:lnTo>
                      <a:lnTo>
                        <a:pt x="979" y="401"/>
                      </a:lnTo>
                      <a:lnTo>
                        <a:pt x="518" y="401"/>
                      </a:lnTo>
                      <a:lnTo>
                        <a:pt x="518" y="34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19" name="Freeform 377" descr="Diagonal hacia abajo ancha"/>
                <p:cNvSpPr>
                  <a:spLocks/>
                </p:cNvSpPr>
                <p:nvPr/>
              </p:nvSpPr>
              <p:spPr bwMode="auto">
                <a:xfrm>
                  <a:off x="4299" y="3496"/>
                  <a:ext cx="128" cy="273"/>
                </a:xfrm>
                <a:custGeom>
                  <a:avLst/>
                  <a:gdLst/>
                  <a:ahLst/>
                  <a:cxnLst>
                    <a:cxn ang="0">
                      <a:pos x="115" y="459"/>
                    </a:cxn>
                    <a:cxn ang="0">
                      <a:pos x="115" y="687"/>
                    </a:cxn>
                    <a:cxn ang="0">
                      <a:pos x="0" y="687"/>
                    </a:cxn>
                    <a:cxn ang="0">
                      <a:pos x="228" y="978"/>
                    </a:cxn>
                    <a:cxn ang="0">
                      <a:pos x="458" y="687"/>
                    </a:cxn>
                    <a:cxn ang="0">
                      <a:pos x="343" y="687"/>
                    </a:cxn>
                    <a:cxn ang="0">
                      <a:pos x="343" y="459"/>
                    </a:cxn>
                    <a:cxn ang="0">
                      <a:pos x="398" y="459"/>
                    </a:cxn>
                    <a:cxn ang="0">
                      <a:pos x="398" y="0"/>
                    </a:cxn>
                    <a:cxn ang="0">
                      <a:pos x="58" y="0"/>
                    </a:cxn>
                    <a:cxn ang="0">
                      <a:pos x="58" y="459"/>
                    </a:cxn>
                    <a:cxn ang="0">
                      <a:pos x="115" y="459"/>
                    </a:cxn>
                  </a:cxnLst>
                  <a:rect l="0" t="0" r="r" b="b"/>
                  <a:pathLst>
                    <a:path w="458" h="978">
                      <a:moveTo>
                        <a:pt x="115" y="459"/>
                      </a:moveTo>
                      <a:lnTo>
                        <a:pt x="115" y="687"/>
                      </a:lnTo>
                      <a:lnTo>
                        <a:pt x="0" y="687"/>
                      </a:lnTo>
                      <a:lnTo>
                        <a:pt x="228" y="978"/>
                      </a:lnTo>
                      <a:lnTo>
                        <a:pt x="458" y="687"/>
                      </a:lnTo>
                      <a:lnTo>
                        <a:pt x="343" y="687"/>
                      </a:lnTo>
                      <a:lnTo>
                        <a:pt x="343" y="459"/>
                      </a:lnTo>
                      <a:lnTo>
                        <a:pt x="398" y="459"/>
                      </a:lnTo>
                      <a:lnTo>
                        <a:pt x="398" y="0"/>
                      </a:lnTo>
                      <a:lnTo>
                        <a:pt x="58" y="0"/>
                      </a:lnTo>
                      <a:lnTo>
                        <a:pt x="58" y="459"/>
                      </a:lnTo>
                      <a:lnTo>
                        <a:pt x="115" y="459"/>
                      </a:lnTo>
                      <a:close/>
                    </a:path>
                  </a:pathLst>
                </a:custGeom>
                <a:pattFill prst="wdDn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20" name="Freeform 378"/>
                <p:cNvSpPr>
                  <a:spLocks/>
                </p:cNvSpPr>
                <p:nvPr/>
              </p:nvSpPr>
              <p:spPr bwMode="auto">
                <a:xfrm>
                  <a:off x="4299" y="3496"/>
                  <a:ext cx="128" cy="273"/>
                </a:xfrm>
                <a:custGeom>
                  <a:avLst/>
                  <a:gdLst/>
                  <a:ahLst/>
                  <a:cxnLst>
                    <a:cxn ang="0">
                      <a:pos x="115" y="459"/>
                    </a:cxn>
                    <a:cxn ang="0">
                      <a:pos x="115" y="687"/>
                    </a:cxn>
                    <a:cxn ang="0">
                      <a:pos x="0" y="687"/>
                    </a:cxn>
                    <a:cxn ang="0">
                      <a:pos x="228" y="978"/>
                    </a:cxn>
                    <a:cxn ang="0">
                      <a:pos x="458" y="687"/>
                    </a:cxn>
                    <a:cxn ang="0">
                      <a:pos x="343" y="687"/>
                    </a:cxn>
                    <a:cxn ang="0">
                      <a:pos x="343" y="459"/>
                    </a:cxn>
                    <a:cxn ang="0">
                      <a:pos x="398" y="459"/>
                    </a:cxn>
                    <a:cxn ang="0">
                      <a:pos x="398" y="0"/>
                    </a:cxn>
                    <a:cxn ang="0">
                      <a:pos x="58" y="0"/>
                    </a:cxn>
                    <a:cxn ang="0">
                      <a:pos x="58" y="459"/>
                    </a:cxn>
                    <a:cxn ang="0">
                      <a:pos x="115" y="459"/>
                    </a:cxn>
                  </a:cxnLst>
                  <a:rect l="0" t="0" r="r" b="b"/>
                  <a:pathLst>
                    <a:path w="458" h="978">
                      <a:moveTo>
                        <a:pt x="115" y="459"/>
                      </a:moveTo>
                      <a:lnTo>
                        <a:pt x="115" y="687"/>
                      </a:lnTo>
                      <a:lnTo>
                        <a:pt x="0" y="687"/>
                      </a:lnTo>
                      <a:lnTo>
                        <a:pt x="228" y="978"/>
                      </a:lnTo>
                      <a:lnTo>
                        <a:pt x="458" y="687"/>
                      </a:lnTo>
                      <a:lnTo>
                        <a:pt x="343" y="687"/>
                      </a:lnTo>
                      <a:lnTo>
                        <a:pt x="343" y="459"/>
                      </a:lnTo>
                      <a:lnTo>
                        <a:pt x="398" y="459"/>
                      </a:lnTo>
                      <a:lnTo>
                        <a:pt x="398" y="0"/>
                      </a:lnTo>
                      <a:lnTo>
                        <a:pt x="58" y="0"/>
                      </a:lnTo>
                      <a:lnTo>
                        <a:pt x="58" y="459"/>
                      </a:lnTo>
                      <a:lnTo>
                        <a:pt x="115" y="45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21" name="Freeform 379" descr="Diagonal hacia arriba oscura"/>
                <p:cNvSpPr>
                  <a:spLocks/>
                </p:cNvSpPr>
                <p:nvPr/>
              </p:nvSpPr>
              <p:spPr bwMode="auto">
                <a:xfrm>
                  <a:off x="4140" y="3496"/>
                  <a:ext cx="128" cy="273"/>
                </a:xfrm>
                <a:custGeom>
                  <a:avLst/>
                  <a:gdLst/>
                  <a:ahLst/>
                  <a:cxnLst>
                    <a:cxn ang="0">
                      <a:pos x="113" y="519"/>
                    </a:cxn>
                    <a:cxn ang="0">
                      <a:pos x="113" y="291"/>
                    </a:cxn>
                    <a:cxn ang="0">
                      <a:pos x="0" y="291"/>
                    </a:cxn>
                    <a:cxn ang="0">
                      <a:pos x="228" y="0"/>
                    </a:cxn>
                    <a:cxn ang="0">
                      <a:pos x="458" y="291"/>
                    </a:cxn>
                    <a:cxn ang="0">
                      <a:pos x="343" y="291"/>
                    </a:cxn>
                    <a:cxn ang="0">
                      <a:pos x="343" y="519"/>
                    </a:cxn>
                    <a:cxn ang="0">
                      <a:pos x="398" y="519"/>
                    </a:cxn>
                    <a:cxn ang="0">
                      <a:pos x="398" y="978"/>
                    </a:cxn>
                    <a:cxn ang="0">
                      <a:pos x="57" y="978"/>
                    </a:cxn>
                    <a:cxn ang="0">
                      <a:pos x="57" y="519"/>
                    </a:cxn>
                    <a:cxn ang="0">
                      <a:pos x="113" y="519"/>
                    </a:cxn>
                  </a:cxnLst>
                  <a:rect l="0" t="0" r="r" b="b"/>
                  <a:pathLst>
                    <a:path w="458" h="978">
                      <a:moveTo>
                        <a:pt x="113" y="519"/>
                      </a:moveTo>
                      <a:lnTo>
                        <a:pt x="113" y="291"/>
                      </a:lnTo>
                      <a:lnTo>
                        <a:pt x="0" y="291"/>
                      </a:lnTo>
                      <a:lnTo>
                        <a:pt x="228" y="0"/>
                      </a:lnTo>
                      <a:lnTo>
                        <a:pt x="458" y="291"/>
                      </a:lnTo>
                      <a:lnTo>
                        <a:pt x="343" y="291"/>
                      </a:lnTo>
                      <a:lnTo>
                        <a:pt x="343" y="519"/>
                      </a:lnTo>
                      <a:lnTo>
                        <a:pt x="398" y="519"/>
                      </a:lnTo>
                      <a:lnTo>
                        <a:pt x="398" y="978"/>
                      </a:lnTo>
                      <a:lnTo>
                        <a:pt x="57" y="978"/>
                      </a:lnTo>
                      <a:lnTo>
                        <a:pt x="57" y="519"/>
                      </a:lnTo>
                      <a:lnTo>
                        <a:pt x="113" y="519"/>
                      </a:lnTo>
                      <a:close/>
                    </a:path>
                  </a:pathLst>
                </a:custGeom>
                <a:pattFill prst="dkUp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22" name="Freeform 380"/>
                <p:cNvSpPr>
                  <a:spLocks/>
                </p:cNvSpPr>
                <p:nvPr/>
              </p:nvSpPr>
              <p:spPr bwMode="auto">
                <a:xfrm>
                  <a:off x="4140" y="3496"/>
                  <a:ext cx="128" cy="273"/>
                </a:xfrm>
                <a:custGeom>
                  <a:avLst/>
                  <a:gdLst/>
                  <a:ahLst/>
                  <a:cxnLst>
                    <a:cxn ang="0">
                      <a:pos x="113" y="519"/>
                    </a:cxn>
                    <a:cxn ang="0">
                      <a:pos x="113" y="291"/>
                    </a:cxn>
                    <a:cxn ang="0">
                      <a:pos x="0" y="291"/>
                    </a:cxn>
                    <a:cxn ang="0">
                      <a:pos x="228" y="0"/>
                    </a:cxn>
                    <a:cxn ang="0">
                      <a:pos x="458" y="291"/>
                    </a:cxn>
                    <a:cxn ang="0">
                      <a:pos x="343" y="291"/>
                    </a:cxn>
                    <a:cxn ang="0">
                      <a:pos x="343" y="519"/>
                    </a:cxn>
                    <a:cxn ang="0">
                      <a:pos x="398" y="519"/>
                    </a:cxn>
                    <a:cxn ang="0">
                      <a:pos x="398" y="978"/>
                    </a:cxn>
                    <a:cxn ang="0">
                      <a:pos x="57" y="978"/>
                    </a:cxn>
                    <a:cxn ang="0">
                      <a:pos x="57" y="519"/>
                    </a:cxn>
                    <a:cxn ang="0">
                      <a:pos x="113" y="519"/>
                    </a:cxn>
                  </a:cxnLst>
                  <a:rect l="0" t="0" r="r" b="b"/>
                  <a:pathLst>
                    <a:path w="458" h="978">
                      <a:moveTo>
                        <a:pt x="113" y="519"/>
                      </a:moveTo>
                      <a:lnTo>
                        <a:pt x="113" y="291"/>
                      </a:lnTo>
                      <a:lnTo>
                        <a:pt x="0" y="291"/>
                      </a:lnTo>
                      <a:lnTo>
                        <a:pt x="228" y="0"/>
                      </a:lnTo>
                      <a:lnTo>
                        <a:pt x="458" y="291"/>
                      </a:lnTo>
                      <a:lnTo>
                        <a:pt x="343" y="291"/>
                      </a:lnTo>
                      <a:lnTo>
                        <a:pt x="343" y="519"/>
                      </a:lnTo>
                      <a:lnTo>
                        <a:pt x="398" y="519"/>
                      </a:lnTo>
                      <a:lnTo>
                        <a:pt x="398" y="978"/>
                      </a:lnTo>
                      <a:lnTo>
                        <a:pt x="57" y="978"/>
                      </a:lnTo>
                      <a:lnTo>
                        <a:pt x="57" y="519"/>
                      </a:lnTo>
                      <a:lnTo>
                        <a:pt x="113" y="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23" name="Freeform 381" descr="Diagonal hacia arriba oscura"/>
                <p:cNvSpPr>
                  <a:spLocks/>
                </p:cNvSpPr>
                <p:nvPr/>
              </p:nvSpPr>
              <p:spPr bwMode="auto">
                <a:xfrm>
                  <a:off x="4794" y="1470"/>
                  <a:ext cx="130" cy="275"/>
                </a:xfrm>
                <a:custGeom>
                  <a:avLst/>
                  <a:gdLst/>
                  <a:ahLst/>
                  <a:cxnLst>
                    <a:cxn ang="0">
                      <a:pos x="113" y="459"/>
                    </a:cxn>
                    <a:cxn ang="0">
                      <a:pos x="113" y="685"/>
                    </a:cxn>
                    <a:cxn ang="0">
                      <a:pos x="0" y="685"/>
                    </a:cxn>
                    <a:cxn ang="0">
                      <a:pos x="228" y="978"/>
                    </a:cxn>
                    <a:cxn ang="0">
                      <a:pos x="459" y="685"/>
                    </a:cxn>
                    <a:cxn ang="0">
                      <a:pos x="344" y="685"/>
                    </a:cxn>
                    <a:cxn ang="0">
                      <a:pos x="344" y="459"/>
                    </a:cxn>
                    <a:cxn ang="0">
                      <a:pos x="399" y="459"/>
                    </a:cxn>
                    <a:cxn ang="0">
                      <a:pos x="399" y="0"/>
                    </a:cxn>
                    <a:cxn ang="0">
                      <a:pos x="58" y="0"/>
                    </a:cxn>
                    <a:cxn ang="0">
                      <a:pos x="58" y="459"/>
                    </a:cxn>
                    <a:cxn ang="0">
                      <a:pos x="113" y="459"/>
                    </a:cxn>
                  </a:cxnLst>
                  <a:rect l="0" t="0" r="r" b="b"/>
                  <a:pathLst>
                    <a:path w="459" h="978">
                      <a:moveTo>
                        <a:pt x="113" y="459"/>
                      </a:moveTo>
                      <a:lnTo>
                        <a:pt x="113" y="685"/>
                      </a:lnTo>
                      <a:lnTo>
                        <a:pt x="0" y="685"/>
                      </a:lnTo>
                      <a:lnTo>
                        <a:pt x="228" y="978"/>
                      </a:lnTo>
                      <a:lnTo>
                        <a:pt x="459" y="685"/>
                      </a:lnTo>
                      <a:lnTo>
                        <a:pt x="344" y="685"/>
                      </a:lnTo>
                      <a:lnTo>
                        <a:pt x="344" y="459"/>
                      </a:lnTo>
                      <a:lnTo>
                        <a:pt x="399" y="459"/>
                      </a:lnTo>
                      <a:lnTo>
                        <a:pt x="399" y="0"/>
                      </a:lnTo>
                      <a:lnTo>
                        <a:pt x="58" y="0"/>
                      </a:lnTo>
                      <a:lnTo>
                        <a:pt x="58" y="459"/>
                      </a:lnTo>
                      <a:lnTo>
                        <a:pt x="113" y="459"/>
                      </a:lnTo>
                      <a:close/>
                    </a:path>
                  </a:pathLst>
                </a:custGeom>
                <a:pattFill prst="dkUp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24" name="Freeform 382"/>
                <p:cNvSpPr>
                  <a:spLocks/>
                </p:cNvSpPr>
                <p:nvPr/>
              </p:nvSpPr>
              <p:spPr bwMode="auto">
                <a:xfrm>
                  <a:off x="4794" y="1470"/>
                  <a:ext cx="130" cy="275"/>
                </a:xfrm>
                <a:custGeom>
                  <a:avLst/>
                  <a:gdLst/>
                  <a:ahLst/>
                  <a:cxnLst>
                    <a:cxn ang="0">
                      <a:pos x="113" y="459"/>
                    </a:cxn>
                    <a:cxn ang="0">
                      <a:pos x="113" y="685"/>
                    </a:cxn>
                    <a:cxn ang="0">
                      <a:pos x="0" y="685"/>
                    </a:cxn>
                    <a:cxn ang="0">
                      <a:pos x="228" y="978"/>
                    </a:cxn>
                    <a:cxn ang="0">
                      <a:pos x="459" y="685"/>
                    </a:cxn>
                    <a:cxn ang="0">
                      <a:pos x="344" y="685"/>
                    </a:cxn>
                    <a:cxn ang="0">
                      <a:pos x="344" y="459"/>
                    </a:cxn>
                    <a:cxn ang="0">
                      <a:pos x="399" y="459"/>
                    </a:cxn>
                    <a:cxn ang="0">
                      <a:pos x="399" y="0"/>
                    </a:cxn>
                    <a:cxn ang="0">
                      <a:pos x="58" y="0"/>
                    </a:cxn>
                    <a:cxn ang="0">
                      <a:pos x="58" y="459"/>
                    </a:cxn>
                    <a:cxn ang="0">
                      <a:pos x="113" y="459"/>
                    </a:cxn>
                  </a:cxnLst>
                  <a:rect l="0" t="0" r="r" b="b"/>
                  <a:pathLst>
                    <a:path w="459" h="978">
                      <a:moveTo>
                        <a:pt x="113" y="459"/>
                      </a:moveTo>
                      <a:lnTo>
                        <a:pt x="113" y="685"/>
                      </a:lnTo>
                      <a:lnTo>
                        <a:pt x="0" y="685"/>
                      </a:lnTo>
                      <a:lnTo>
                        <a:pt x="228" y="978"/>
                      </a:lnTo>
                      <a:lnTo>
                        <a:pt x="459" y="685"/>
                      </a:lnTo>
                      <a:lnTo>
                        <a:pt x="344" y="685"/>
                      </a:lnTo>
                      <a:lnTo>
                        <a:pt x="344" y="459"/>
                      </a:lnTo>
                      <a:lnTo>
                        <a:pt x="399" y="459"/>
                      </a:lnTo>
                      <a:lnTo>
                        <a:pt x="399" y="0"/>
                      </a:lnTo>
                      <a:lnTo>
                        <a:pt x="58" y="0"/>
                      </a:lnTo>
                      <a:lnTo>
                        <a:pt x="58" y="459"/>
                      </a:lnTo>
                      <a:lnTo>
                        <a:pt x="113" y="45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25" name="Freeform 383" descr="Diagonal hacia abajo ancha"/>
                <p:cNvSpPr>
                  <a:spLocks/>
                </p:cNvSpPr>
                <p:nvPr/>
              </p:nvSpPr>
              <p:spPr bwMode="auto">
                <a:xfrm>
                  <a:off x="4636" y="1470"/>
                  <a:ext cx="126" cy="275"/>
                </a:xfrm>
                <a:custGeom>
                  <a:avLst/>
                  <a:gdLst/>
                  <a:ahLst/>
                  <a:cxnLst>
                    <a:cxn ang="0">
                      <a:pos x="113" y="519"/>
                    </a:cxn>
                    <a:cxn ang="0">
                      <a:pos x="113" y="291"/>
                    </a:cxn>
                    <a:cxn ang="0">
                      <a:pos x="0" y="291"/>
                    </a:cxn>
                    <a:cxn ang="0">
                      <a:pos x="228" y="0"/>
                    </a:cxn>
                    <a:cxn ang="0">
                      <a:pos x="456" y="291"/>
                    </a:cxn>
                    <a:cxn ang="0">
                      <a:pos x="343" y="291"/>
                    </a:cxn>
                    <a:cxn ang="0">
                      <a:pos x="343" y="519"/>
                    </a:cxn>
                    <a:cxn ang="0">
                      <a:pos x="398" y="519"/>
                    </a:cxn>
                    <a:cxn ang="0">
                      <a:pos x="398" y="978"/>
                    </a:cxn>
                    <a:cxn ang="0">
                      <a:pos x="58" y="978"/>
                    </a:cxn>
                    <a:cxn ang="0">
                      <a:pos x="58" y="519"/>
                    </a:cxn>
                    <a:cxn ang="0">
                      <a:pos x="113" y="519"/>
                    </a:cxn>
                  </a:cxnLst>
                  <a:rect l="0" t="0" r="r" b="b"/>
                  <a:pathLst>
                    <a:path w="456" h="978">
                      <a:moveTo>
                        <a:pt x="113" y="519"/>
                      </a:moveTo>
                      <a:lnTo>
                        <a:pt x="113" y="291"/>
                      </a:lnTo>
                      <a:lnTo>
                        <a:pt x="0" y="291"/>
                      </a:lnTo>
                      <a:lnTo>
                        <a:pt x="228" y="0"/>
                      </a:lnTo>
                      <a:lnTo>
                        <a:pt x="456" y="291"/>
                      </a:lnTo>
                      <a:lnTo>
                        <a:pt x="343" y="291"/>
                      </a:lnTo>
                      <a:lnTo>
                        <a:pt x="343" y="519"/>
                      </a:lnTo>
                      <a:lnTo>
                        <a:pt x="398" y="519"/>
                      </a:lnTo>
                      <a:lnTo>
                        <a:pt x="398" y="978"/>
                      </a:lnTo>
                      <a:lnTo>
                        <a:pt x="58" y="978"/>
                      </a:lnTo>
                      <a:lnTo>
                        <a:pt x="58" y="519"/>
                      </a:lnTo>
                      <a:lnTo>
                        <a:pt x="113" y="519"/>
                      </a:lnTo>
                      <a:close/>
                    </a:path>
                  </a:pathLst>
                </a:custGeom>
                <a:pattFill prst="wdDn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26" name="Freeform 384"/>
                <p:cNvSpPr>
                  <a:spLocks/>
                </p:cNvSpPr>
                <p:nvPr/>
              </p:nvSpPr>
              <p:spPr bwMode="auto">
                <a:xfrm>
                  <a:off x="4636" y="1470"/>
                  <a:ext cx="126" cy="275"/>
                </a:xfrm>
                <a:custGeom>
                  <a:avLst/>
                  <a:gdLst/>
                  <a:ahLst/>
                  <a:cxnLst>
                    <a:cxn ang="0">
                      <a:pos x="113" y="519"/>
                    </a:cxn>
                    <a:cxn ang="0">
                      <a:pos x="113" y="291"/>
                    </a:cxn>
                    <a:cxn ang="0">
                      <a:pos x="0" y="291"/>
                    </a:cxn>
                    <a:cxn ang="0">
                      <a:pos x="228" y="0"/>
                    </a:cxn>
                    <a:cxn ang="0">
                      <a:pos x="456" y="291"/>
                    </a:cxn>
                    <a:cxn ang="0">
                      <a:pos x="343" y="291"/>
                    </a:cxn>
                    <a:cxn ang="0">
                      <a:pos x="343" y="519"/>
                    </a:cxn>
                    <a:cxn ang="0">
                      <a:pos x="398" y="519"/>
                    </a:cxn>
                    <a:cxn ang="0">
                      <a:pos x="398" y="978"/>
                    </a:cxn>
                    <a:cxn ang="0">
                      <a:pos x="58" y="978"/>
                    </a:cxn>
                    <a:cxn ang="0">
                      <a:pos x="58" y="519"/>
                    </a:cxn>
                    <a:cxn ang="0">
                      <a:pos x="113" y="519"/>
                    </a:cxn>
                  </a:cxnLst>
                  <a:rect l="0" t="0" r="r" b="b"/>
                  <a:pathLst>
                    <a:path w="456" h="978">
                      <a:moveTo>
                        <a:pt x="113" y="519"/>
                      </a:moveTo>
                      <a:lnTo>
                        <a:pt x="113" y="291"/>
                      </a:lnTo>
                      <a:lnTo>
                        <a:pt x="0" y="291"/>
                      </a:lnTo>
                      <a:lnTo>
                        <a:pt x="228" y="0"/>
                      </a:lnTo>
                      <a:lnTo>
                        <a:pt x="456" y="291"/>
                      </a:lnTo>
                      <a:lnTo>
                        <a:pt x="343" y="291"/>
                      </a:lnTo>
                      <a:lnTo>
                        <a:pt x="343" y="519"/>
                      </a:lnTo>
                      <a:lnTo>
                        <a:pt x="398" y="519"/>
                      </a:lnTo>
                      <a:lnTo>
                        <a:pt x="398" y="978"/>
                      </a:lnTo>
                      <a:lnTo>
                        <a:pt x="58" y="978"/>
                      </a:lnTo>
                      <a:lnTo>
                        <a:pt x="58" y="519"/>
                      </a:lnTo>
                      <a:lnTo>
                        <a:pt x="113" y="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27" name="Freeform 385" descr="Diagonal hacia arriba oscura"/>
                <p:cNvSpPr>
                  <a:spLocks/>
                </p:cNvSpPr>
                <p:nvPr/>
              </p:nvSpPr>
              <p:spPr bwMode="auto">
                <a:xfrm>
                  <a:off x="3778" y="1528"/>
                  <a:ext cx="192" cy="261"/>
                </a:xfrm>
                <a:custGeom>
                  <a:avLst/>
                  <a:gdLst/>
                  <a:ahLst/>
                  <a:cxnLst>
                    <a:cxn ang="0">
                      <a:pos x="279" y="541"/>
                    </a:cxn>
                    <a:cxn ang="0">
                      <a:pos x="391" y="738"/>
                    </a:cxn>
                    <a:cxn ang="0">
                      <a:pos x="293" y="796"/>
                    </a:cxn>
                    <a:cxn ang="0">
                      <a:pos x="636" y="935"/>
                    </a:cxn>
                    <a:cxn ang="0">
                      <a:pos x="689" y="565"/>
                    </a:cxn>
                    <a:cxn ang="0">
                      <a:pos x="591" y="625"/>
                    </a:cxn>
                    <a:cxn ang="0">
                      <a:pos x="478" y="428"/>
                    </a:cxn>
                    <a:cxn ang="0">
                      <a:pos x="523" y="399"/>
                    </a:cxn>
                    <a:cxn ang="0">
                      <a:pos x="295" y="0"/>
                    </a:cxn>
                    <a:cxn ang="0">
                      <a:pos x="0" y="171"/>
                    </a:cxn>
                    <a:cxn ang="0">
                      <a:pos x="231" y="570"/>
                    </a:cxn>
                    <a:cxn ang="0">
                      <a:pos x="279" y="541"/>
                    </a:cxn>
                  </a:cxnLst>
                  <a:rect l="0" t="0" r="r" b="b"/>
                  <a:pathLst>
                    <a:path w="689" h="935">
                      <a:moveTo>
                        <a:pt x="279" y="541"/>
                      </a:moveTo>
                      <a:lnTo>
                        <a:pt x="391" y="738"/>
                      </a:lnTo>
                      <a:lnTo>
                        <a:pt x="293" y="796"/>
                      </a:lnTo>
                      <a:lnTo>
                        <a:pt x="636" y="935"/>
                      </a:lnTo>
                      <a:lnTo>
                        <a:pt x="689" y="565"/>
                      </a:lnTo>
                      <a:lnTo>
                        <a:pt x="591" y="625"/>
                      </a:lnTo>
                      <a:lnTo>
                        <a:pt x="478" y="428"/>
                      </a:lnTo>
                      <a:lnTo>
                        <a:pt x="523" y="399"/>
                      </a:lnTo>
                      <a:lnTo>
                        <a:pt x="295" y="0"/>
                      </a:lnTo>
                      <a:lnTo>
                        <a:pt x="0" y="171"/>
                      </a:lnTo>
                      <a:lnTo>
                        <a:pt x="231" y="570"/>
                      </a:lnTo>
                      <a:lnTo>
                        <a:pt x="279" y="541"/>
                      </a:lnTo>
                      <a:close/>
                    </a:path>
                  </a:pathLst>
                </a:custGeom>
                <a:pattFill prst="dkUp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28" name="Freeform 386"/>
                <p:cNvSpPr>
                  <a:spLocks/>
                </p:cNvSpPr>
                <p:nvPr/>
              </p:nvSpPr>
              <p:spPr bwMode="auto">
                <a:xfrm>
                  <a:off x="3778" y="1528"/>
                  <a:ext cx="192" cy="261"/>
                </a:xfrm>
                <a:custGeom>
                  <a:avLst/>
                  <a:gdLst/>
                  <a:ahLst/>
                  <a:cxnLst>
                    <a:cxn ang="0">
                      <a:pos x="279" y="541"/>
                    </a:cxn>
                    <a:cxn ang="0">
                      <a:pos x="391" y="738"/>
                    </a:cxn>
                    <a:cxn ang="0">
                      <a:pos x="293" y="796"/>
                    </a:cxn>
                    <a:cxn ang="0">
                      <a:pos x="636" y="935"/>
                    </a:cxn>
                    <a:cxn ang="0">
                      <a:pos x="689" y="565"/>
                    </a:cxn>
                    <a:cxn ang="0">
                      <a:pos x="591" y="625"/>
                    </a:cxn>
                    <a:cxn ang="0">
                      <a:pos x="478" y="428"/>
                    </a:cxn>
                    <a:cxn ang="0">
                      <a:pos x="523" y="399"/>
                    </a:cxn>
                    <a:cxn ang="0">
                      <a:pos x="295" y="0"/>
                    </a:cxn>
                    <a:cxn ang="0">
                      <a:pos x="0" y="171"/>
                    </a:cxn>
                    <a:cxn ang="0">
                      <a:pos x="231" y="570"/>
                    </a:cxn>
                    <a:cxn ang="0">
                      <a:pos x="279" y="541"/>
                    </a:cxn>
                  </a:cxnLst>
                  <a:rect l="0" t="0" r="r" b="b"/>
                  <a:pathLst>
                    <a:path w="689" h="935">
                      <a:moveTo>
                        <a:pt x="279" y="541"/>
                      </a:moveTo>
                      <a:lnTo>
                        <a:pt x="391" y="738"/>
                      </a:lnTo>
                      <a:lnTo>
                        <a:pt x="293" y="796"/>
                      </a:lnTo>
                      <a:lnTo>
                        <a:pt x="636" y="935"/>
                      </a:lnTo>
                      <a:lnTo>
                        <a:pt x="689" y="565"/>
                      </a:lnTo>
                      <a:lnTo>
                        <a:pt x="591" y="625"/>
                      </a:lnTo>
                      <a:lnTo>
                        <a:pt x="478" y="428"/>
                      </a:lnTo>
                      <a:lnTo>
                        <a:pt x="523" y="399"/>
                      </a:lnTo>
                      <a:lnTo>
                        <a:pt x="295" y="0"/>
                      </a:lnTo>
                      <a:lnTo>
                        <a:pt x="0" y="171"/>
                      </a:lnTo>
                      <a:lnTo>
                        <a:pt x="231" y="570"/>
                      </a:lnTo>
                      <a:lnTo>
                        <a:pt x="279" y="54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29" name="Freeform 387" descr="Diagonal hacia abajo ancha"/>
                <p:cNvSpPr>
                  <a:spLocks/>
                </p:cNvSpPr>
                <p:nvPr/>
              </p:nvSpPr>
              <p:spPr bwMode="auto">
                <a:xfrm>
                  <a:off x="3666" y="1632"/>
                  <a:ext cx="194" cy="261"/>
                </a:xfrm>
                <a:custGeom>
                  <a:avLst/>
                  <a:gdLst/>
                  <a:ahLst/>
                  <a:cxnLst>
                    <a:cxn ang="0">
                      <a:pos x="214" y="507"/>
                    </a:cxn>
                    <a:cxn ang="0">
                      <a:pos x="99" y="310"/>
                    </a:cxn>
                    <a:cxn ang="0">
                      <a:pos x="0" y="368"/>
                    </a:cxn>
                    <a:cxn ang="0">
                      <a:pos x="53" y="0"/>
                    </a:cxn>
                    <a:cxn ang="0">
                      <a:pos x="399" y="140"/>
                    </a:cxn>
                    <a:cxn ang="0">
                      <a:pos x="298" y="195"/>
                    </a:cxn>
                    <a:cxn ang="0">
                      <a:pos x="411" y="392"/>
                    </a:cxn>
                    <a:cxn ang="0">
                      <a:pos x="459" y="366"/>
                    </a:cxn>
                    <a:cxn ang="0">
                      <a:pos x="689" y="762"/>
                    </a:cxn>
                    <a:cxn ang="0">
                      <a:pos x="394" y="935"/>
                    </a:cxn>
                    <a:cxn ang="0">
                      <a:pos x="166" y="534"/>
                    </a:cxn>
                    <a:cxn ang="0">
                      <a:pos x="214" y="507"/>
                    </a:cxn>
                  </a:cxnLst>
                  <a:rect l="0" t="0" r="r" b="b"/>
                  <a:pathLst>
                    <a:path w="689" h="935">
                      <a:moveTo>
                        <a:pt x="214" y="507"/>
                      </a:moveTo>
                      <a:lnTo>
                        <a:pt x="99" y="310"/>
                      </a:lnTo>
                      <a:lnTo>
                        <a:pt x="0" y="368"/>
                      </a:lnTo>
                      <a:lnTo>
                        <a:pt x="53" y="0"/>
                      </a:lnTo>
                      <a:lnTo>
                        <a:pt x="399" y="140"/>
                      </a:lnTo>
                      <a:lnTo>
                        <a:pt x="298" y="195"/>
                      </a:lnTo>
                      <a:lnTo>
                        <a:pt x="411" y="392"/>
                      </a:lnTo>
                      <a:lnTo>
                        <a:pt x="459" y="366"/>
                      </a:lnTo>
                      <a:lnTo>
                        <a:pt x="689" y="762"/>
                      </a:lnTo>
                      <a:lnTo>
                        <a:pt x="394" y="935"/>
                      </a:lnTo>
                      <a:lnTo>
                        <a:pt x="166" y="534"/>
                      </a:lnTo>
                      <a:lnTo>
                        <a:pt x="214" y="507"/>
                      </a:lnTo>
                      <a:close/>
                    </a:path>
                  </a:pathLst>
                </a:custGeom>
                <a:pattFill prst="wdDn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30" name="Freeform 388"/>
                <p:cNvSpPr>
                  <a:spLocks/>
                </p:cNvSpPr>
                <p:nvPr/>
              </p:nvSpPr>
              <p:spPr bwMode="auto">
                <a:xfrm>
                  <a:off x="3666" y="1632"/>
                  <a:ext cx="194" cy="261"/>
                </a:xfrm>
                <a:custGeom>
                  <a:avLst/>
                  <a:gdLst/>
                  <a:ahLst/>
                  <a:cxnLst>
                    <a:cxn ang="0">
                      <a:pos x="214" y="507"/>
                    </a:cxn>
                    <a:cxn ang="0">
                      <a:pos x="99" y="310"/>
                    </a:cxn>
                    <a:cxn ang="0">
                      <a:pos x="0" y="368"/>
                    </a:cxn>
                    <a:cxn ang="0">
                      <a:pos x="53" y="0"/>
                    </a:cxn>
                    <a:cxn ang="0">
                      <a:pos x="399" y="140"/>
                    </a:cxn>
                    <a:cxn ang="0">
                      <a:pos x="298" y="195"/>
                    </a:cxn>
                    <a:cxn ang="0">
                      <a:pos x="411" y="392"/>
                    </a:cxn>
                    <a:cxn ang="0">
                      <a:pos x="459" y="366"/>
                    </a:cxn>
                    <a:cxn ang="0">
                      <a:pos x="689" y="762"/>
                    </a:cxn>
                    <a:cxn ang="0">
                      <a:pos x="394" y="935"/>
                    </a:cxn>
                    <a:cxn ang="0">
                      <a:pos x="166" y="534"/>
                    </a:cxn>
                    <a:cxn ang="0">
                      <a:pos x="214" y="507"/>
                    </a:cxn>
                  </a:cxnLst>
                  <a:rect l="0" t="0" r="r" b="b"/>
                  <a:pathLst>
                    <a:path w="689" h="935">
                      <a:moveTo>
                        <a:pt x="214" y="507"/>
                      </a:moveTo>
                      <a:lnTo>
                        <a:pt x="99" y="310"/>
                      </a:lnTo>
                      <a:lnTo>
                        <a:pt x="0" y="368"/>
                      </a:lnTo>
                      <a:lnTo>
                        <a:pt x="53" y="0"/>
                      </a:lnTo>
                      <a:lnTo>
                        <a:pt x="399" y="140"/>
                      </a:lnTo>
                      <a:lnTo>
                        <a:pt x="298" y="195"/>
                      </a:lnTo>
                      <a:lnTo>
                        <a:pt x="411" y="392"/>
                      </a:lnTo>
                      <a:lnTo>
                        <a:pt x="459" y="366"/>
                      </a:lnTo>
                      <a:lnTo>
                        <a:pt x="689" y="762"/>
                      </a:lnTo>
                      <a:lnTo>
                        <a:pt x="394" y="935"/>
                      </a:lnTo>
                      <a:lnTo>
                        <a:pt x="166" y="534"/>
                      </a:lnTo>
                      <a:lnTo>
                        <a:pt x="214" y="50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31" name="Freeform 389"/>
                <p:cNvSpPr>
                  <a:spLocks/>
                </p:cNvSpPr>
                <p:nvPr/>
              </p:nvSpPr>
              <p:spPr bwMode="auto">
                <a:xfrm>
                  <a:off x="4703" y="1782"/>
                  <a:ext cx="19" cy="390"/>
                </a:xfrm>
                <a:custGeom>
                  <a:avLst/>
                  <a:gdLst/>
                  <a:ahLst/>
                  <a:cxnLst>
                    <a:cxn ang="0">
                      <a:pos x="20" y="1396"/>
                    </a:cxn>
                    <a:cxn ang="0">
                      <a:pos x="0" y="1063"/>
                    </a:cxn>
                    <a:cxn ang="0">
                      <a:pos x="2" y="716"/>
                    </a:cxn>
                    <a:cxn ang="0">
                      <a:pos x="25" y="36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67" h="1396">
                      <a:moveTo>
                        <a:pt x="20" y="1396"/>
                      </a:moveTo>
                      <a:lnTo>
                        <a:pt x="0" y="1063"/>
                      </a:lnTo>
                      <a:lnTo>
                        <a:pt x="2" y="716"/>
                      </a:lnTo>
                      <a:lnTo>
                        <a:pt x="25" y="360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32" name="Freeform 390"/>
                <p:cNvSpPr>
                  <a:spLocks/>
                </p:cNvSpPr>
                <p:nvPr/>
              </p:nvSpPr>
              <p:spPr bwMode="auto">
                <a:xfrm>
                  <a:off x="4701" y="1746"/>
                  <a:ext cx="42" cy="44"/>
                </a:xfrm>
                <a:custGeom>
                  <a:avLst/>
                  <a:gdLst/>
                  <a:ahLst/>
                  <a:cxnLst>
                    <a:cxn ang="0">
                      <a:pos x="149" y="159"/>
                    </a:cxn>
                    <a:cxn ang="0">
                      <a:pos x="99" y="0"/>
                    </a:cxn>
                    <a:cxn ang="0">
                      <a:pos x="0" y="137"/>
                    </a:cxn>
                    <a:cxn ang="0">
                      <a:pos x="149" y="159"/>
                    </a:cxn>
                  </a:cxnLst>
                  <a:rect l="0" t="0" r="r" b="b"/>
                  <a:pathLst>
                    <a:path w="149" h="159">
                      <a:moveTo>
                        <a:pt x="149" y="159"/>
                      </a:moveTo>
                      <a:lnTo>
                        <a:pt x="99" y="0"/>
                      </a:lnTo>
                      <a:lnTo>
                        <a:pt x="0" y="137"/>
                      </a:lnTo>
                      <a:lnTo>
                        <a:pt x="149" y="159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33" name="Freeform 391"/>
                <p:cNvSpPr>
                  <a:spLocks/>
                </p:cNvSpPr>
                <p:nvPr/>
              </p:nvSpPr>
              <p:spPr bwMode="auto">
                <a:xfrm>
                  <a:off x="3493" y="2446"/>
                  <a:ext cx="216" cy="258"/>
                </a:xfrm>
                <a:custGeom>
                  <a:avLst/>
                  <a:gdLst/>
                  <a:ahLst/>
                  <a:cxnLst>
                    <a:cxn ang="0">
                      <a:pos x="770" y="0"/>
                    </a:cxn>
                    <a:cxn ang="0">
                      <a:pos x="695" y="220"/>
                    </a:cxn>
                    <a:cxn ang="0">
                      <a:pos x="600" y="415"/>
                    </a:cxn>
                    <a:cxn ang="0">
                      <a:pos x="480" y="580"/>
                    </a:cxn>
                    <a:cxn ang="0">
                      <a:pos x="343" y="723"/>
                    </a:cxn>
                    <a:cxn ang="0">
                      <a:pos x="180" y="838"/>
                    </a:cxn>
                    <a:cxn ang="0">
                      <a:pos x="0" y="925"/>
                    </a:cxn>
                  </a:cxnLst>
                  <a:rect l="0" t="0" r="r" b="b"/>
                  <a:pathLst>
                    <a:path w="770" h="925">
                      <a:moveTo>
                        <a:pt x="770" y="0"/>
                      </a:moveTo>
                      <a:lnTo>
                        <a:pt x="695" y="220"/>
                      </a:lnTo>
                      <a:lnTo>
                        <a:pt x="600" y="415"/>
                      </a:lnTo>
                      <a:lnTo>
                        <a:pt x="480" y="580"/>
                      </a:lnTo>
                      <a:lnTo>
                        <a:pt x="343" y="723"/>
                      </a:lnTo>
                      <a:lnTo>
                        <a:pt x="180" y="838"/>
                      </a:lnTo>
                      <a:lnTo>
                        <a:pt x="0" y="925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34" name="Freeform 392"/>
                <p:cNvSpPr>
                  <a:spLocks/>
                </p:cNvSpPr>
                <p:nvPr/>
              </p:nvSpPr>
              <p:spPr bwMode="auto">
                <a:xfrm>
                  <a:off x="3457" y="2683"/>
                  <a:ext cx="46" cy="40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166" y="142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166" h="142">
                      <a:moveTo>
                        <a:pt x="118" y="0"/>
                      </a:moveTo>
                      <a:lnTo>
                        <a:pt x="0" y="118"/>
                      </a:lnTo>
                      <a:lnTo>
                        <a:pt x="166" y="142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35" name="Freeform 393"/>
                <p:cNvSpPr>
                  <a:spLocks/>
                </p:cNvSpPr>
                <p:nvPr/>
              </p:nvSpPr>
              <p:spPr bwMode="auto">
                <a:xfrm>
                  <a:off x="4806" y="2590"/>
                  <a:ext cx="268" cy="315"/>
                </a:xfrm>
                <a:custGeom>
                  <a:avLst/>
                  <a:gdLst/>
                  <a:ahLst/>
                  <a:cxnLst>
                    <a:cxn ang="0">
                      <a:pos x="0" y="1127"/>
                    </a:cxn>
                    <a:cxn ang="0">
                      <a:pos x="100" y="900"/>
                    </a:cxn>
                    <a:cxn ang="0">
                      <a:pos x="223" y="687"/>
                    </a:cxn>
                    <a:cxn ang="0">
                      <a:pos x="368" y="492"/>
                    </a:cxn>
                    <a:cxn ang="0">
                      <a:pos x="538" y="312"/>
                    </a:cxn>
                    <a:cxn ang="0">
                      <a:pos x="735" y="150"/>
                    </a:cxn>
                    <a:cxn ang="0">
                      <a:pos x="955" y="0"/>
                    </a:cxn>
                  </a:cxnLst>
                  <a:rect l="0" t="0" r="r" b="b"/>
                  <a:pathLst>
                    <a:path w="955" h="1127">
                      <a:moveTo>
                        <a:pt x="0" y="1127"/>
                      </a:moveTo>
                      <a:lnTo>
                        <a:pt x="100" y="900"/>
                      </a:lnTo>
                      <a:lnTo>
                        <a:pt x="223" y="687"/>
                      </a:lnTo>
                      <a:lnTo>
                        <a:pt x="368" y="492"/>
                      </a:lnTo>
                      <a:lnTo>
                        <a:pt x="538" y="312"/>
                      </a:lnTo>
                      <a:lnTo>
                        <a:pt x="735" y="150"/>
                      </a:lnTo>
                      <a:lnTo>
                        <a:pt x="955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36" name="Freeform 394"/>
                <p:cNvSpPr>
                  <a:spLocks/>
                </p:cNvSpPr>
                <p:nvPr/>
              </p:nvSpPr>
              <p:spPr bwMode="auto">
                <a:xfrm>
                  <a:off x="5059" y="2571"/>
                  <a:ext cx="46" cy="40"/>
                </a:xfrm>
                <a:custGeom>
                  <a:avLst/>
                  <a:gdLst/>
                  <a:ahLst/>
                  <a:cxnLst>
                    <a:cxn ang="0">
                      <a:pos x="72" y="140"/>
                    </a:cxn>
                    <a:cxn ang="0">
                      <a:pos x="166" y="0"/>
                    </a:cxn>
                    <a:cxn ang="0">
                      <a:pos x="0" y="10"/>
                    </a:cxn>
                    <a:cxn ang="0">
                      <a:pos x="72" y="140"/>
                    </a:cxn>
                  </a:cxnLst>
                  <a:rect l="0" t="0" r="r" b="b"/>
                  <a:pathLst>
                    <a:path w="166" h="140">
                      <a:moveTo>
                        <a:pt x="72" y="140"/>
                      </a:moveTo>
                      <a:lnTo>
                        <a:pt x="166" y="0"/>
                      </a:lnTo>
                      <a:lnTo>
                        <a:pt x="0" y="10"/>
                      </a:lnTo>
                      <a:lnTo>
                        <a:pt x="72" y="14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37" name="Freeform 395"/>
                <p:cNvSpPr>
                  <a:spLocks/>
                </p:cNvSpPr>
                <p:nvPr/>
              </p:nvSpPr>
              <p:spPr bwMode="auto">
                <a:xfrm>
                  <a:off x="3857" y="1888"/>
                  <a:ext cx="268" cy="132"/>
                </a:xfrm>
                <a:custGeom>
                  <a:avLst/>
                  <a:gdLst/>
                  <a:ahLst/>
                  <a:cxnLst>
                    <a:cxn ang="0">
                      <a:pos x="956" y="453"/>
                    </a:cxn>
                    <a:cxn ang="0">
                      <a:pos x="771" y="473"/>
                    </a:cxn>
                    <a:cxn ang="0">
                      <a:pos x="601" y="463"/>
                    </a:cxn>
                    <a:cxn ang="0">
                      <a:pos x="448" y="425"/>
                    </a:cxn>
                    <a:cxn ang="0">
                      <a:pos x="310" y="363"/>
                    </a:cxn>
                    <a:cxn ang="0">
                      <a:pos x="190" y="268"/>
                    </a:cxn>
                    <a:cxn ang="0">
                      <a:pos x="88" y="1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6" h="473">
                      <a:moveTo>
                        <a:pt x="956" y="453"/>
                      </a:moveTo>
                      <a:lnTo>
                        <a:pt x="771" y="473"/>
                      </a:lnTo>
                      <a:lnTo>
                        <a:pt x="601" y="463"/>
                      </a:lnTo>
                      <a:lnTo>
                        <a:pt x="448" y="425"/>
                      </a:lnTo>
                      <a:lnTo>
                        <a:pt x="310" y="363"/>
                      </a:lnTo>
                      <a:lnTo>
                        <a:pt x="190" y="268"/>
                      </a:lnTo>
                      <a:lnTo>
                        <a:pt x="88" y="1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38" name="Freeform 396"/>
                <p:cNvSpPr>
                  <a:spLocks/>
                </p:cNvSpPr>
                <p:nvPr/>
              </p:nvSpPr>
              <p:spPr bwMode="auto">
                <a:xfrm>
                  <a:off x="3840" y="1855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0" y="166"/>
                    </a:cxn>
                    <a:cxn ang="0">
                      <a:pos x="10" y="0"/>
                    </a:cxn>
                    <a:cxn ang="0">
                      <a:pos x="137" y="106"/>
                    </a:cxn>
                    <a:cxn ang="0">
                      <a:pos x="0" y="166"/>
                    </a:cxn>
                  </a:cxnLst>
                  <a:rect l="0" t="0" r="r" b="b"/>
                  <a:pathLst>
                    <a:path w="137" h="166">
                      <a:moveTo>
                        <a:pt x="0" y="166"/>
                      </a:moveTo>
                      <a:lnTo>
                        <a:pt x="10" y="0"/>
                      </a:lnTo>
                      <a:lnTo>
                        <a:pt x="137" y="106"/>
                      </a:lnTo>
                      <a:lnTo>
                        <a:pt x="0" y="16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39" name="Freeform 397"/>
                <p:cNvSpPr>
                  <a:spLocks/>
                </p:cNvSpPr>
                <p:nvPr/>
              </p:nvSpPr>
              <p:spPr bwMode="auto">
                <a:xfrm>
                  <a:off x="3988" y="3130"/>
                  <a:ext cx="332" cy="3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5" y="98"/>
                    </a:cxn>
                    <a:cxn ang="0">
                      <a:pos x="463" y="218"/>
                    </a:cxn>
                    <a:cxn ang="0">
                      <a:pos x="658" y="363"/>
                    </a:cxn>
                    <a:cxn ang="0">
                      <a:pos x="828" y="533"/>
                    </a:cxn>
                    <a:cxn ang="0">
                      <a:pos x="975" y="723"/>
                    </a:cxn>
                    <a:cxn ang="0">
                      <a:pos x="1095" y="940"/>
                    </a:cxn>
                    <a:cxn ang="0">
                      <a:pos x="1188" y="1180"/>
                    </a:cxn>
                  </a:cxnLst>
                  <a:rect l="0" t="0" r="r" b="b"/>
                  <a:pathLst>
                    <a:path w="1188" h="1180">
                      <a:moveTo>
                        <a:pt x="0" y="0"/>
                      </a:moveTo>
                      <a:lnTo>
                        <a:pt x="245" y="98"/>
                      </a:lnTo>
                      <a:lnTo>
                        <a:pt x="463" y="218"/>
                      </a:lnTo>
                      <a:lnTo>
                        <a:pt x="658" y="363"/>
                      </a:lnTo>
                      <a:lnTo>
                        <a:pt x="828" y="533"/>
                      </a:lnTo>
                      <a:lnTo>
                        <a:pt x="975" y="723"/>
                      </a:lnTo>
                      <a:lnTo>
                        <a:pt x="1095" y="940"/>
                      </a:lnTo>
                      <a:lnTo>
                        <a:pt x="1188" y="118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40" name="Freeform 398"/>
                <p:cNvSpPr>
                  <a:spLocks/>
                </p:cNvSpPr>
                <p:nvPr/>
              </p:nvSpPr>
              <p:spPr bwMode="auto">
                <a:xfrm>
                  <a:off x="4299" y="3449"/>
                  <a:ext cx="40" cy="45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115" y="166"/>
                    </a:cxn>
                    <a:cxn ang="0">
                      <a:pos x="0" y="43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66">
                      <a:moveTo>
                        <a:pt x="144" y="0"/>
                      </a:moveTo>
                      <a:lnTo>
                        <a:pt x="115" y="166"/>
                      </a:lnTo>
                      <a:lnTo>
                        <a:pt x="0" y="43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41" name="Freeform 399"/>
                <p:cNvSpPr>
                  <a:spLocks/>
                </p:cNvSpPr>
                <p:nvPr/>
              </p:nvSpPr>
              <p:spPr bwMode="auto">
                <a:xfrm>
                  <a:off x="3493" y="2754"/>
                  <a:ext cx="155" cy="266"/>
                </a:xfrm>
                <a:custGeom>
                  <a:avLst/>
                  <a:gdLst/>
                  <a:ahLst/>
                  <a:cxnLst>
                    <a:cxn ang="0">
                      <a:pos x="552" y="947"/>
                    </a:cxn>
                    <a:cxn ang="0">
                      <a:pos x="475" y="730"/>
                    </a:cxn>
                    <a:cxn ang="0">
                      <a:pos x="395" y="540"/>
                    </a:cxn>
                    <a:cxn ang="0">
                      <a:pos x="317" y="375"/>
                    </a:cxn>
                    <a:cxn ang="0">
                      <a:pos x="240" y="240"/>
                    </a:cxn>
                    <a:cxn ang="0">
                      <a:pos x="160" y="130"/>
                    </a:cxn>
                    <a:cxn ang="0">
                      <a:pos x="80" y="5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2" h="947">
                      <a:moveTo>
                        <a:pt x="552" y="947"/>
                      </a:moveTo>
                      <a:lnTo>
                        <a:pt x="475" y="730"/>
                      </a:lnTo>
                      <a:lnTo>
                        <a:pt x="395" y="540"/>
                      </a:lnTo>
                      <a:lnTo>
                        <a:pt x="317" y="375"/>
                      </a:lnTo>
                      <a:lnTo>
                        <a:pt x="240" y="240"/>
                      </a:lnTo>
                      <a:lnTo>
                        <a:pt x="160" y="130"/>
                      </a:lnTo>
                      <a:lnTo>
                        <a:pt x="80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42" name="Freeform 400"/>
                <p:cNvSpPr>
                  <a:spLocks/>
                </p:cNvSpPr>
                <p:nvPr/>
              </p:nvSpPr>
              <p:spPr bwMode="auto">
                <a:xfrm>
                  <a:off x="3457" y="2735"/>
                  <a:ext cx="46" cy="42"/>
                </a:xfrm>
                <a:custGeom>
                  <a:avLst/>
                  <a:gdLst/>
                  <a:ahLst/>
                  <a:cxnLst>
                    <a:cxn ang="0">
                      <a:pos x="132" y="147"/>
                    </a:cxn>
                    <a:cxn ang="0">
                      <a:pos x="0" y="48"/>
                    </a:cxn>
                    <a:cxn ang="0">
                      <a:pos x="161" y="0"/>
                    </a:cxn>
                    <a:cxn ang="0">
                      <a:pos x="132" y="147"/>
                    </a:cxn>
                  </a:cxnLst>
                  <a:rect l="0" t="0" r="r" b="b"/>
                  <a:pathLst>
                    <a:path w="161" h="147">
                      <a:moveTo>
                        <a:pt x="132" y="147"/>
                      </a:moveTo>
                      <a:lnTo>
                        <a:pt x="0" y="48"/>
                      </a:lnTo>
                      <a:lnTo>
                        <a:pt x="161" y="0"/>
                      </a:lnTo>
                      <a:lnTo>
                        <a:pt x="132" y="147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43" name="Freeform 401"/>
                <p:cNvSpPr>
                  <a:spLocks/>
                </p:cNvSpPr>
                <p:nvPr/>
              </p:nvSpPr>
              <p:spPr bwMode="auto">
                <a:xfrm>
                  <a:off x="3731" y="1916"/>
                  <a:ext cx="83" cy="174"/>
                </a:xfrm>
                <a:custGeom>
                  <a:avLst/>
                  <a:gdLst/>
                  <a:ahLst/>
                  <a:cxnLst>
                    <a:cxn ang="0">
                      <a:pos x="0" y="617"/>
                    </a:cxn>
                    <a:cxn ang="0">
                      <a:pos x="105" y="510"/>
                    </a:cxn>
                    <a:cxn ang="0">
                      <a:pos x="190" y="405"/>
                    </a:cxn>
                    <a:cxn ang="0">
                      <a:pos x="248" y="300"/>
                    </a:cxn>
                    <a:cxn ang="0">
                      <a:pos x="280" y="197"/>
                    </a:cxn>
                    <a:cxn ang="0">
                      <a:pos x="290" y="100"/>
                    </a:cxn>
                    <a:cxn ang="0">
                      <a:pos x="278" y="0"/>
                    </a:cxn>
                  </a:cxnLst>
                  <a:rect l="0" t="0" r="r" b="b"/>
                  <a:pathLst>
                    <a:path w="290" h="617">
                      <a:moveTo>
                        <a:pt x="0" y="617"/>
                      </a:moveTo>
                      <a:lnTo>
                        <a:pt x="105" y="510"/>
                      </a:lnTo>
                      <a:lnTo>
                        <a:pt x="190" y="405"/>
                      </a:lnTo>
                      <a:lnTo>
                        <a:pt x="248" y="300"/>
                      </a:lnTo>
                      <a:lnTo>
                        <a:pt x="280" y="197"/>
                      </a:lnTo>
                      <a:lnTo>
                        <a:pt x="290" y="100"/>
                      </a:lnTo>
                      <a:lnTo>
                        <a:pt x="278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44" name="Freeform 402"/>
                <p:cNvSpPr>
                  <a:spLocks/>
                </p:cNvSpPr>
                <p:nvPr/>
              </p:nvSpPr>
              <p:spPr bwMode="auto">
                <a:xfrm>
                  <a:off x="3791" y="1883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37" y="108"/>
                    </a:cxn>
                    <a:cxn ang="0">
                      <a:pos x="10" y="0"/>
                    </a:cxn>
                    <a:cxn ang="0">
                      <a:pos x="0" y="166"/>
                    </a:cxn>
                    <a:cxn ang="0">
                      <a:pos x="137" y="108"/>
                    </a:cxn>
                  </a:cxnLst>
                  <a:rect l="0" t="0" r="r" b="b"/>
                  <a:pathLst>
                    <a:path w="137" h="166">
                      <a:moveTo>
                        <a:pt x="137" y="108"/>
                      </a:moveTo>
                      <a:lnTo>
                        <a:pt x="10" y="0"/>
                      </a:lnTo>
                      <a:lnTo>
                        <a:pt x="0" y="166"/>
                      </a:lnTo>
                      <a:lnTo>
                        <a:pt x="137" y="108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45" name="Freeform 403"/>
                <p:cNvSpPr>
                  <a:spLocks/>
                </p:cNvSpPr>
                <p:nvPr/>
              </p:nvSpPr>
              <p:spPr bwMode="auto">
                <a:xfrm>
                  <a:off x="4442" y="1782"/>
                  <a:ext cx="224" cy="89"/>
                </a:xfrm>
                <a:custGeom>
                  <a:avLst/>
                  <a:gdLst/>
                  <a:ahLst/>
                  <a:cxnLst>
                    <a:cxn ang="0">
                      <a:pos x="0" y="265"/>
                    </a:cxn>
                    <a:cxn ang="0">
                      <a:pos x="178" y="302"/>
                    </a:cxn>
                    <a:cxn ang="0">
                      <a:pos x="330" y="317"/>
                    </a:cxn>
                    <a:cxn ang="0">
                      <a:pos x="463" y="312"/>
                    </a:cxn>
                    <a:cxn ang="0">
                      <a:pos x="573" y="287"/>
                    </a:cxn>
                    <a:cxn ang="0">
                      <a:pos x="663" y="245"/>
                    </a:cxn>
                    <a:cxn ang="0">
                      <a:pos x="730" y="182"/>
                    </a:cxn>
                    <a:cxn ang="0">
                      <a:pos x="773" y="100"/>
                    </a:cxn>
                    <a:cxn ang="0">
                      <a:pos x="795" y="0"/>
                    </a:cxn>
                  </a:cxnLst>
                  <a:rect l="0" t="0" r="r" b="b"/>
                  <a:pathLst>
                    <a:path w="795" h="317">
                      <a:moveTo>
                        <a:pt x="0" y="265"/>
                      </a:moveTo>
                      <a:lnTo>
                        <a:pt x="178" y="302"/>
                      </a:lnTo>
                      <a:lnTo>
                        <a:pt x="330" y="317"/>
                      </a:lnTo>
                      <a:lnTo>
                        <a:pt x="463" y="312"/>
                      </a:lnTo>
                      <a:lnTo>
                        <a:pt x="573" y="287"/>
                      </a:lnTo>
                      <a:lnTo>
                        <a:pt x="663" y="245"/>
                      </a:lnTo>
                      <a:lnTo>
                        <a:pt x="730" y="182"/>
                      </a:lnTo>
                      <a:lnTo>
                        <a:pt x="773" y="100"/>
                      </a:lnTo>
                      <a:lnTo>
                        <a:pt x="795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46" name="Freeform 404"/>
                <p:cNvSpPr>
                  <a:spLocks/>
                </p:cNvSpPr>
                <p:nvPr/>
              </p:nvSpPr>
              <p:spPr bwMode="auto">
                <a:xfrm>
                  <a:off x="4644" y="1746"/>
                  <a:ext cx="42" cy="42"/>
                </a:xfrm>
                <a:custGeom>
                  <a:avLst/>
                  <a:gdLst/>
                  <a:ahLst/>
                  <a:cxnLst>
                    <a:cxn ang="0">
                      <a:pos x="149" y="149"/>
                    </a:cxn>
                    <a:cxn ang="0">
                      <a:pos x="75" y="0"/>
                    </a:cxn>
                    <a:cxn ang="0">
                      <a:pos x="0" y="149"/>
                    </a:cxn>
                    <a:cxn ang="0">
                      <a:pos x="149" y="149"/>
                    </a:cxn>
                  </a:cxnLst>
                  <a:rect l="0" t="0" r="r" b="b"/>
                  <a:pathLst>
                    <a:path w="149" h="149">
                      <a:moveTo>
                        <a:pt x="149" y="149"/>
                      </a:moveTo>
                      <a:lnTo>
                        <a:pt x="75" y="0"/>
                      </a:lnTo>
                      <a:lnTo>
                        <a:pt x="0" y="149"/>
                      </a:lnTo>
                      <a:lnTo>
                        <a:pt x="149" y="149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47" name="Freeform 405"/>
                <p:cNvSpPr>
                  <a:spLocks/>
                </p:cNvSpPr>
                <p:nvPr/>
              </p:nvSpPr>
              <p:spPr bwMode="auto">
                <a:xfrm>
                  <a:off x="5008" y="2367"/>
                  <a:ext cx="67" cy="1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5" y="160"/>
                    </a:cxn>
                    <a:cxn ang="0">
                      <a:pos x="75" y="303"/>
                    </a:cxn>
                    <a:cxn ang="0">
                      <a:pos x="122" y="420"/>
                    </a:cxn>
                    <a:cxn ang="0">
                      <a:pos x="175" y="520"/>
                    </a:cxn>
                    <a:cxn ang="0">
                      <a:pos x="237" y="598"/>
                    </a:cxn>
                  </a:cxnLst>
                  <a:rect l="0" t="0" r="r" b="b"/>
                  <a:pathLst>
                    <a:path w="237" h="598">
                      <a:moveTo>
                        <a:pt x="0" y="0"/>
                      </a:moveTo>
                      <a:lnTo>
                        <a:pt x="35" y="160"/>
                      </a:lnTo>
                      <a:lnTo>
                        <a:pt x="75" y="303"/>
                      </a:lnTo>
                      <a:lnTo>
                        <a:pt x="122" y="420"/>
                      </a:lnTo>
                      <a:lnTo>
                        <a:pt x="175" y="520"/>
                      </a:lnTo>
                      <a:lnTo>
                        <a:pt x="237" y="598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48" name="Freeform 406"/>
                <p:cNvSpPr>
                  <a:spLocks/>
                </p:cNvSpPr>
                <p:nvPr/>
              </p:nvSpPr>
              <p:spPr bwMode="auto">
                <a:xfrm>
                  <a:off x="5059" y="2515"/>
                  <a:ext cx="46" cy="42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166" y="149"/>
                    </a:cxn>
                    <a:cxn ang="0">
                      <a:pos x="0" y="123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166" h="149">
                      <a:moveTo>
                        <a:pt x="89" y="0"/>
                      </a:moveTo>
                      <a:lnTo>
                        <a:pt x="166" y="149"/>
                      </a:lnTo>
                      <a:lnTo>
                        <a:pt x="0" y="123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49" name="Freeform 407"/>
                <p:cNvSpPr>
                  <a:spLocks/>
                </p:cNvSpPr>
                <p:nvPr/>
              </p:nvSpPr>
              <p:spPr bwMode="auto">
                <a:xfrm>
                  <a:off x="4379" y="3242"/>
                  <a:ext cx="312" cy="218"/>
                </a:xfrm>
                <a:custGeom>
                  <a:avLst/>
                  <a:gdLst/>
                  <a:ahLst/>
                  <a:cxnLst>
                    <a:cxn ang="0">
                      <a:pos x="1109" y="0"/>
                    </a:cxn>
                    <a:cxn ang="0">
                      <a:pos x="874" y="115"/>
                    </a:cxn>
                    <a:cxn ang="0">
                      <a:pos x="664" y="225"/>
                    </a:cxn>
                    <a:cxn ang="0">
                      <a:pos x="485" y="327"/>
                    </a:cxn>
                    <a:cxn ang="0">
                      <a:pos x="335" y="427"/>
                    </a:cxn>
                    <a:cxn ang="0">
                      <a:pos x="210" y="521"/>
                    </a:cxn>
                    <a:cxn ang="0">
                      <a:pos x="112" y="609"/>
                    </a:cxn>
                    <a:cxn ang="0">
                      <a:pos x="45" y="696"/>
                    </a:cxn>
                    <a:cxn ang="0">
                      <a:pos x="0" y="776"/>
                    </a:cxn>
                  </a:cxnLst>
                  <a:rect l="0" t="0" r="r" b="b"/>
                  <a:pathLst>
                    <a:path w="1109" h="776">
                      <a:moveTo>
                        <a:pt x="1109" y="0"/>
                      </a:moveTo>
                      <a:lnTo>
                        <a:pt x="874" y="115"/>
                      </a:lnTo>
                      <a:lnTo>
                        <a:pt x="664" y="225"/>
                      </a:lnTo>
                      <a:lnTo>
                        <a:pt x="485" y="327"/>
                      </a:lnTo>
                      <a:lnTo>
                        <a:pt x="335" y="427"/>
                      </a:lnTo>
                      <a:lnTo>
                        <a:pt x="210" y="521"/>
                      </a:lnTo>
                      <a:lnTo>
                        <a:pt x="112" y="609"/>
                      </a:lnTo>
                      <a:lnTo>
                        <a:pt x="45" y="696"/>
                      </a:lnTo>
                      <a:lnTo>
                        <a:pt x="0" y="776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50" name="Freeform 408"/>
                <p:cNvSpPr>
                  <a:spLocks/>
                </p:cNvSpPr>
                <p:nvPr/>
              </p:nvSpPr>
              <p:spPr bwMode="auto">
                <a:xfrm>
                  <a:off x="4361" y="3453"/>
                  <a:ext cx="4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8" y="154"/>
                    </a:cxn>
                    <a:cxn ang="0">
                      <a:pos x="149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9" h="154">
                      <a:moveTo>
                        <a:pt x="0" y="0"/>
                      </a:moveTo>
                      <a:lnTo>
                        <a:pt x="68" y="154"/>
                      </a:lnTo>
                      <a:lnTo>
                        <a:pt x="14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51" name="Freeform 409"/>
                <p:cNvSpPr>
                  <a:spLocks/>
                </p:cNvSpPr>
                <p:nvPr/>
              </p:nvSpPr>
              <p:spPr bwMode="auto">
                <a:xfrm>
                  <a:off x="4240" y="3141"/>
                  <a:ext cx="300" cy="399"/>
                </a:xfrm>
                <a:custGeom>
                  <a:avLst/>
                  <a:gdLst/>
                  <a:ahLst/>
                  <a:cxnLst>
                    <a:cxn ang="0">
                      <a:pos x="0" y="1422"/>
                    </a:cxn>
                    <a:cxn ang="0">
                      <a:pos x="135" y="1115"/>
                    </a:cxn>
                    <a:cxn ang="0">
                      <a:pos x="285" y="832"/>
                    </a:cxn>
                    <a:cxn ang="0">
                      <a:pos x="455" y="582"/>
                    </a:cxn>
                    <a:cxn ang="0">
                      <a:pos x="645" y="360"/>
                    </a:cxn>
                    <a:cxn ang="0">
                      <a:pos x="853" y="167"/>
                    </a:cxn>
                    <a:cxn ang="0">
                      <a:pos x="1075" y="0"/>
                    </a:cxn>
                  </a:cxnLst>
                  <a:rect l="0" t="0" r="r" b="b"/>
                  <a:pathLst>
                    <a:path w="1075" h="1422">
                      <a:moveTo>
                        <a:pt x="0" y="1422"/>
                      </a:moveTo>
                      <a:lnTo>
                        <a:pt x="135" y="1115"/>
                      </a:lnTo>
                      <a:lnTo>
                        <a:pt x="285" y="832"/>
                      </a:lnTo>
                      <a:lnTo>
                        <a:pt x="455" y="582"/>
                      </a:lnTo>
                      <a:lnTo>
                        <a:pt x="645" y="360"/>
                      </a:lnTo>
                      <a:lnTo>
                        <a:pt x="853" y="167"/>
                      </a:lnTo>
                      <a:lnTo>
                        <a:pt x="1075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52" name="Freeform 410"/>
                <p:cNvSpPr>
                  <a:spLocks/>
                </p:cNvSpPr>
                <p:nvPr/>
              </p:nvSpPr>
              <p:spPr bwMode="auto">
                <a:xfrm>
                  <a:off x="4526" y="3122"/>
                  <a:ext cx="46" cy="40"/>
                </a:xfrm>
                <a:custGeom>
                  <a:avLst/>
                  <a:gdLst/>
                  <a:ahLst/>
                  <a:cxnLst>
                    <a:cxn ang="0">
                      <a:pos x="77" y="141"/>
                    </a:cxn>
                    <a:cxn ang="0">
                      <a:pos x="166" y="0"/>
                    </a:cxn>
                    <a:cxn ang="0">
                      <a:pos x="0" y="14"/>
                    </a:cxn>
                    <a:cxn ang="0">
                      <a:pos x="77" y="141"/>
                    </a:cxn>
                  </a:cxnLst>
                  <a:rect l="0" t="0" r="r" b="b"/>
                  <a:pathLst>
                    <a:path w="166" h="141">
                      <a:moveTo>
                        <a:pt x="77" y="141"/>
                      </a:moveTo>
                      <a:lnTo>
                        <a:pt x="166" y="0"/>
                      </a:lnTo>
                      <a:lnTo>
                        <a:pt x="0" y="14"/>
                      </a:lnTo>
                      <a:lnTo>
                        <a:pt x="77" y="14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53" name="Freeform 411"/>
                <p:cNvSpPr>
                  <a:spLocks/>
                </p:cNvSpPr>
                <p:nvPr/>
              </p:nvSpPr>
              <p:spPr bwMode="auto">
                <a:xfrm>
                  <a:off x="4872" y="2484"/>
                  <a:ext cx="276" cy="214"/>
                </a:xfrm>
                <a:custGeom>
                  <a:avLst/>
                  <a:gdLst/>
                  <a:ahLst/>
                  <a:cxnLst>
                    <a:cxn ang="0">
                      <a:pos x="984" y="757"/>
                    </a:cxn>
                    <a:cxn ang="0">
                      <a:pos x="762" y="720"/>
                    </a:cxn>
                    <a:cxn ang="0">
                      <a:pos x="564" y="655"/>
                    </a:cxn>
                    <a:cxn ang="0">
                      <a:pos x="400" y="570"/>
                    </a:cxn>
                    <a:cxn ang="0">
                      <a:pos x="257" y="462"/>
                    </a:cxn>
                    <a:cxn ang="0">
                      <a:pos x="145" y="332"/>
                    </a:cxn>
                    <a:cxn ang="0">
                      <a:pos x="57" y="17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84" h="757">
                      <a:moveTo>
                        <a:pt x="984" y="757"/>
                      </a:moveTo>
                      <a:lnTo>
                        <a:pt x="762" y="720"/>
                      </a:lnTo>
                      <a:lnTo>
                        <a:pt x="564" y="655"/>
                      </a:lnTo>
                      <a:lnTo>
                        <a:pt x="400" y="570"/>
                      </a:lnTo>
                      <a:lnTo>
                        <a:pt x="257" y="462"/>
                      </a:lnTo>
                      <a:lnTo>
                        <a:pt x="145" y="332"/>
                      </a:lnTo>
                      <a:lnTo>
                        <a:pt x="57" y="1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54" name="Freeform 412"/>
                <p:cNvSpPr>
                  <a:spLocks/>
                </p:cNvSpPr>
                <p:nvPr/>
              </p:nvSpPr>
              <p:spPr bwMode="auto">
                <a:xfrm>
                  <a:off x="4853" y="2449"/>
                  <a:ext cx="40" cy="45"/>
                </a:xfrm>
                <a:custGeom>
                  <a:avLst/>
                  <a:gdLst/>
                  <a:ahLst/>
                  <a:cxnLst>
                    <a:cxn ang="0">
                      <a:pos x="0" y="159"/>
                    </a:cxn>
                    <a:cxn ang="0">
                      <a:pos x="48" y="0"/>
                    </a:cxn>
                    <a:cxn ang="0">
                      <a:pos x="146" y="132"/>
                    </a:cxn>
                    <a:cxn ang="0">
                      <a:pos x="0" y="159"/>
                    </a:cxn>
                  </a:cxnLst>
                  <a:rect l="0" t="0" r="r" b="b"/>
                  <a:pathLst>
                    <a:path w="146" h="159">
                      <a:moveTo>
                        <a:pt x="0" y="159"/>
                      </a:moveTo>
                      <a:lnTo>
                        <a:pt x="48" y="0"/>
                      </a:lnTo>
                      <a:lnTo>
                        <a:pt x="146" y="132"/>
                      </a:lnTo>
                      <a:lnTo>
                        <a:pt x="0" y="159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55" name="Freeform 413"/>
                <p:cNvSpPr>
                  <a:spLocks/>
                </p:cNvSpPr>
                <p:nvPr/>
              </p:nvSpPr>
              <p:spPr bwMode="auto">
                <a:xfrm>
                  <a:off x="3417" y="2395"/>
                  <a:ext cx="135" cy="146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140" y="412"/>
                    </a:cxn>
                    <a:cxn ang="0">
                      <a:pos x="260" y="304"/>
                    </a:cxn>
                    <a:cxn ang="0">
                      <a:pos x="355" y="202"/>
                    </a:cxn>
                    <a:cxn ang="0">
                      <a:pos x="430" y="102"/>
                    </a:cxn>
                    <a:cxn ang="0">
                      <a:pos x="482" y="0"/>
                    </a:cxn>
                  </a:cxnLst>
                  <a:rect l="0" t="0" r="r" b="b"/>
                  <a:pathLst>
                    <a:path w="482" h="519">
                      <a:moveTo>
                        <a:pt x="0" y="519"/>
                      </a:moveTo>
                      <a:lnTo>
                        <a:pt x="140" y="412"/>
                      </a:lnTo>
                      <a:lnTo>
                        <a:pt x="260" y="304"/>
                      </a:lnTo>
                      <a:lnTo>
                        <a:pt x="355" y="202"/>
                      </a:lnTo>
                      <a:lnTo>
                        <a:pt x="430" y="102"/>
                      </a:lnTo>
                      <a:lnTo>
                        <a:pt x="482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56" name="Freeform 414"/>
                <p:cNvSpPr>
                  <a:spLocks/>
                </p:cNvSpPr>
                <p:nvPr/>
              </p:nvSpPr>
              <p:spPr bwMode="auto">
                <a:xfrm>
                  <a:off x="3530" y="2360"/>
                  <a:ext cx="40" cy="45"/>
                </a:xfrm>
                <a:custGeom>
                  <a:avLst/>
                  <a:gdLst/>
                  <a:ahLst/>
                  <a:cxnLst>
                    <a:cxn ang="0">
                      <a:pos x="144" y="164"/>
                    </a:cxn>
                    <a:cxn ang="0">
                      <a:pos x="115" y="0"/>
                    </a:cxn>
                    <a:cxn ang="0">
                      <a:pos x="0" y="123"/>
                    </a:cxn>
                    <a:cxn ang="0">
                      <a:pos x="144" y="164"/>
                    </a:cxn>
                  </a:cxnLst>
                  <a:rect l="0" t="0" r="r" b="b"/>
                  <a:pathLst>
                    <a:path w="144" h="164">
                      <a:moveTo>
                        <a:pt x="144" y="164"/>
                      </a:moveTo>
                      <a:lnTo>
                        <a:pt x="115" y="0"/>
                      </a:lnTo>
                      <a:lnTo>
                        <a:pt x="0" y="123"/>
                      </a:lnTo>
                      <a:lnTo>
                        <a:pt x="144" y="164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57" name="Freeform 415"/>
                <p:cNvSpPr>
                  <a:spLocks/>
                </p:cNvSpPr>
                <p:nvPr/>
              </p:nvSpPr>
              <p:spPr bwMode="auto">
                <a:xfrm>
                  <a:off x="4936" y="2759"/>
                  <a:ext cx="204" cy="226"/>
                </a:xfrm>
                <a:custGeom>
                  <a:avLst/>
                  <a:gdLst/>
                  <a:ahLst/>
                  <a:cxnLst>
                    <a:cxn ang="0">
                      <a:pos x="734" y="0"/>
                    </a:cxn>
                    <a:cxn ang="0">
                      <a:pos x="561" y="137"/>
                    </a:cxn>
                    <a:cxn ang="0">
                      <a:pos x="401" y="287"/>
                    </a:cxn>
                    <a:cxn ang="0">
                      <a:pos x="253" y="447"/>
                    </a:cxn>
                    <a:cxn ang="0">
                      <a:pos x="120" y="620"/>
                    </a:cxn>
                    <a:cxn ang="0">
                      <a:pos x="0" y="807"/>
                    </a:cxn>
                  </a:cxnLst>
                  <a:rect l="0" t="0" r="r" b="b"/>
                  <a:pathLst>
                    <a:path w="734" h="807">
                      <a:moveTo>
                        <a:pt x="734" y="0"/>
                      </a:moveTo>
                      <a:lnTo>
                        <a:pt x="561" y="137"/>
                      </a:lnTo>
                      <a:lnTo>
                        <a:pt x="401" y="287"/>
                      </a:lnTo>
                      <a:lnTo>
                        <a:pt x="253" y="447"/>
                      </a:lnTo>
                      <a:lnTo>
                        <a:pt x="120" y="620"/>
                      </a:lnTo>
                      <a:lnTo>
                        <a:pt x="0" y="807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58" name="Freeform 416"/>
                <p:cNvSpPr>
                  <a:spLocks/>
                </p:cNvSpPr>
                <p:nvPr/>
              </p:nvSpPr>
              <p:spPr bwMode="auto">
                <a:xfrm>
                  <a:off x="4917" y="2972"/>
                  <a:ext cx="39" cy="4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166"/>
                    </a:cxn>
                    <a:cxn ang="0">
                      <a:pos x="136" y="75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36" h="166">
                      <a:moveTo>
                        <a:pt x="7" y="0"/>
                      </a:moveTo>
                      <a:lnTo>
                        <a:pt x="0" y="166"/>
                      </a:lnTo>
                      <a:lnTo>
                        <a:pt x="136" y="7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59" name="Freeform 417"/>
                <p:cNvSpPr>
                  <a:spLocks/>
                </p:cNvSpPr>
                <p:nvPr/>
              </p:nvSpPr>
              <p:spPr bwMode="auto">
                <a:xfrm>
                  <a:off x="3904" y="3264"/>
                  <a:ext cx="265" cy="277"/>
                </a:xfrm>
                <a:custGeom>
                  <a:avLst/>
                  <a:gdLst/>
                  <a:ahLst/>
                  <a:cxnLst>
                    <a:cxn ang="0">
                      <a:pos x="944" y="985"/>
                    </a:cxn>
                    <a:cxn ang="0">
                      <a:pos x="924" y="883"/>
                    </a:cxn>
                    <a:cxn ang="0">
                      <a:pos x="864" y="765"/>
                    </a:cxn>
                    <a:cxn ang="0">
                      <a:pos x="764" y="635"/>
                    </a:cxn>
                    <a:cxn ang="0">
                      <a:pos x="628" y="495"/>
                    </a:cxn>
                    <a:cxn ang="0">
                      <a:pos x="456" y="343"/>
                    </a:cxn>
                    <a:cxn ang="0">
                      <a:pos x="248" y="17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44" h="985">
                      <a:moveTo>
                        <a:pt x="944" y="985"/>
                      </a:moveTo>
                      <a:lnTo>
                        <a:pt x="924" y="883"/>
                      </a:lnTo>
                      <a:lnTo>
                        <a:pt x="864" y="765"/>
                      </a:lnTo>
                      <a:lnTo>
                        <a:pt x="764" y="635"/>
                      </a:lnTo>
                      <a:lnTo>
                        <a:pt x="628" y="495"/>
                      </a:lnTo>
                      <a:lnTo>
                        <a:pt x="456" y="343"/>
                      </a:lnTo>
                      <a:lnTo>
                        <a:pt x="248" y="1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60" name="Freeform 418"/>
                <p:cNvSpPr>
                  <a:spLocks/>
                </p:cNvSpPr>
                <p:nvPr/>
              </p:nvSpPr>
              <p:spPr bwMode="auto">
                <a:xfrm>
                  <a:off x="3874" y="3244"/>
                  <a:ext cx="47" cy="42"/>
                </a:xfrm>
                <a:custGeom>
                  <a:avLst/>
                  <a:gdLst/>
                  <a:ahLst/>
                  <a:cxnLst>
                    <a:cxn ang="0">
                      <a:pos x="82" y="147"/>
                    </a:cxn>
                    <a:cxn ang="0">
                      <a:pos x="0" y="0"/>
                    </a:cxn>
                    <a:cxn ang="0">
                      <a:pos x="164" y="24"/>
                    </a:cxn>
                    <a:cxn ang="0">
                      <a:pos x="82" y="147"/>
                    </a:cxn>
                  </a:cxnLst>
                  <a:rect l="0" t="0" r="r" b="b"/>
                  <a:pathLst>
                    <a:path w="164" h="147">
                      <a:moveTo>
                        <a:pt x="82" y="147"/>
                      </a:moveTo>
                      <a:lnTo>
                        <a:pt x="0" y="0"/>
                      </a:lnTo>
                      <a:lnTo>
                        <a:pt x="164" y="24"/>
                      </a:lnTo>
                      <a:lnTo>
                        <a:pt x="82" y="147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61" name="Freeform 419"/>
                <p:cNvSpPr>
                  <a:spLocks/>
                </p:cNvSpPr>
                <p:nvPr/>
              </p:nvSpPr>
              <p:spPr bwMode="auto">
                <a:xfrm>
                  <a:off x="3417" y="2604"/>
                  <a:ext cx="327" cy="2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55"/>
                    </a:cxn>
                    <a:cxn ang="0">
                      <a:pos x="337" y="137"/>
                    </a:cxn>
                    <a:cxn ang="0">
                      <a:pos x="505" y="247"/>
                    </a:cxn>
                    <a:cxn ang="0">
                      <a:pos x="672" y="382"/>
                    </a:cxn>
                    <a:cxn ang="0">
                      <a:pos x="837" y="547"/>
                    </a:cxn>
                    <a:cxn ang="0">
                      <a:pos x="1002" y="736"/>
                    </a:cxn>
                    <a:cxn ang="0">
                      <a:pos x="1169" y="956"/>
                    </a:cxn>
                  </a:cxnLst>
                  <a:rect l="0" t="0" r="r" b="b"/>
                  <a:pathLst>
                    <a:path w="1169" h="956">
                      <a:moveTo>
                        <a:pt x="0" y="0"/>
                      </a:moveTo>
                      <a:lnTo>
                        <a:pt x="170" y="55"/>
                      </a:lnTo>
                      <a:lnTo>
                        <a:pt x="337" y="137"/>
                      </a:lnTo>
                      <a:lnTo>
                        <a:pt x="505" y="247"/>
                      </a:lnTo>
                      <a:lnTo>
                        <a:pt x="672" y="382"/>
                      </a:lnTo>
                      <a:lnTo>
                        <a:pt x="837" y="547"/>
                      </a:lnTo>
                      <a:lnTo>
                        <a:pt x="1002" y="736"/>
                      </a:lnTo>
                      <a:lnTo>
                        <a:pt x="1169" y="956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62" name="Freeform 420"/>
                <p:cNvSpPr>
                  <a:spLocks/>
                </p:cNvSpPr>
                <p:nvPr/>
              </p:nvSpPr>
              <p:spPr bwMode="auto">
                <a:xfrm>
                  <a:off x="3725" y="2857"/>
                  <a:ext cx="40" cy="45"/>
                </a:xfrm>
                <a:custGeom>
                  <a:avLst/>
                  <a:gdLst/>
                  <a:ahLst/>
                  <a:cxnLst>
                    <a:cxn ang="0">
                      <a:pos x="122" y="0"/>
                    </a:cxn>
                    <a:cxn ang="0">
                      <a:pos x="146" y="163"/>
                    </a:cxn>
                    <a:cxn ang="0">
                      <a:pos x="0" y="84"/>
                    </a:cxn>
                    <a:cxn ang="0">
                      <a:pos x="122" y="0"/>
                    </a:cxn>
                  </a:cxnLst>
                  <a:rect l="0" t="0" r="r" b="b"/>
                  <a:pathLst>
                    <a:path w="146" h="163">
                      <a:moveTo>
                        <a:pt x="122" y="0"/>
                      </a:moveTo>
                      <a:lnTo>
                        <a:pt x="146" y="163"/>
                      </a:lnTo>
                      <a:lnTo>
                        <a:pt x="0" y="84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63" name="Freeform 421"/>
                <p:cNvSpPr>
                  <a:spLocks/>
                </p:cNvSpPr>
                <p:nvPr/>
              </p:nvSpPr>
              <p:spPr bwMode="auto">
                <a:xfrm>
                  <a:off x="3963" y="1746"/>
                  <a:ext cx="126" cy="1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98"/>
                    </a:cxn>
                    <a:cxn ang="0">
                      <a:pos x="80" y="181"/>
                    </a:cxn>
                    <a:cxn ang="0">
                      <a:pos x="145" y="253"/>
                    </a:cxn>
                    <a:cxn ang="0">
                      <a:pos x="230" y="314"/>
                    </a:cxn>
                    <a:cxn ang="0">
                      <a:pos x="333" y="361"/>
                    </a:cxn>
                    <a:cxn ang="0">
                      <a:pos x="453" y="399"/>
                    </a:cxn>
                  </a:cxnLst>
                  <a:rect l="0" t="0" r="r" b="b"/>
                  <a:pathLst>
                    <a:path w="453" h="399">
                      <a:moveTo>
                        <a:pt x="0" y="0"/>
                      </a:moveTo>
                      <a:lnTo>
                        <a:pt x="30" y="98"/>
                      </a:lnTo>
                      <a:lnTo>
                        <a:pt x="80" y="181"/>
                      </a:lnTo>
                      <a:lnTo>
                        <a:pt x="145" y="253"/>
                      </a:lnTo>
                      <a:lnTo>
                        <a:pt x="230" y="314"/>
                      </a:lnTo>
                      <a:lnTo>
                        <a:pt x="333" y="361"/>
                      </a:lnTo>
                      <a:lnTo>
                        <a:pt x="453" y="399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64" name="Freeform 422"/>
                <p:cNvSpPr>
                  <a:spLocks/>
                </p:cNvSpPr>
                <p:nvPr/>
              </p:nvSpPr>
              <p:spPr bwMode="auto">
                <a:xfrm>
                  <a:off x="4079" y="1836"/>
                  <a:ext cx="46" cy="42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161" y="101"/>
                    </a:cxn>
                    <a:cxn ang="0">
                      <a:pos x="0" y="147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161" h="147">
                      <a:moveTo>
                        <a:pt x="29" y="0"/>
                      </a:moveTo>
                      <a:lnTo>
                        <a:pt x="161" y="101"/>
                      </a:lnTo>
                      <a:lnTo>
                        <a:pt x="0" y="147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65" name="Freeform 423"/>
                <p:cNvSpPr>
                  <a:spLocks/>
                </p:cNvSpPr>
                <p:nvPr/>
              </p:nvSpPr>
              <p:spPr bwMode="auto">
                <a:xfrm>
                  <a:off x="3887" y="1772"/>
                  <a:ext cx="27" cy="367"/>
                </a:xfrm>
                <a:custGeom>
                  <a:avLst/>
                  <a:gdLst/>
                  <a:ahLst/>
                  <a:cxnLst>
                    <a:cxn ang="0">
                      <a:pos x="78" y="0"/>
                    </a:cxn>
                    <a:cxn ang="0">
                      <a:pos x="93" y="270"/>
                    </a:cxn>
                    <a:cxn ang="0">
                      <a:pos x="96" y="521"/>
                    </a:cxn>
                    <a:cxn ang="0">
                      <a:pos x="88" y="751"/>
                    </a:cxn>
                    <a:cxn ang="0">
                      <a:pos x="71" y="961"/>
                    </a:cxn>
                    <a:cxn ang="0">
                      <a:pos x="40" y="1149"/>
                    </a:cxn>
                    <a:cxn ang="0">
                      <a:pos x="0" y="1314"/>
                    </a:cxn>
                  </a:cxnLst>
                  <a:rect l="0" t="0" r="r" b="b"/>
                  <a:pathLst>
                    <a:path w="96" h="1314">
                      <a:moveTo>
                        <a:pt x="78" y="0"/>
                      </a:moveTo>
                      <a:lnTo>
                        <a:pt x="93" y="270"/>
                      </a:lnTo>
                      <a:lnTo>
                        <a:pt x="96" y="521"/>
                      </a:lnTo>
                      <a:lnTo>
                        <a:pt x="88" y="751"/>
                      </a:lnTo>
                      <a:lnTo>
                        <a:pt x="71" y="961"/>
                      </a:lnTo>
                      <a:lnTo>
                        <a:pt x="40" y="1149"/>
                      </a:lnTo>
                      <a:lnTo>
                        <a:pt x="0" y="1314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66" name="Freeform 424"/>
                <p:cNvSpPr>
                  <a:spLocks/>
                </p:cNvSpPr>
                <p:nvPr/>
              </p:nvSpPr>
              <p:spPr bwMode="auto">
                <a:xfrm>
                  <a:off x="3870" y="2129"/>
                  <a:ext cx="39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163"/>
                    </a:cxn>
                    <a:cxn ang="0">
                      <a:pos x="139" y="4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9" h="163">
                      <a:moveTo>
                        <a:pt x="0" y="0"/>
                      </a:moveTo>
                      <a:lnTo>
                        <a:pt x="22" y="163"/>
                      </a:lnTo>
                      <a:lnTo>
                        <a:pt x="139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67" name="Freeform 425"/>
                <p:cNvSpPr>
                  <a:spLocks/>
                </p:cNvSpPr>
                <p:nvPr/>
              </p:nvSpPr>
              <p:spPr bwMode="auto">
                <a:xfrm>
                  <a:off x="4479" y="1700"/>
                  <a:ext cx="344" cy="315"/>
                </a:xfrm>
                <a:custGeom>
                  <a:avLst/>
                  <a:gdLst/>
                  <a:ahLst/>
                  <a:cxnLst>
                    <a:cxn ang="0">
                      <a:pos x="1232" y="0"/>
                    </a:cxn>
                    <a:cxn ang="0">
                      <a:pos x="1104" y="250"/>
                    </a:cxn>
                    <a:cxn ang="0">
                      <a:pos x="962" y="468"/>
                    </a:cxn>
                    <a:cxn ang="0">
                      <a:pos x="801" y="660"/>
                    </a:cxn>
                    <a:cxn ang="0">
                      <a:pos x="624" y="818"/>
                    </a:cxn>
                    <a:cxn ang="0">
                      <a:pos x="431" y="950"/>
                    </a:cxn>
                    <a:cxn ang="0">
                      <a:pos x="225" y="1055"/>
                    </a:cxn>
                    <a:cxn ang="0">
                      <a:pos x="0" y="1125"/>
                    </a:cxn>
                  </a:cxnLst>
                  <a:rect l="0" t="0" r="r" b="b"/>
                  <a:pathLst>
                    <a:path w="1232" h="1125">
                      <a:moveTo>
                        <a:pt x="1232" y="0"/>
                      </a:moveTo>
                      <a:lnTo>
                        <a:pt x="1104" y="250"/>
                      </a:lnTo>
                      <a:lnTo>
                        <a:pt x="962" y="468"/>
                      </a:lnTo>
                      <a:lnTo>
                        <a:pt x="801" y="660"/>
                      </a:lnTo>
                      <a:lnTo>
                        <a:pt x="624" y="818"/>
                      </a:lnTo>
                      <a:lnTo>
                        <a:pt x="431" y="950"/>
                      </a:lnTo>
                      <a:lnTo>
                        <a:pt x="225" y="1055"/>
                      </a:lnTo>
                      <a:lnTo>
                        <a:pt x="0" y="1125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68" name="Freeform 426"/>
                <p:cNvSpPr>
                  <a:spLocks/>
                </p:cNvSpPr>
                <p:nvPr/>
              </p:nvSpPr>
              <p:spPr bwMode="auto">
                <a:xfrm>
                  <a:off x="4442" y="1995"/>
                  <a:ext cx="46" cy="40"/>
                </a:xfrm>
                <a:custGeom>
                  <a:avLst/>
                  <a:gdLst/>
                  <a:ahLst/>
                  <a:cxnLst>
                    <a:cxn ang="0">
                      <a:pos x="132" y="0"/>
                    </a:cxn>
                    <a:cxn ang="0">
                      <a:pos x="0" y="103"/>
                    </a:cxn>
                    <a:cxn ang="0">
                      <a:pos x="161" y="146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1" h="146">
                      <a:moveTo>
                        <a:pt x="132" y="0"/>
                      </a:moveTo>
                      <a:lnTo>
                        <a:pt x="0" y="103"/>
                      </a:lnTo>
                      <a:lnTo>
                        <a:pt x="161" y="14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69" name="Freeform 427"/>
                <p:cNvSpPr>
                  <a:spLocks/>
                </p:cNvSpPr>
                <p:nvPr/>
              </p:nvSpPr>
              <p:spPr bwMode="auto">
                <a:xfrm>
                  <a:off x="4821" y="1706"/>
                  <a:ext cx="69" cy="352"/>
                </a:xfrm>
                <a:custGeom>
                  <a:avLst/>
                  <a:gdLst/>
                  <a:ahLst/>
                  <a:cxnLst>
                    <a:cxn ang="0">
                      <a:pos x="247" y="0"/>
                    </a:cxn>
                    <a:cxn ang="0">
                      <a:pos x="157" y="240"/>
                    </a:cxn>
                    <a:cxn ang="0">
                      <a:pos x="87" y="459"/>
                    </a:cxn>
                    <a:cxn ang="0">
                      <a:pos x="40" y="657"/>
                    </a:cxn>
                    <a:cxn ang="0">
                      <a:pos x="10" y="837"/>
                    </a:cxn>
                    <a:cxn ang="0">
                      <a:pos x="0" y="996"/>
                    </a:cxn>
                    <a:cxn ang="0">
                      <a:pos x="12" y="1136"/>
                    </a:cxn>
                    <a:cxn ang="0">
                      <a:pos x="45" y="1256"/>
                    </a:cxn>
                  </a:cxnLst>
                  <a:rect l="0" t="0" r="r" b="b"/>
                  <a:pathLst>
                    <a:path w="247" h="1256">
                      <a:moveTo>
                        <a:pt x="247" y="0"/>
                      </a:moveTo>
                      <a:lnTo>
                        <a:pt x="157" y="240"/>
                      </a:lnTo>
                      <a:lnTo>
                        <a:pt x="87" y="459"/>
                      </a:lnTo>
                      <a:lnTo>
                        <a:pt x="40" y="657"/>
                      </a:lnTo>
                      <a:lnTo>
                        <a:pt x="10" y="837"/>
                      </a:lnTo>
                      <a:lnTo>
                        <a:pt x="0" y="996"/>
                      </a:lnTo>
                      <a:lnTo>
                        <a:pt x="12" y="1136"/>
                      </a:lnTo>
                      <a:lnTo>
                        <a:pt x="45" y="1256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70" name="Freeform 428"/>
                <p:cNvSpPr>
                  <a:spLocks/>
                </p:cNvSpPr>
                <p:nvPr/>
              </p:nvSpPr>
              <p:spPr bwMode="auto">
                <a:xfrm>
                  <a:off x="4813" y="2043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37" y="165"/>
                    </a:cxn>
                    <a:cxn ang="0">
                      <a:pos x="130" y="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37" h="165">
                      <a:moveTo>
                        <a:pt x="0" y="72"/>
                      </a:moveTo>
                      <a:lnTo>
                        <a:pt x="137" y="165"/>
                      </a:lnTo>
                      <a:lnTo>
                        <a:pt x="130" y="0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1071" name="Text Box 429"/>
                <p:cNvSpPr txBox="1">
                  <a:spLocks noChangeArrowheads="1"/>
                </p:cNvSpPr>
                <p:nvPr/>
              </p:nvSpPr>
              <p:spPr bwMode="auto">
                <a:xfrm>
                  <a:off x="4699" y="1258"/>
                  <a:ext cx="337" cy="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1200">
                      <a:noFill/>
                      <a:latin typeface="+mn-lt"/>
                    </a:rPr>
                    <a:t>N</a:t>
                  </a:r>
                </a:p>
              </p:txBody>
            </p:sp>
            <p:sp>
              <p:nvSpPr>
                <p:cNvPr id="1072" name="Text Box 430"/>
                <p:cNvSpPr txBox="1">
                  <a:spLocks noChangeArrowheads="1"/>
                </p:cNvSpPr>
                <p:nvPr/>
              </p:nvSpPr>
              <p:spPr bwMode="auto">
                <a:xfrm>
                  <a:off x="4191" y="3833"/>
                  <a:ext cx="335" cy="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1200">
                      <a:noFill/>
                      <a:latin typeface="+mn-lt"/>
                    </a:rPr>
                    <a:t>S</a:t>
                  </a:r>
                </a:p>
              </p:txBody>
            </p:sp>
            <p:sp>
              <p:nvSpPr>
                <p:cNvPr id="1073" name="Text Box 431"/>
                <p:cNvSpPr txBox="1">
                  <a:spLocks noChangeArrowheads="1"/>
                </p:cNvSpPr>
                <p:nvPr/>
              </p:nvSpPr>
              <p:spPr bwMode="auto">
                <a:xfrm>
                  <a:off x="3207" y="1632"/>
                  <a:ext cx="860" cy="2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900">
                      <a:noFill/>
                      <a:latin typeface="+mn-lt"/>
                    </a:rPr>
                    <a:t>Consumer</a:t>
                  </a:r>
                </a:p>
              </p:txBody>
            </p:sp>
            <p:sp>
              <p:nvSpPr>
                <p:cNvPr id="1074" name="Text Box 432"/>
                <p:cNvSpPr txBox="1">
                  <a:spLocks noChangeArrowheads="1"/>
                </p:cNvSpPr>
                <p:nvPr/>
              </p:nvSpPr>
              <p:spPr bwMode="auto">
                <a:xfrm>
                  <a:off x="3648" y="1374"/>
                  <a:ext cx="697" cy="2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900">
                      <a:noFill/>
                      <a:latin typeface="+mn-lt"/>
                    </a:rPr>
                    <a:t>Injector</a:t>
                  </a:r>
                </a:p>
              </p:txBody>
            </p:sp>
            <p:sp>
              <p:nvSpPr>
                <p:cNvPr id="1075" name="Text Box 433"/>
                <p:cNvSpPr txBox="1">
                  <a:spLocks noChangeArrowheads="1"/>
                </p:cNvSpPr>
                <p:nvPr/>
              </p:nvSpPr>
              <p:spPr bwMode="auto">
                <a:xfrm>
                  <a:off x="2999" y="2580"/>
                  <a:ext cx="370" cy="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1200">
                      <a:noFill/>
                      <a:latin typeface="+mn-lt"/>
                    </a:rPr>
                    <a:t>W</a:t>
                  </a:r>
                </a:p>
              </p:txBody>
            </p:sp>
            <p:sp>
              <p:nvSpPr>
                <p:cNvPr id="1076" name="Text Box 434"/>
                <p:cNvSpPr txBox="1">
                  <a:spLocks noChangeArrowheads="1"/>
                </p:cNvSpPr>
                <p:nvPr/>
              </p:nvSpPr>
              <p:spPr bwMode="auto">
                <a:xfrm>
                  <a:off x="4135" y="2100"/>
                  <a:ext cx="584" cy="2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900">
                      <a:noFill/>
                      <a:latin typeface="+mn-lt"/>
                    </a:rPr>
                    <a:t>Buffer</a:t>
                  </a:r>
                </a:p>
              </p:txBody>
            </p:sp>
          </p:grpSp>
        </p:grpSp>
        <p:grpSp>
          <p:nvGrpSpPr>
            <p:cNvPr id="23561" name="Group 327"/>
            <p:cNvGrpSpPr>
              <a:grpSpLocks/>
            </p:cNvGrpSpPr>
            <p:nvPr/>
          </p:nvGrpSpPr>
          <p:grpSpPr bwMode="auto">
            <a:xfrm>
              <a:off x="4643445" y="1714494"/>
              <a:ext cx="4311654" cy="4570423"/>
              <a:chOff x="2999" y="1258"/>
              <a:chExt cx="2716" cy="2879"/>
            </a:xfrm>
          </p:grpSpPr>
          <p:sp>
            <p:nvSpPr>
              <p:cNvPr id="863" name="Text Box 328"/>
              <p:cNvSpPr txBox="1">
                <a:spLocks noChangeArrowheads="1"/>
              </p:cNvSpPr>
              <p:nvPr/>
            </p:nvSpPr>
            <p:spPr bwMode="auto">
              <a:xfrm>
                <a:off x="5380" y="2570"/>
                <a:ext cx="335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noFill/>
                    <a:latin typeface="+mn-lt"/>
                  </a:rPr>
                  <a:t>E</a:t>
                </a:r>
              </a:p>
            </p:txBody>
          </p:sp>
          <p:grpSp>
            <p:nvGrpSpPr>
              <p:cNvPr id="23564" name="Group 329"/>
              <p:cNvGrpSpPr>
                <a:grpSpLocks/>
              </p:cNvGrpSpPr>
              <p:nvPr/>
            </p:nvGrpSpPr>
            <p:grpSpPr bwMode="auto">
              <a:xfrm>
                <a:off x="2999" y="1258"/>
                <a:ext cx="2381" cy="2879"/>
                <a:chOff x="2999" y="1258"/>
                <a:chExt cx="2381" cy="2879"/>
              </a:xfrm>
            </p:grpSpPr>
            <p:sp>
              <p:nvSpPr>
                <p:cNvPr id="865" name="Freeform 330"/>
                <p:cNvSpPr>
                  <a:spLocks/>
                </p:cNvSpPr>
                <p:nvPr/>
              </p:nvSpPr>
              <p:spPr bwMode="auto">
                <a:xfrm>
                  <a:off x="3554" y="2078"/>
                  <a:ext cx="226" cy="317"/>
                </a:xfrm>
                <a:custGeom>
                  <a:avLst/>
                  <a:gdLst/>
                  <a:ahLst/>
                  <a:cxnLst>
                    <a:cxn ang="0">
                      <a:pos x="0" y="982"/>
                    </a:cxn>
                    <a:cxn ang="0">
                      <a:pos x="566" y="0"/>
                    </a:cxn>
                    <a:cxn ang="0">
                      <a:pos x="811" y="141"/>
                    </a:cxn>
                    <a:cxn ang="0">
                      <a:pos x="244" y="1124"/>
                    </a:cxn>
                    <a:cxn ang="0">
                      <a:pos x="0" y="982"/>
                    </a:cxn>
                  </a:cxnLst>
                  <a:rect l="0" t="0" r="r" b="b"/>
                  <a:pathLst>
                    <a:path w="811" h="1124">
                      <a:moveTo>
                        <a:pt x="0" y="982"/>
                      </a:moveTo>
                      <a:lnTo>
                        <a:pt x="566" y="0"/>
                      </a:lnTo>
                      <a:lnTo>
                        <a:pt x="811" y="141"/>
                      </a:lnTo>
                      <a:lnTo>
                        <a:pt x="244" y="1124"/>
                      </a:lnTo>
                      <a:lnTo>
                        <a:pt x="0" y="98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66" name="Freeform 331"/>
                <p:cNvSpPr>
                  <a:spLocks/>
                </p:cNvSpPr>
                <p:nvPr/>
              </p:nvSpPr>
              <p:spPr bwMode="auto">
                <a:xfrm>
                  <a:off x="3691" y="2158"/>
                  <a:ext cx="229" cy="317"/>
                </a:xfrm>
                <a:custGeom>
                  <a:avLst/>
                  <a:gdLst/>
                  <a:ahLst/>
                  <a:cxnLst>
                    <a:cxn ang="0">
                      <a:pos x="0" y="985"/>
                    </a:cxn>
                    <a:cxn ang="0">
                      <a:pos x="567" y="0"/>
                    </a:cxn>
                    <a:cxn ang="0">
                      <a:pos x="814" y="142"/>
                    </a:cxn>
                    <a:cxn ang="0">
                      <a:pos x="245" y="1127"/>
                    </a:cxn>
                    <a:cxn ang="0">
                      <a:pos x="0" y="985"/>
                    </a:cxn>
                  </a:cxnLst>
                  <a:rect l="0" t="0" r="r" b="b"/>
                  <a:pathLst>
                    <a:path w="814" h="1127">
                      <a:moveTo>
                        <a:pt x="0" y="985"/>
                      </a:moveTo>
                      <a:lnTo>
                        <a:pt x="567" y="0"/>
                      </a:lnTo>
                      <a:lnTo>
                        <a:pt x="814" y="142"/>
                      </a:lnTo>
                      <a:lnTo>
                        <a:pt x="245" y="1127"/>
                      </a:lnTo>
                      <a:lnTo>
                        <a:pt x="0" y="9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8778596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67" name="Rectangle 332"/>
                <p:cNvSpPr>
                  <a:spLocks noChangeArrowheads="1"/>
                </p:cNvSpPr>
                <p:nvPr/>
              </p:nvSpPr>
              <p:spPr bwMode="auto">
                <a:xfrm>
                  <a:off x="4126" y="1833"/>
                  <a:ext cx="317" cy="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68" name="Rectangle 333"/>
                <p:cNvSpPr>
                  <a:spLocks noChangeArrowheads="1"/>
                </p:cNvSpPr>
                <p:nvPr/>
              </p:nvSpPr>
              <p:spPr bwMode="auto">
                <a:xfrm>
                  <a:off x="4126" y="1833"/>
                  <a:ext cx="317" cy="8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pic>
              <p:nvPicPr>
                <p:cNvPr id="23569" name="Picture 33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729" y="1770"/>
                  <a:ext cx="79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70" name="Rectangle 335"/>
                <p:cNvSpPr>
                  <a:spLocks noChangeArrowheads="1"/>
                </p:cNvSpPr>
                <p:nvPr/>
              </p:nvSpPr>
              <p:spPr bwMode="auto">
                <a:xfrm>
                  <a:off x="4126" y="1991"/>
                  <a:ext cx="317" cy="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71" name="Rectangle 336"/>
                <p:cNvSpPr>
                  <a:spLocks noChangeArrowheads="1"/>
                </p:cNvSpPr>
                <p:nvPr/>
              </p:nvSpPr>
              <p:spPr bwMode="auto">
                <a:xfrm>
                  <a:off x="4126" y="1991"/>
                  <a:ext cx="317" cy="8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72" name="Freeform 337"/>
                <p:cNvSpPr>
                  <a:spLocks/>
                </p:cNvSpPr>
                <p:nvPr/>
              </p:nvSpPr>
              <p:spPr bwMode="auto">
                <a:xfrm>
                  <a:off x="4803" y="2078"/>
                  <a:ext cx="228" cy="317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566" y="1124"/>
                    </a:cxn>
                    <a:cxn ang="0">
                      <a:pos x="811" y="982"/>
                    </a:cxn>
                    <a:cxn ang="0">
                      <a:pos x="244" y="0"/>
                    </a:cxn>
                    <a:cxn ang="0">
                      <a:pos x="0" y="141"/>
                    </a:cxn>
                  </a:cxnLst>
                  <a:rect l="0" t="0" r="r" b="b"/>
                  <a:pathLst>
                    <a:path w="811" h="1124">
                      <a:moveTo>
                        <a:pt x="0" y="141"/>
                      </a:moveTo>
                      <a:lnTo>
                        <a:pt x="566" y="1124"/>
                      </a:lnTo>
                      <a:lnTo>
                        <a:pt x="811" y="982"/>
                      </a:lnTo>
                      <a:lnTo>
                        <a:pt x="244" y="0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73" name="Freeform 338"/>
                <p:cNvSpPr>
                  <a:spLocks/>
                </p:cNvSpPr>
                <p:nvPr/>
              </p:nvSpPr>
              <p:spPr bwMode="auto">
                <a:xfrm>
                  <a:off x="4803" y="2078"/>
                  <a:ext cx="228" cy="317"/>
                </a:xfrm>
                <a:custGeom>
                  <a:avLst/>
                  <a:gdLst/>
                  <a:ahLst/>
                  <a:cxnLst>
                    <a:cxn ang="0">
                      <a:pos x="0" y="141"/>
                    </a:cxn>
                    <a:cxn ang="0">
                      <a:pos x="566" y="1124"/>
                    </a:cxn>
                    <a:cxn ang="0">
                      <a:pos x="811" y="982"/>
                    </a:cxn>
                    <a:cxn ang="0">
                      <a:pos x="244" y="0"/>
                    </a:cxn>
                    <a:cxn ang="0">
                      <a:pos x="0" y="141"/>
                    </a:cxn>
                  </a:cxnLst>
                  <a:rect l="0" t="0" r="r" b="b"/>
                  <a:pathLst>
                    <a:path w="811" h="1124">
                      <a:moveTo>
                        <a:pt x="0" y="141"/>
                      </a:moveTo>
                      <a:lnTo>
                        <a:pt x="566" y="1124"/>
                      </a:lnTo>
                      <a:lnTo>
                        <a:pt x="811" y="982"/>
                      </a:lnTo>
                      <a:lnTo>
                        <a:pt x="244" y="0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74" name="Freeform 339"/>
                <p:cNvSpPr>
                  <a:spLocks/>
                </p:cNvSpPr>
                <p:nvPr/>
              </p:nvSpPr>
              <p:spPr bwMode="auto">
                <a:xfrm>
                  <a:off x="4667" y="2158"/>
                  <a:ext cx="226" cy="317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566" y="1127"/>
                    </a:cxn>
                    <a:cxn ang="0">
                      <a:pos x="811" y="985"/>
                    </a:cxn>
                    <a:cxn ang="0">
                      <a:pos x="244" y="0"/>
                    </a:cxn>
                    <a:cxn ang="0">
                      <a:pos x="0" y="142"/>
                    </a:cxn>
                  </a:cxnLst>
                  <a:rect l="0" t="0" r="r" b="b"/>
                  <a:pathLst>
                    <a:path w="811" h="1127">
                      <a:moveTo>
                        <a:pt x="0" y="142"/>
                      </a:moveTo>
                      <a:lnTo>
                        <a:pt x="566" y="1127"/>
                      </a:lnTo>
                      <a:lnTo>
                        <a:pt x="811" y="985"/>
                      </a:lnTo>
                      <a:lnTo>
                        <a:pt x="244" y="0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75" name="Freeform 340"/>
                <p:cNvSpPr>
                  <a:spLocks/>
                </p:cNvSpPr>
                <p:nvPr/>
              </p:nvSpPr>
              <p:spPr bwMode="auto">
                <a:xfrm>
                  <a:off x="4667" y="2158"/>
                  <a:ext cx="226" cy="317"/>
                </a:xfrm>
                <a:custGeom>
                  <a:avLst/>
                  <a:gdLst/>
                  <a:ahLst/>
                  <a:cxnLst>
                    <a:cxn ang="0">
                      <a:pos x="0" y="142"/>
                    </a:cxn>
                    <a:cxn ang="0">
                      <a:pos x="566" y="1127"/>
                    </a:cxn>
                    <a:cxn ang="0">
                      <a:pos x="811" y="985"/>
                    </a:cxn>
                    <a:cxn ang="0">
                      <a:pos x="244" y="0"/>
                    </a:cxn>
                    <a:cxn ang="0">
                      <a:pos x="0" y="142"/>
                    </a:cxn>
                  </a:cxnLst>
                  <a:rect l="0" t="0" r="r" b="b"/>
                  <a:pathLst>
                    <a:path w="811" h="1127">
                      <a:moveTo>
                        <a:pt x="0" y="142"/>
                      </a:moveTo>
                      <a:lnTo>
                        <a:pt x="566" y="1127"/>
                      </a:lnTo>
                      <a:lnTo>
                        <a:pt x="811" y="985"/>
                      </a:lnTo>
                      <a:lnTo>
                        <a:pt x="244" y="0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76" name="Freeform 341"/>
                <p:cNvSpPr>
                  <a:spLocks/>
                </p:cNvSpPr>
                <p:nvPr/>
              </p:nvSpPr>
              <p:spPr bwMode="auto">
                <a:xfrm>
                  <a:off x="3750" y="2864"/>
                  <a:ext cx="280" cy="280"/>
                </a:xfrm>
                <a:custGeom>
                  <a:avLst/>
                  <a:gdLst/>
                  <a:ahLst/>
                  <a:cxnLst>
                    <a:cxn ang="0">
                      <a:pos x="0" y="199"/>
                    </a:cxn>
                    <a:cxn ang="0">
                      <a:pos x="802" y="1002"/>
                    </a:cxn>
                    <a:cxn ang="0">
                      <a:pos x="1001" y="802"/>
                    </a:cxn>
                    <a:cxn ang="0">
                      <a:pos x="199" y="0"/>
                    </a:cxn>
                    <a:cxn ang="0">
                      <a:pos x="0" y="199"/>
                    </a:cxn>
                  </a:cxnLst>
                  <a:rect l="0" t="0" r="r" b="b"/>
                  <a:pathLst>
                    <a:path w="1001" h="1002">
                      <a:moveTo>
                        <a:pt x="0" y="199"/>
                      </a:moveTo>
                      <a:lnTo>
                        <a:pt x="802" y="1002"/>
                      </a:lnTo>
                      <a:lnTo>
                        <a:pt x="1001" y="802"/>
                      </a:lnTo>
                      <a:lnTo>
                        <a:pt x="199" y="0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77" name="Freeform 342"/>
                <p:cNvSpPr>
                  <a:spLocks/>
                </p:cNvSpPr>
                <p:nvPr/>
              </p:nvSpPr>
              <p:spPr bwMode="auto">
                <a:xfrm>
                  <a:off x="3750" y="2864"/>
                  <a:ext cx="280" cy="280"/>
                </a:xfrm>
                <a:custGeom>
                  <a:avLst/>
                  <a:gdLst/>
                  <a:ahLst/>
                  <a:cxnLst>
                    <a:cxn ang="0">
                      <a:pos x="0" y="199"/>
                    </a:cxn>
                    <a:cxn ang="0">
                      <a:pos x="802" y="1002"/>
                    </a:cxn>
                    <a:cxn ang="0">
                      <a:pos x="1001" y="802"/>
                    </a:cxn>
                    <a:cxn ang="0">
                      <a:pos x="199" y="0"/>
                    </a:cxn>
                    <a:cxn ang="0">
                      <a:pos x="0" y="199"/>
                    </a:cxn>
                  </a:cxnLst>
                  <a:rect l="0" t="0" r="r" b="b"/>
                  <a:pathLst>
                    <a:path w="1001" h="1002">
                      <a:moveTo>
                        <a:pt x="0" y="199"/>
                      </a:moveTo>
                      <a:lnTo>
                        <a:pt x="802" y="1002"/>
                      </a:lnTo>
                      <a:lnTo>
                        <a:pt x="1001" y="802"/>
                      </a:lnTo>
                      <a:lnTo>
                        <a:pt x="199" y="0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78" name="Freeform 343"/>
                <p:cNvSpPr>
                  <a:spLocks/>
                </p:cNvSpPr>
                <p:nvPr/>
              </p:nvSpPr>
              <p:spPr bwMode="auto">
                <a:xfrm>
                  <a:off x="3637" y="2975"/>
                  <a:ext cx="280" cy="282"/>
                </a:xfrm>
                <a:custGeom>
                  <a:avLst/>
                  <a:gdLst/>
                  <a:ahLst/>
                  <a:cxnLst>
                    <a:cxn ang="0">
                      <a:pos x="0" y="200"/>
                    </a:cxn>
                    <a:cxn ang="0">
                      <a:pos x="802" y="1002"/>
                    </a:cxn>
                    <a:cxn ang="0">
                      <a:pos x="1001" y="803"/>
                    </a:cxn>
                    <a:cxn ang="0">
                      <a:pos x="199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001" h="1002">
                      <a:moveTo>
                        <a:pt x="0" y="200"/>
                      </a:moveTo>
                      <a:lnTo>
                        <a:pt x="802" y="1002"/>
                      </a:lnTo>
                      <a:lnTo>
                        <a:pt x="1001" y="803"/>
                      </a:lnTo>
                      <a:lnTo>
                        <a:pt x="199" y="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79" name="Freeform 344"/>
                <p:cNvSpPr>
                  <a:spLocks/>
                </p:cNvSpPr>
                <p:nvPr/>
              </p:nvSpPr>
              <p:spPr bwMode="auto">
                <a:xfrm>
                  <a:off x="3637" y="2975"/>
                  <a:ext cx="280" cy="282"/>
                </a:xfrm>
                <a:custGeom>
                  <a:avLst/>
                  <a:gdLst/>
                  <a:ahLst/>
                  <a:cxnLst>
                    <a:cxn ang="0">
                      <a:pos x="0" y="200"/>
                    </a:cxn>
                    <a:cxn ang="0">
                      <a:pos x="802" y="1002"/>
                    </a:cxn>
                    <a:cxn ang="0">
                      <a:pos x="1001" y="803"/>
                    </a:cxn>
                    <a:cxn ang="0">
                      <a:pos x="199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001" h="1002">
                      <a:moveTo>
                        <a:pt x="0" y="200"/>
                      </a:moveTo>
                      <a:lnTo>
                        <a:pt x="802" y="1002"/>
                      </a:lnTo>
                      <a:lnTo>
                        <a:pt x="1001" y="803"/>
                      </a:lnTo>
                      <a:lnTo>
                        <a:pt x="199" y="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80" name="Freeform 345"/>
                <p:cNvSpPr>
                  <a:spLocks/>
                </p:cNvSpPr>
                <p:nvPr/>
              </p:nvSpPr>
              <p:spPr bwMode="auto">
                <a:xfrm>
                  <a:off x="4539" y="2864"/>
                  <a:ext cx="280" cy="280"/>
                </a:xfrm>
                <a:custGeom>
                  <a:avLst/>
                  <a:gdLst/>
                  <a:ahLst/>
                  <a:cxnLst>
                    <a:cxn ang="0">
                      <a:pos x="1001" y="199"/>
                    </a:cxn>
                    <a:cxn ang="0">
                      <a:pos x="202" y="1002"/>
                    </a:cxn>
                    <a:cxn ang="0">
                      <a:pos x="0" y="802"/>
                    </a:cxn>
                    <a:cxn ang="0">
                      <a:pos x="802" y="0"/>
                    </a:cxn>
                    <a:cxn ang="0">
                      <a:pos x="1001" y="199"/>
                    </a:cxn>
                  </a:cxnLst>
                  <a:rect l="0" t="0" r="r" b="b"/>
                  <a:pathLst>
                    <a:path w="1001" h="1002">
                      <a:moveTo>
                        <a:pt x="1001" y="199"/>
                      </a:moveTo>
                      <a:lnTo>
                        <a:pt x="202" y="1002"/>
                      </a:lnTo>
                      <a:lnTo>
                        <a:pt x="0" y="802"/>
                      </a:lnTo>
                      <a:lnTo>
                        <a:pt x="802" y="0"/>
                      </a:lnTo>
                      <a:lnTo>
                        <a:pt x="1001" y="199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81" name="Freeform 346"/>
                <p:cNvSpPr>
                  <a:spLocks/>
                </p:cNvSpPr>
                <p:nvPr/>
              </p:nvSpPr>
              <p:spPr bwMode="auto">
                <a:xfrm>
                  <a:off x="4539" y="2864"/>
                  <a:ext cx="280" cy="280"/>
                </a:xfrm>
                <a:custGeom>
                  <a:avLst/>
                  <a:gdLst/>
                  <a:ahLst/>
                  <a:cxnLst>
                    <a:cxn ang="0">
                      <a:pos x="1001" y="199"/>
                    </a:cxn>
                    <a:cxn ang="0">
                      <a:pos x="202" y="1002"/>
                    </a:cxn>
                    <a:cxn ang="0">
                      <a:pos x="0" y="802"/>
                    </a:cxn>
                    <a:cxn ang="0">
                      <a:pos x="802" y="0"/>
                    </a:cxn>
                    <a:cxn ang="0">
                      <a:pos x="1001" y="199"/>
                    </a:cxn>
                  </a:cxnLst>
                  <a:rect l="0" t="0" r="r" b="b"/>
                  <a:pathLst>
                    <a:path w="1001" h="1002">
                      <a:moveTo>
                        <a:pt x="1001" y="199"/>
                      </a:moveTo>
                      <a:lnTo>
                        <a:pt x="202" y="1002"/>
                      </a:lnTo>
                      <a:lnTo>
                        <a:pt x="0" y="802"/>
                      </a:lnTo>
                      <a:lnTo>
                        <a:pt x="802" y="0"/>
                      </a:lnTo>
                      <a:lnTo>
                        <a:pt x="1001" y="19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82" name="Freeform 347"/>
                <p:cNvSpPr>
                  <a:spLocks/>
                </p:cNvSpPr>
                <p:nvPr/>
              </p:nvSpPr>
              <p:spPr bwMode="auto">
                <a:xfrm>
                  <a:off x="4651" y="2975"/>
                  <a:ext cx="280" cy="282"/>
                </a:xfrm>
                <a:custGeom>
                  <a:avLst/>
                  <a:gdLst/>
                  <a:ahLst/>
                  <a:cxnLst>
                    <a:cxn ang="0">
                      <a:pos x="1003" y="200"/>
                    </a:cxn>
                    <a:cxn ang="0">
                      <a:pos x="199" y="1002"/>
                    </a:cxn>
                    <a:cxn ang="0">
                      <a:pos x="0" y="803"/>
                    </a:cxn>
                    <a:cxn ang="0">
                      <a:pos x="801" y="0"/>
                    </a:cxn>
                    <a:cxn ang="0">
                      <a:pos x="1003" y="200"/>
                    </a:cxn>
                  </a:cxnLst>
                  <a:rect l="0" t="0" r="r" b="b"/>
                  <a:pathLst>
                    <a:path w="1003" h="1002">
                      <a:moveTo>
                        <a:pt x="1003" y="200"/>
                      </a:moveTo>
                      <a:lnTo>
                        <a:pt x="199" y="1002"/>
                      </a:lnTo>
                      <a:lnTo>
                        <a:pt x="0" y="803"/>
                      </a:lnTo>
                      <a:lnTo>
                        <a:pt x="801" y="0"/>
                      </a:lnTo>
                      <a:lnTo>
                        <a:pt x="1003" y="200"/>
                      </a:lnTo>
                      <a:close/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83" name="Freeform 348"/>
                <p:cNvSpPr>
                  <a:spLocks/>
                </p:cNvSpPr>
                <p:nvPr/>
              </p:nvSpPr>
              <p:spPr bwMode="auto">
                <a:xfrm>
                  <a:off x="4651" y="2975"/>
                  <a:ext cx="280" cy="282"/>
                </a:xfrm>
                <a:custGeom>
                  <a:avLst/>
                  <a:gdLst/>
                  <a:ahLst/>
                  <a:cxnLst>
                    <a:cxn ang="0">
                      <a:pos x="1003" y="200"/>
                    </a:cxn>
                    <a:cxn ang="0">
                      <a:pos x="199" y="1002"/>
                    </a:cxn>
                    <a:cxn ang="0">
                      <a:pos x="0" y="803"/>
                    </a:cxn>
                    <a:cxn ang="0">
                      <a:pos x="801" y="0"/>
                    </a:cxn>
                    <a:cxn ang="0">
                      <a:pos x="1003" y="200"/>
                    </a:cxn>
                  </a:cxnLst>
                  <a:rect l="0" t="0" r="r" b="b"/>
                  <a:pathLst>
                    <a:path w="1003" h="1002">
                      <a:moveTo>
                        <a:pt x="1003" y="200"/>
                      </a:moveTo>
                      <a:lnTo>
                        <a:pt x="199" y="1002"/>
                      </a:lnTo>
                      <a:lnTo>
                        <a:pt x="0" y="803"/>
                      </a:lnTo>
                      <a:lnTo>
                        <a:pt x="801" y="0"/>
                      </a:lnTo>
                      <a:lnTo>
                        <a:pt x="1003" y="2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84" name="Freeform 349"/>
                <p:cNvSpPr>
                  <a:spLocks/>
                </p:cNvSpPr>
                <p:nvPr/>
              </p:nvSpPr>
              <p:spPr bwMode="auto">
                <a:xfrm>
                  <a:off x="3716" y="2468"/>
                  <a:ext cx="61" cy="374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15" y="213"/>
                    </a:cxn>
                    <a:cxn ang="0">
                      <a:pos x="0" y="428"/>
                    </a:cxn>
                    <a:cxn ang="0">
                      <a:pos x="12" y="648"/>
                    </a:cxn>
                    <a:cxn ang="0">
                      <a:pos x="52" y="875"/>
                    </a:cxn>
                    <a:cxn ang="0">
                      <a:pos x="119" y="1105"/>
                    </a:cxn>
                    <a:cxn ang="0">
                      <a:pos x="214" y="1340"/>
                    </a:cxn>
                  </a:cxnLst>
                  <a:rect l="0" t="0" r="r" b="b"/>
                  <a:pathLst>
                    <a:path w="214" h="1340">
                      <a:moveTo>
                        <a:pt x="57" y="0"/>
                      </a:moveTo>
                      <a:lnTo>
                        <a:pt x="15" y="213"/>
                      </a:lnTo>
                      <a:lnTo>
                        <a:pt x="0" y="428"/>
                      </a:lnTo>
                      <a:lnTo>
                        <a:pt x="12" y="648"/>
                      </a:lnTo>
                      <a:lnTo>
                        <a:pt x="52" y="875"/>
                      </a:lnTo>
                      <a:lnTo>
                        <a:pt x="119" y="1105"/>
                      </a:lnTo>
                      <a:lnTo>
                        <a:pt x="214" y="134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85" name="Freeform 350"/>
                <p:cNvSpPr>
                  <a:spLocks/>
                </p:cNvSpPr>
                <p:nvPr/>
              </p:nvSpPr>
              <p:spPr bwMode="auto">
                <a:xfrm>
                  <a:off x="3755" y="2831"/>
                  <a:ext cx="37" cy="45"/>
                </a:xfrm>
                <a:custGeom>
                  <a:avLst/>
                  <a:gdLst/>
                  <a:ahLst/>
                  <a:cxnLst>
                    <a:cxn ang="0">
                      <a:pos x="135" y="0"/>
                    </a:cxn>
                    <a:cxn ang="0">
                      <a:pos x="132" y="166"/>
                    </a:cxn>
                    <a:cxn ang="0">
                      <a:pos x="0" y="63"/>
                    </a:cxn>
                    <a:cxn ang="0">
                      <a:pos x="135" y="0"/>
                    </a:cxn>
                  </a:cxnLst>
                  <a:rect l="0" t="0" r="r" b="b"/>
                  <a:pathLst>
                    <a:path w="135" h="166">
                      <a:moveTo>
                        <a:pt x="135" y="0"/>
                      </a:moveTo>
                      <a:lnTo>
                        <a:pt x="132" y="166"/>
                      </a:lnTo>
                      <a:lnTo>
                        <a:pt x="0" y="63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86" name="Freeform 351"/>
                <p:cNvSpPr>
                  <a:spLocks/>
                </p:cNvSpPr>
                <p:nvPr/>
              </p:nvSpPr>
              <p:spPr bwMode="auto">
                <a:xfrm>
                  <a:off x="4786" y="2507"/>
                  <a:ext cx="67" cy="371"/>
                </a:xfrm>
                <a:custGeom>
                  <a:avLst/>
                  <a:gdLst/>
                  <a:ahLst/>
                  <a:cxnLst>
                    <a:cxn ang="0">
                      <a:pos x="0" y="1328"/>
                    </a:cxn>
                    <a:cxn ang="0">
                      <a:pos x="95" y="1135"/>
                    </a:cxn>
                    <a:cxn ang="0">
                      <a:pos x="168" y="928"/>
                    </a:cxn>
                    <a:cxn ang="0">
                      <a:pos x="215" y="710"/>
                    </a:cxn>
                    <a:cxn ang="0">
                      <a:pos x="240" y="485"/>
                    </a:cxn>
                    <a:cxn ang="0">
                      <a:pos x="240" y="248"/>
                    </a:cxn>
                    <a:cxn ang="0">
                      <a:pos x="213" y="0"/>
                    </a:cxn>
                  </a:cxnLst>
                  <a:rect l="0" t="0" r="r" b="b"/>
                  <a:pathLst>
                    <a:path w="240" h="1328">
                      <a:moveTo>
                        <a:pt x="0" y="1328"/>
                      </a:moveTo>
                      <a:lnTo>
                        <a:pt x="95" y="1135"/>
                      </a:lnTo>
                      <a:lnTo>
                        <a:pt x="168" y="928"/>
                      </a:lnTo>
                      <a:lnTo>
                        <a:pt x="215" y="710"/>
                      </a:lnTo>
                      <a:lnTo>
                        <a:pt x="240" y="485"/>
                      </a:lnTo>
                      <a:lnTo>
                        <a:pt x="240" y="248"/>
                      </a:lnTo>
                      <a:lnTo>
                        <a:pt x="213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87" name="Freeform 352"/>
                <p:cNvSpPr>
                  <a:spLocks/>
                </p:cNvSpPr>
                <p:nvPr/>
              </p:nvSpPr>
              <p:spPr bwMode="auto">
                <a:xfrm>
                  <a:off x="4825" y="2470"/>
                  <a:ext cx="42" cy="45"/>
                </a:xfrm>
                <a:custGeom>
                  <a:avLst/>
                  <a:gdLst/>
                  <a:ahLst/>
                  <a:cxnLst>
                    <a:cxn ang="0">
                      <a:pos x="149" y="135"/>
                    </a:cxn>
                    <a:cxn ang="0">
                      <a:pos x="51" y="0"/>
                    </a:cxn>
                    <a:cxn ang="0">
                      <a:pos x="0" y="159"/>
                    </a:cxn>
                    <a:cxn ang="0">
                      <a:pos x="149" y="135"/>
                    </a:cxn>
                  </a:cxnLst>
                  <a:rect l="0" t="0" r="r" b="b"/>
                  <a:pathLst>
                    <a:path w="149" h="159">
                      <a:moveTo>
                        <a:pt x="149" y="135"/>
                      </a:moveTo>
                      <a:lnTo>
                        <a:pt x="51" y="0"/>
                      </a:lnTo>
                      <a:lnTo>
                        <a:pt x="0" y="159"/>
                      </a:lnTo>
                      <a:lnTo>
                        <a:pt x="149" y="135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88" name="Freeform 353"/>
                <p:cNvSpPr>
                  <a:spLocks/>
                </p:cNvSpPr>
                <p:nvPr/>
              </p:nvSpPr>
              <p:spPr bwMode="auto">
                <a:xfrm>
                  <a:off x="3925" y="2056"/>
                  <a:ext cx="192" cy="108"/>
                </a:xfrm>
                <a:custGeom>
                  <a:avLst/>
                  <a:gdLst/>
                  <a:ahLst/>
                  <a:cxnLst>
                    <a:cxn ang="0">
                      <a:pos x="689" y="0"/>
                    </a:cxn>
                    <a:cxn ang="0">
                      <a:pos x="529" y="65"/>
                    </a:cxn>
                    <a:cxn ang="0">
                      <a:pos x="358" y="150"/>
                    </a:cxn>
                    <a:cxn ang="0">
                      <a:pos x="183" y="258"/>
                    </a:cxn>
                    <a:cxn ang="0">
                      <a:pos x="0" y="385"/>
                    </a:cxn>
                  </a:cxnLst>
                  <a:rect l="0" t="0" r="r" b="b"/>
                  <a:pathLst>
                    <a:path w="689" h="385">
                      <a:moveTo>
                        <a:pt x="689" y="0"/>
                      </a:moveTo>
                      <a:lnTo>
                        <a:pt x="529" y="65"/>
                      </a:lnTo>
                      <a:lnTo>
                        <a:pt x="358" y="150"/>
                      </a:lnTo>
                      <a:lnTo>
                        <a:pt x="183" y="258"/>
                      </a:lnTo>
                      <a:lnTo>
                        <a:pt x="0" y="385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89" name="Freeform 354"/>
                <p:cNvSpPr>
                  <a:spLocks/>
                </p:cNvSpPr>
                <p:nvPr/>
              </p:nvSpPr>
              <p:spPr bwMode="auto">
                <a:xfrm>
                  <a:off x="3895" y="2143"/>
                  <a:ext cx="47" cy="42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0" y="149"/>
                    </a:cxn>
                    <a:cxn ang="0">
                      <a:pos x="163" y="118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63" h="149">
                      <a:moveTo>
                        <a:pt x="72" y="0"/>
                      </a:moveTo>
                      <a:lnTo>
                        <a:pt x="0" y="149"/>
                      </a:lnTo>
                      <a:lnTo>
                        <a:pt x="163" y="11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90" name="Freeform 355"/>
                <p:cNvSpPr>
                  <a:spLocks/>
                </p:cNvSpPr>
                <p:nvPr/>
              </p:nvSpPr>
              <p:spPr bwMode="auto">
                <a:xfrm>
                  <a:off x="4018" y="3111"/>
                  <a:ext cx="506" cy="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7" y="110"/>
                    </a:cxn>
                    <a:cxn ang="0">
                      <a:pos x="517" y="188"/>
                    </a:cxn>
                    <a:cxn ang="0">
                      <a:pos x="772" y="228"/>
                    </a:cxn>
                    <a:cxn ang="0">
                      <a:pos x="1030" y="236"/>
                    </a:cxn>
                    <a:cxn ang="0">
                      <a:pos x="1287" y="208"/>
                    </a:cxn>
                    <a:cxn ang="0">
                      <a:pos x="1545" y="143"/>
                    </a:cxn>
                    <a:cxn ang="0">
                      <a:pos x="1802" y="48"/>
                    </a:cxn>
                  </a:cxnLst>
                  <a:rect l="0" t="0" r="r" b="b"/>
                  <a:pathLst>
                    <a:path w="1802" h="236">
                      <a:moveTo>
                        <a:pt x="0" y="0"/>
                      </a:moveTo>
                      <a:lnTo>
                        <a:pt x="257" y="110"/>
                      </a:lnTo>
                      <a:lnTo>
                        <a:pt x="517" y="188"/>
                      </a:lnTo>
                      <a:lnTo>
                        <a:pt x="772" y="228"/>
                      </a:lnTo>
                      <a:lnTo>
                        <a:pt x="1030" y="236"/>
                      </a:lnTo>
                      <a:lnTo>
                        <a:pt x="1287" y="208"/>
                      </a:lnTo>
                      <a:lnTo>
                        <a:pt x="1545" y="143"/>
                      </a:lnTo>
                      <a:lnTo>
                        <a:pt x="1802" y="48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91" name="Freeform 356"/>
                <p:cNvSpPr>
                  <a:spLocks/>
                </p:cNvSpPr>
                <p:nvPr/>
              </p:nvSpPr>
              <p:spPr bwMode="auto">
                <a:xfrm>
                  <a:off x="4508" y="3108"/>
                  <a:ext cx="47" cy="37"/>
                </a:xfrm>
                <a:custGeom>
                  <a:avLst/>
                  <a:gdLst/>
                  <a:ahLst/>
                  <a:cxnLst>
                    <a:cxn ang="0">
                      <a:pos x="65" y="135"/>
                    </a:cxn>
                    <a:cxn ang="0">
                      <a:pos x="168" y="5"/>
                    </a:cxn>
                    <a:cxn ang="0">
                      <a:pos x="0" y="0"/>
                    </a:cxn>
                    <a:cxn ang="0">
                      <a:pos x="65" y="135"/>
                    </a:cxn>
                  </a:cxnLst>
                  <a:rect l="0" t="0" r="r" b="b"/>
                  <a:pathLst>
                    <a:path w="168" h="135">
                      <a:moveTo>
                        <a:pt x="65" y="135"/>
                      </a:moveTo>
                      <a:lnTo>
                        <a:pt x="168" y="5"/>
                      </a:lnTo>
                      <a:lnTo>
                        <a:pt x="0" y="0"/>
                      </a:lnTo>
                      <a:lnTo>
                        <a:pt x="65" y="135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92" name="Freeform 357"/>
                <p:cNvSpPr>
                  <a:spLocks/>
                </p:cNvSpPr>
                <p:nvPr/>
              </p:nvSpPr>
              <p:spPr bwMode="auto">
                <a:xfrm>
                  <a:off x="4490" y="2070"/>
                  <a:ext cx="199" cy="115"/>
                </a:xfrm>
                <a:custGeom>
                  <a:avLst/>
                  <a:gdLst/>
                  <a:ahLst/>
                  <a:cxnLst>
                    <a:cxn ang="0">
                      <a:pos x="713" y="411"/>
                    </a:cxn>
                    <a:cxn ang="0">
                      <a:pos x="555" y="286"/>
                    </a:cxn>
                    <a:cxn ang="0">
                      <a:pos x="383" y="177"/>
                    </a:cxn>
                    <a:cxn ang="0">
                      <a:pos x="198" y="8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3" h="411">
                      <a:moveTo>
                        <a:pt x="713" y="411"/>
                      </a:moveTo>
                      <a:lnTo>
                        <a:pt x="555" y="286"/>
                      </a:lnTo>
                      <a:lnTo>
                        <a:pt x="383" y="177"/>
                      </a:lnTo>
                      <a:lnTo>
                        <a:pt x="198" y="8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93" name="Freeform 358"/>
                <p:cNvSpPr>
                  <a:spLocks/>
                </p:cNvSpPr>
                <p:nvPr/>
              </p:nvSpPr>
              <p:spPr bwMode="auto">
                <a:xfrm>
                  <a:off x="4454" y="2050"/>
                  <a:ext cx="46" cy="40"/>
                </a:xfrm>
                <a:custGeom>
                  <a:avLst/>
                  <a:gdLst/>
                  <a:ahLst/>
                  <a:cxnLst>
                    <a:cxn ang="0">
                      <a:pos x="118" y="142"/>
                    </a:cxn>
                    <a:cxn ang="0">
                      <a:pos x="0" y="22"/>
                    </a:cxn>
                    <a:cxn ang="0">
                      <a:pos x="166" y="0"/>
                    </a:cxn>
                    <a:cxn ang="0">
                      <a:pos x="118" y="142"/>
                    </a:cxn>
                  </a:cxnLst>
                  <a:rect l="0" t="0" r="r" b="b"/>
                  <a:pathLst>
                    <a:path w="166" h="142">
                      <a:moveTo>
                        <a:pt x="118" y="142"/>
                      </a:moveTo>
                      <a:lnTo>
                        <a:pt x="0" y="22"/>
                      </a:lnTo>
                      <a:lnTo>
                        <a:pt x="166" y="0"/>
                      </a:lnTo>
                      <a:lnTo>
                        <a:pt x="118" y="14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94" name="Freeform 359"/>
                <p:cNvSpPr>
                  <a:spLocks/>
                </p:cNvSpPr>
                <p:nvPr/>
              </p:nvSpPr>
              <p:spPr bwMode="auto">
                <a:xfrm>
                  <a:off x="4448" y="1895"/>
                  <a:ext cx="337" cy="18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0" y="75"/>
                    </a:cxn>
                    <a:cxn ang="0">
                      <a:pos x="513" y="175"/>
                    </a:cxn>
                    <a:cxn ang="0">
                      <a:pos x="753" y="307"/>
                    </a:cxn>
                    <a:cxn ang="0">
                      <a:pos x="983" y="464"/>
                    </a:cxn>
                    <a:cxn ang="0">
                      <a:pos x="1200" y="651"/>
                    </a:cxn>
                  </a:cxnLst>
                  <a:rect l="0" t="0" r="r" b="b"/>
                  <a:pathLst>
                    <a:path w="1200" h="651">
                      <a:moveTo>
                        <a:pt x="0" y="0"/>
                      </a:moveTo>
                      <a:lnTo>
                        <a:pt x="260" y="75"/>
                      </a:lnTo>
                      <a:lnTo>
                        <a:pt x="513" y="175"/>
                      </a:lnTo>
                      <a:lnTo>
                        <a:pt x="753" y="307"/>
                      </a:lnTo>
                      <a:lnTo>
                        <a:pt x="983" y="464"/>
                      </a:lnTo>
                      <a:lnTo>
                        <a:pt x="1200" y="651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95" name="Freeform 360"/>
                <p:cNvSpPr>
                  <a:spLocks/>
                </p:cNvSpPr>
                <p:nvPr/>
              </p:nvSpPr>
              <p:spPr bwMode="auto">
                <a:xfrm>
                  <a:off x="4766" y="2061"/>
                  <a:ext cx="46" cy="44"/>
                </a:xfrm>
                <a:custGeom>
                  <a:avLst/>
                  <a:gdLst/>
                  <a:ahLst/>
                  <a:cxnLst>
                    <a:cxn ang="0">
                      <a:pos x="103" y="0"/>
                    </a:cxn>
                    <a:cxn ang="0">
                      <a:pos x="158" y="156"/>
                    </a:cxn>
                    <a:cxn ang="0">
                      <a:pos x="0" y="105"/>
                    </a:cxn>
                    <a:cxn ang="0">
                      <a:pos x="103" y="0"/>
                    </a:cxn>
                  </a:cxnLst>
                  <a:rect l="0" t="0" r="r" b="b"/>
                  <a:pathLst>
                    <a:path w="158" h="156">
                      <a:moveTo>
                        <a:pt x="103" y="0"/>
                      </a:moveTo>
                      <a:lnTo>
                        <a:pt x="158" y="156"/>
                      </a:lnTo>
                      <a:lnTo>
                        <a:pt x="0" y="105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96" name="Freeform 361"/>
                <p:cNvSpPr>
                  <a:spLocks/>
                </p:cNvSpPr>
                <p:nvPr/>
              </p:nvSpPr>
              <p:spPr bwMode="auto">
                <a:xfrm>
                  <a:off x="4911" y="2385"/>
                  <a:ext cx="98" cy="576"/>
                </a:xfrm>
                <a:custGeom>
                  <a:avLst/>
                  <a:gdLst/>
                  <a:ahLst/>
                  <a:cxnLst>
                    <a:cxn ang="0">
                      <a:pos x="225" y="0"/>
                    </a:cxn>
                    <a:cxn ang="0">
                      <a:pos x="305" y="308"/>
                    </a:cxn>
                    <a:cxn ang="0">
                      <a:pos x="343" y="610"/>
                    </a:cxn>
                    <a:cxn ang="0">
                      <a:pos x="348" y="908"/>
                    </a:cxn>
                    <a:cxn ang="0">
                      <a:pos x="315" y="1203"/>
                    </a:cxn>
                    <a:cxn ang="0">
                      <a:pos x="248" y="1495"/>
                    </a:cxn>
                    <a:cxn ang="0">
                      <a:pos x="143" y="1780"/>
                    </a:cxn>
                    <a:cxn ang="0">
                      <a:pos x="0" y="2063"/>
                    </a:cxn>
                  </a:cxnLst>
                  <a:rect l="0" t="0" r="r" b="b"/>
                  <a:pathLst>
                    <a:path w="348" h="2063">
                      <a:moveTo>
                        <a:pt x="225" y="0"/>
                      </a:moveTo>
                      <a:lnTo>
                        <a:pt x="305" y="308"/>
                      </a:lnTo>
                      <a:lnTo>
                        <a:pt x="343" y="610"/>
                      </a:lnTo>
                      <a:lnTo>
                        <a:pt x="348" y="908"/>
                      </a:lnTo>
                      <a:lnTo>
                        <a:pt x="315" y="1203"/>
                      </a:lnTo>
                      <a:lnTo>
                        <a:pt x="248" y="1495"/>
                      </a:lnTo>
                      <a:lnTo>
                        <a:pt x="143" y="1780"/>
                      </a:lnTo>
                      <a:lnTo>
                        <a:pt x="0" y="2063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97" name="Freeform 362"/>
                <p:cNvSpPr>
                  <a:spLocks/>
                </p:cNvSpPr>
                <p:nvPr/>
              </p:nvSpPr>
              <p:spPr bwMode="auto">
                <a:xfrm>
                  <a:off x="4892" y="2946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166"/>
                    </a:cxn>
                    <a:cxn ang="0">
                      <a:pos x="139" y="77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39" h="166">
                      <a:moveTo>
                        <a:pt x="12" y="0"/>
                      </a:moveTo>
                      <a:lnTo>
                        <a:pt x="0" y="166"/>
                      </a:lnTo>
                      <a:lnTo>
                        <a:pt x="139" y="77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98" name="Freeform 363"/>
                <p:cNvSpPr>
                  <a:spLocks/>
                </p:cNvSpPr>
                <p:nvPr/>
              </p:nvSpPr>
              <p:spPr bwMode="auto">
                <a:xfrm>
                  <a:off x="3935" y="3221"/>
                  <a:ext cx="733" cy="110"/>
                </a:xfrm>
                <a:custGeom>
                  <a:avLst/>
                  <a:gdLst/>
                  <a:ahLst/>
                  <a:cxnLst>
                    <a:cxn ang="0">
                      <a:pos x="2614" y="0"/>
                    </a:cxn>
                    <a:cxn ang="0">
                      <a:pos x="2327" y="148"/>
                    </a:cxn>
                    <a:cxn ang="0">
                      <a:pos x="2039" y="263"/>
                    </a:cxn>
                    <a:cxn ang="0">
                      <a:pos x="1749" y="341"/>
                    </a:cxn>
                    <a:cxn ang="0">
                      <a:pos x="1462" y="383"/>
                    </a:cxn>
                    <a:cxn ang="0">
                      <a:pos x="1172" y="391"/>
                    </a:cxn>
                    <a:cxn ang="0">
                      <a:pos x="880" y="361"/>
                    </a:cxn>
                    <a:cxn ang="0">
                      <a:pos x="587" y="301"/>
                    </a:cxn>
                    <a:cxn ang="0">
                      <a:pos x="295" y="201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2614" h="391">
                      <a:moveTo>
                        <a:pt x="2614" y="0"/>
                      </a:moveTo>
                      <a:lnTo>
                        <a:pt x="2327" y="148"/>
                      </a:lnTo>
                      <a:lnTo>
                        <a:pt x="2039" y="263"/>
                      </a:lnTo>
                      <a:lnTo>
                        <a:pt x="1749" y="341"/>
                      </a:lnTo>
                      <a:lnTo>
                        <a:pt x="1462" y="383"/>
                      </a:lnTo>
                      <a:lnTo>
                        <a:pt x="1172" y="391"/>
                      </a:lnTo>
                      <a:lnTo>
                        <a:pt x="880" y="361"/>
                      </a:lnTo>
                      <a:lnTo>
                        <a:pt x="587" y="301"/>
                      </a:lnTo>
                      <a:lnTo>
                        <a:pt x="295" y="201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899" name="Freeform 364"/>
                <p:cNvSpPr>
                  <a:spLocks/>
                </p:cNvSpPr>
                <p:nvPr/>
              </p:nvSpPr>
              <p:spPr bwMode="auto">
                <a:xfrm>
                  <a:off x="3903" y="3223"/>
                  <a:ext cx="46" cy="37"/>
                </a:xfrm>
                <a:custGeom>
                  <a:avLst/>
                  <a:gdLst/>
                  <a:ahLst/>
                  <a:cxnLst>
                    <a:cxn ang="0">
                      <a:pos x="165" y="5"/>
                    </a:cxn>
                    <a:cxn ang="0">
                      <a:pos x="0" y="0"/>
                    </a:cxn>
                    <a:cxn ang="0">
                      <a:pos x="93" y="134"/>
                    </a:cxn>
                    <a:cxn ang="0">
                      <a:pos x="165" y="5"/>
                    </a:cxn>
                  </a:cxnLst>
                  <a:rect l="0" t="0" r="r" b="b"/>
                  <a:pathLst>
                    <a:path w="165" h="134">
                      <a:moveTo>
                        <a:pt x="165" y="5"/>
                      </a:moveTo>
                      <a:lnTo>
                        <a:pt x="0" y="0"/>
                      </a:lnTo>
                      <a:lnTo>
                        <a:pt x="93" y="134"/>
                      </a:lnTo>
                      <a:lnTo>
                        <a:pt x="165" y="5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00" name="Freeform 365"/>
                <p:cNvSpPr>
                  <a:spLocks/>
                </p:cNvSpPr>
                <p:nvPr/>
              </p:nvSpPr>
              <p:spPr bwMode="auto">
                <a:xfrm>
                  <a:off x="3559" y="2418"/>
                  <a:ext cx="113" cy="575"/>
                </a:xfrm>
                <a:custGeom>
                  <a:avLst/>
                  <a:gdLst/>
                  <a:ahLst/>
                  <a:cxnLst>
                    <a:cxn ang="0">
                      <a:pos x="399" y="2049"/>
                    </a:cxn>
                    <a:cxn ang="0">
                      <a:pos x="244" y="1742"/>
                    </a:cxn>
                    <a:cxn ang="0">
                      <a:pos x="125" y="1439"/>
                    </a:cxn>
                    <a:cxn ang="0">
                      <a:pos x="45" y="1139"/>
                    </a:cxn>
                    <a:cxn ang="0">
                      <a:pos x="5" y="847"/>
                    </a:cxn>
                    <a:cxn ang="0">
                      <a:pos x="0" y="560"/>
                    </a:cxn>
                    <a:cxn ang="0">
                      <a:pos x="37" y="275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399" h="2049">
                      <a:moveTo>
                        <a:pt x="399" y="2049"/>
                      </a:moveTo>
                      <a:lnTo>
                        <a:pt x="244" y="1742"/>
                      </a:lnTo>
                      <a:lnTo>
                        <a:pt x="125" y="1439"/>
                      </a:lnTo>
                      <a:lnTo>
                        <a:pt x="45" y="1139"/>
                      </a:lnTo>
                      <a:lnTo>
                        <a:pt x="5" y="847"/>
                      </a:lnTo>
                      <a:lnTo>
                        <a:pt x="0" y="560"/>
                      </a:lnTo>
                      <a:lnTo>
                        <a:pt x="37" y="275"/>
                      </a:lnTo>
                      <a:lnTo>
                        <a:pt x="110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01" name="Freeform 366"/>
                <p:cNvSpPr>
                  <a:spLocks/>
                </p:cNvSpPr>
                <p:nvPr/>
              </p:nvSpPr>
              <p:spPr bwMode="auto">
                <a:xfrm>
                  <a:off x="3568" y="2385"/>
                  <a:ext cx="40" cy="45"/>
                </a:xfrm>
                <a:custGeom>
                  <a:avLst/>
                  <a:gdLst/>
                  <a:ahLst/>
                  <a:cxnLst>
                    <a:cxn ang="0">
                      <a:pos x="0" y="112"/>
                    </a:cxn>
                    <a:cxn ang="0">
                      <a:pos x="123" y="0"/>
                    </a:cxn>
                    <a:cxn ang="0">
                      <a:pos x="142" y="165"/>
                    </a:cxn>
                    <a:cxn ang="0">
                      <a:pos x="0" y="112"/>
                    </a:cxn>
                  </a:cxnLst>
                  <a:rect l="0" t="0" r="r" b="b"/>
                  <a:pathLst>
                    <a:path w="142" h="165">
                      <a:moveTo>
                        <a:pt x="0" y="112"/>
                      </a:moveTo>
                      <a:lnTo>
                        <a:pt x="123" y="0"/>
                      </a:lnTo>
                      <a:lnTo>
                        <a:pt x="142" y="165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02" name="Freeform 367"/>
                <p:cNvSpPr>
                  <a:spLocks/>
                </p:cNvSpPr>
                <p:nvPr/>
              </p:nvSpPr>
              <p:spPr bwMode="auto">
                <a:xfrm>
                  <a:off x="3763" y="1908"/>
                  <a:ext cx="324" cy="202"/>
                </a:xfrm>
                <a:custGeom>
                  <a:avLst/>
                  <a:gdLst/>
                  <a:ahLst/>
                  <a:cxnLst>
                    <a:cxn ang="0">
                      <a:pos x="0" y="720"/>
                    </a:cxn>
                    <a:cxn ang="0">
                      <a:pos x="130" y="570"/>
                    </a:cxn>
                    <a:cxn ang="0">
                      <a:pos x="285" y="433"/>
                    </a:cxn>
                    <a:cxn ang="0">
                      <a:pos x="465" y="305"/>
                    </a:cxn>
                    <a:cxn ang="0">
                      <a:pos x="667" y="188"/>
                    </a:cxn>
                    <a:cxn ang="0">
                      <a:pos x="897" y="88"/>
                    </a:cxn>
                    <a:cxn ang="0">
                      <a:pos x="1152" y="0"/>
                    </a:cxn>
                  </a:cxnLst>
                  <a:rect l="0" t="0" r="r" b="b"/>
                  <a:pathLst>
                    <a:path w="1152" h="720">
                      <a:moveTo>
                        <a:pt x="0" y="720"/>
                      </a:moveTo>
                      <a:lnTo>
                        <a:pt x="130" y="570"/>
                      </a:lnTo>
                      <a:lnTo>
                        <a:pt x="285" y="433"/>
                      </a:lnTo>
                      <a:lnTo>
                        <a:pt x="465" y="305"/>
                      </a:lnTo>
                      <a:lnTo>
                        <a:pt x="667" y="188"/>
                      </a:lnTo>
                      <a:lnTo>
                        <a:pt x="897" y="88"/>
                      </a:lnTo>
                      <a:lnTo>
                        <a:pt x="1152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03" name="Freeform 368"/>
                <p:cNvSpPr>
                  <a:spLocks/>
                </p:cNvSpPr>
                <p:nvPr/>
              </p:nvSpPr>
              <p:spPr bwMode="auto">
                <a:xfrm>
                  <a:off x="4077" y="1888"/>
                  <a:ext cx="44" cy="40"/>
                </a:xfrm>
                <a:custGeom>
                  <a:avLst/>
                  <a:gdLst/>
                  <a:ahLst/>
                  <a:cxnLst>
                    <a:cxn ang="0">
                      <a:pos x="41" y="144"/>
                    </a:cxn>
                    <a:cxn ang="0">
                      <a:pos x="163" y="32"/>
                    </a:cxn>
                    <a:cxn ang="0">
                      <a:pos x="0" y="0"/>
                    </a:cxn>
                    <a:cxn ang="0">
                      <a:pos x="41" y="144"/>
                    </a:cxn>
                  </a:cxnLst>
                  <a:rect l="0" t="0" r="r" b="b"/>
                  <a:pathLst>
                    <a:path w="163" h="144">
                      <a:moveTo>
                        <a:pt x="41" y="144"/>
                      </a:moveTo>
                      <a:lnTo>
                        <a:pt x="163" y="32"/>
                      </a:lnTo>
                      <a:lnTo>
                        <a:pt x="0" y="0"/>
                      </a:lnTo>
                      <a:lnTo>
                        <a:pt x="41" y="144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04" name="Freeform 369" descr="Diagonal hacia arriba oscura"/>
                <p:cNvSpPr>
                  <a:spLocks/>
                </p:cNvSpPr>
                <p:nvPr/>
              </p:nvSpPr>
              <p:spPr bwMode="auto">
                <a:xfrm>
                  <a:off x="3185" y="2509"/>
                  <a:ext cx="273" cy="129"/>
                </a:xfrm>
                <a:custGeom>
                  <a:avLst/>
                  <a:gdLst/>
                  <a:ahLst/>
                  <a:cxnLst>
                    <a:cxn ang="0">
                      <a:pos x="459" y="344"/>
                    </a:cxn>
                    <a:cxn ang="0">
                      <a:pos x="684" y="344"/>
                    </a:cxn>
                    <a:cxn ang="0">
                      <a:pos x="684" y="459"/>
                    </a:cxn>
                    <a:cxn ang="0">
                      <a:pos x="977" y="228"/>
                    </a:cxn>
                    <a:cxn ang="0">
                      <a:pos x="684" y="0"/>
                    </a:cxn>
                    <a:cxn ang="0">
                      <a:pos x="684" y="115"/>
                    </a:cxn>
                    <a:cxn ang="0">
                      <a:pos x="459" y="115"/>
                    </a:cxn>
                    <a:cxn ang="0">
                      <a:pos x="459" y="60"/>
                    </a:cxn>
                    <a:cxn ang="0">
                      <a:pos x="0" y="60"/>
                    </a:cxn>
                    <a:cxn ang="0">
                      <a:pos x="0" y="399"/>
                    </a:cxn>
                    <a:cxn ang="0">
                      <a:pos x="459" y="399"/>
                    </a:cxn>
                    <a:cxn ang="0">
                      <a:pos x="459" y="344"/>
                    </a:cxn>
                  </a:cxnLst>
                  <a:rect l="0" t="0" r="r" b="b"/>
                  <a:pathLst>
                    <a:path w="977" h="459">
                      <a:moveTo>
                        <a:pt x="459" y="344"/>
                      </a:moveTo>
                      <a:lnTo>
                        <a:pt x="684" y="344"/>
                      </a:lnTo>
                      <a:lnTo>
                        <a:pt x="684" y="459"/>
                      </a:lnTo>
                      <a:lnTo>
                        <a:pt x="977" y="228"/>
                      </a:lnTo>
                      <a:lnTo>
                        <a:pt x="684" y="0"/>
                      </a:lnTo>
                      <a:lnTo>
                        <a:pt x="684" y="115"/>
                      </a:lnTo>
                      <a:lnTo>
                        <a:pt x="459" y="115"/>
                      </a:lnTo>
                      <a:lnTo>
                        <a:pt x="459" y="60"/>
                      </a:lnTo>
                      <a:lnTo>
                        <a:pt x="0" y="60"/>
                      </a:lnTo>
                      <a:lnTo>
                        <a:pt x="0" y="399"/>
                      </a:lnTo>
                      <a:lnTo>
                        <a:pt x="459" y="399"/>
                      </a:lnTo>
                      <a:lnTo>
                        <a:pt x="459" y="344"/>
                      </a:lnTo>
                      <a:close/>
                    </a:path>
                  </a:pathLst>
                </a:custGeom>
                <a:pattFill prst="dkUp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05" name="Freeform 370"/>
                <p:cNvSpPr>
                  <a:spLocks/>
                </p:cNvSpPr>
                <p:nvPr/>
              </p:nvSpPr>
              <p:spPr bwMode="auto">
                <a:xfrm>
                  <a:off x="3185" y="2509"/>
                  <a:ext cx="273" cy="129"/>
                </a:xfrm>
                <a:custGeom>
                  <a:avLst/>
                  <a:gdLst/>
                  <a:ahLst/>
                  <a:cxnLst>
                    <a:cxn ang="0">
                      <a:pos x="459" y="344"/>
                    </a:cxn>
                    <a:cxn ang="0">
                      <a:pos x="684" y="344"/>
                    </a:cxn>
                    <a:cxn ang="0">
                      <a:pos x="684" y="459"/>
                    </a:cxn>
                    <a:cxn ang="0">
                      <a:pos x="977" y="228"/>
                    </a:cxn>
                    <a:cxn ang="0">
                      <a:pos x="684" y="0"/>
                    </a:cxn>
                    <a:cxn ang="0">
                      <a:pos x="684" y="115"/>
                    </a:cxn>
                    <a:cxn ang="0">
                      <a:pos x="459" y="115"/>
                    </a:cxn>
                    <a:cxn ang="0">
                      <a:pos x="459" y="60"/>
                    </a:cxn>
                    <a:cxn ang="0">
                      <a:pos x="0" y="60"/>
                    </a:cxn>
                    <a:cxn ang="0">
                      <a:pos x="0" y="399"/>
                    </a:cxn>
                    <a:cxn ang="0">
                      <a:pos x="459" y="399"/>
                    </a:cxn>
                    <a:cxn ang="0">
                      <a:pos x="459" y="344"/>
                    </a:cxn>
                  </a:cxnLst>
                  <a:rect l="0" t="0" r="r" b="b"/>
                  <a:pathLst>
                    <a:path w="977" h="459">
                      <a:moveTo>
                        <a:pt x="459" y="344"/>
                      </a:moveTo>
                      <a:lnTo>
                        <a:pt x="684" y="344"/>
                      </a:lnTo>
                      <a:lnTo>
                        <a:pt x="684" y="459"/>
                      </a:lnTo>
                      <a:lnTo>
                        <a:pt x="977" y="228"/>
                      </a:lnTo>
                      <a:lnTo>
                        <a:pt x="684" y="0"/>
                      </a:lnTo>
                      <a:lnTo>
                        <a:pt x="684" y="115"/>
                      </a:lnTo>
                      <a:lnTo>
                        <a:pt x="459" y="115"/>
                      </a:lnTo>
                      <a:lnTo>
                        <a:pt x="459" y="60"/>
                      </a:lnTo>
                      <a:lnTo>
                        <a:pt x="0" y="60"/>
                      </a:lnTo>
                      <a:lnTo>
                        <a:pt x="0" y="399"/>
                      </a:lnTo>
                      <a:lnTo>
                        <a:pt x="459" y="399"/>
                      </a:lnTo>
                      <a:lnTo>
                        <a:pt x="459" y="34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06" name="Freeform 371" descr="Diagonal hacia abajo ancha"/>
                <p:cNvSpPr>
                  <a:spLocks/>
                </p:cNvSpPr>
                <p:nvPr/>
              </p:nvSpPr>
              <p:spPr bwMode="auto">
                <a:xfrm>
                  <a:off x="3185" y="2667"/>
                  <a:ext cx="273" cy="129"/>
                </a:xfrm>
                <a:custGeom>
                  <a:avLst/>
                  <a:gdLst/>
                  <a:ahLst/>
                  <a:cxnLst>
                    <a:cxn ang="0">
                      <a:pos x="519" y="346"/>
                    </a:cxn>
                    <a:cxn ang="0">
                      <a:pos x="291" y="346"/>
                    </a:cxn>
                    <a:cxn ang="0">
                      <a:pos x="291" y="459"/>
                    </a:cxn>
                    <a:cxn ang="0">
                      <a:pos x="0" y="231"/>
                    </a:cxn>
                    <a:cxn ang="0">
                      <a:pos x="291" y="0"/>
                    </a:cxn>
                    <a:cxn ang="0">
                      <a:pos x="291" y="115"/>
                    </a:cxn>
                    <a:cxn ang="0">
                      <a:pos x="519" y="115"/>
                    </a:cxn>
                    <a:cxn ang="0">
                      <a:pos x="519" y="60"/>
                    </a:cxn>
                    <a:cxn ang="0">
                      <a:pos x="977" y="60"/>
                    </a:cxn>
                    <a:cxn ang="0">
                      <a:pos x="977" y="401"/>
                    </a:cxn>
                    <a:cxn ang="0">
                      <a:pos x="519" y="401"/>
                    </a:cxn>
                    <a:cxn ang="0">
                      <a:pos x="519" y="346"/>
                    </a:cxn>
                  </a:cxnLst>
                  <a:rect l="0" t="0" r="r" b="b"/>
                  <a:pathLst>
                    <a:path w="977" h="459">
                      <a:moveTo>
                        <a:pt x="519" y="346"/>
                      </a:moveTo>
                      <a:lnTo>
                        <a:pt x="291" y="346"/>
                      </a:lnTo>
                      <a:lnTo>
                        <a:pt x="291" y="459"/>
                      </a:lnTo>
                      <a:lnTo>
                        <a:pt x="0" y="231"/>
                      </a:lnTo>
                      <a:lnTo>
                        <a:pt x="291" y="0"/>
                      </a:lnTo>
                      <a:lnTo>
                        <a:pt x="291" y="115"/>
                      </a:lnTo>
                      <a:lnTo>
                        <a:pt x="519" y="115"/>
                      </a:lnTo>
                      <a:lnTo>
                        <a:pt x="519" y="60"/>
                      </a:lnTo>
                      <a:lnTo>
                        <a:pt x="977" y="60"/>
                      </a:lnTo>
                      <a:lnTo>
                        <a:pt x="977" y="401"/>
                      </a:lnTo>
                      <a:lnTo>
                        <a:pt x="519" y="401"/>
                      </a:lnTo>
                      <a:lnTo>
                        <a:pt x="519" y="346"/>
                      </a:lnTo>
                      <a:close/>
                    </a:path>
                  </a:pathLst>
                </a:custGeom>
                <a:pattFill prst="wdDn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07" name="Freeform 372"/>
                <p:cNvSpPr>
                  <a:spLocks/>
                </p:cNvSpPr>
                <p:nvPr/>
              </p:nvSpPr>
              <p:spPr bwMode="auto">
                <a:xfrm>
                  <a:off x="3185" y="2667"/>
                  <a:ext cx="273" cy="129"/>
                </a:xfrm>
                <a:custGeom>
                  <a:avLst/>
                  <a:gdLst/>
                  <a:ahLst/>
                  <a:cxnLst>
                    <a:cxn ang="0">
                      <a:pos x="519" y="346"/>
                    </a:cxn>
                    <a:cxn ang="0">
                      <a:pos x="291" y="346"/>
                    </a:cxn>
                    <a:cxn ang="0">
                      <a:pos x="291" y="459"/>
                    </a:cxn>
                    <a:cxn ang="0">
                      <a:pos x="0" y="231"/>
                    </a:cxn>
                    <a:cxn ang="0">
                      <a:pos x="291" y="0"/>
                    </a:cxn>
                    <a:cxn ang="0">
                      <a:pos x="291" y="115"/>
                    </a:cxn>
                    <a:cxn ang="0">
                      <a:pos x="519" y="115"/>
                    </a:cxn>
                    <a:cxn ang="0">
                      <a:pos x="519" y="60"/>
                    </a:cxn>
                    <a:cxn ang="0">
                      <a:pos x="977" y="60"/>
                    </a:cxn>
                    <a:cxn ang="0">
                      <a:pos x="977" y="401"/>
                    </a:cxn>
                    <a:cxn ang="0">
                      <a:pos x="519" y="401"/>
                    </a:cxn>
                    <a:cxn ang="0">
                      <a:pos x="519" y="346"/>
                    </a:cxn>
                  </a:cxnLst>
                  <a:rect l="0" t="0" r="r" b="b"/>
                  <a:pathLst>
                    <a:path w="977" h="459">
                      <a:moveTo>
                        <a:pt x="519" y="346"/>
                      </a:moveTo>
                      <a:lnTo>
                        <a:pt x="291" y="346"/>
                      </a:lnTo>
                      <a:lnTo>
                        <a:pt x="291" y="459"/>
                      </a:lnTo>
                      <a:lnTo>
                        <a:pt x="0" y="231"/>
                      </a:lnTo>
                      <a:lnTo>
                        <a:pt x="291" y="0"/>
                      </a:lnTo>
                      <a:lnTo>
                        <a:pt x="291" y="115"/>
                      </a:lnTo>
                      <a:lnTo>
                        <a:pt x="519" y="115"/>
                      </a:lnTo>
                      <a:lnTo>
                        <a:pt x="519" y="60"/>
                      </a:lnTo>
                      <a:lnTo>
                        <a:pt x="977" y="60"/>
                      </a:lnTo>
                      <a:lnTo>
                        <a:pt x="977" y="401"/>
                      </a:lnTo>
                      <a:lnTo>
                        <a:pt x="519" y="401"/>
                      </a:lnTo>
                      <a:lnTo>
                        <a:pt x="519" y="34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08" name="Freeform 373" descr="Diagonal hacia abajo ancha"/>
                <p:cNvSpPr>
                  <a:spLocks/>
                </p:cNvSpPr>
                <p:nvPr/>
              </p:nvSpPr>
              <p:spPr bwMode="auto">
                <a:xfrm>
                  <a:off x="5105" y="2509"/>
                  <a:ext cx="275" cy="129"/>
                </a:xfrm>
                <a:custGeom>
                  <a:avLst/>
                  <a:gdLst/>
                  <a:ahLst/>
                  <a:cxnLst>
                    <a:cxn ang="0">
                      <a:pos x="458" y="344"/>
                    </a:cxn>
                    <a:cxn ang="0">
                      <a:pos x="686" y="344"/>
                    </a:cxn>
                    <a:cxn ang="0">
                      <a:pos x="686" y="459"/>
                    </a:cxn>
                    <a:cxn ang="0">
                      <a:pos x="979" y="228"/>
                    </a:cxn>
                    <a:cxn ang="0">
                      <a:pos x="686" y="0"/>
                    </a:cxn>
                    <a:cxn ang="0">
                      <a:pos x="686" y="115"/>
                    </a:cxn>
                    <a:cxn ang="0">
                      <a:pos x="458" y="115"/>
                    </a:cxn>
                    <a:cxn ang="0">
                      <a:pos x="458" y="60"/>
                    </a:cxn>
                    <a:cxn ang="0">
                      <a:pos x="0" y="60"/>
                    </a:cxn>
                    <a:cxn ang="0">
                      <a:pos x="0" y="399"/>
                    </a:cxn>
                    <a:cxn ang="0">
                      <a:pos x="458" y="399"/>
                    </a:cxn>
                    <a:cxn ang="0">
                      <a:pos x="458" y="344"/>
                    </a:cxn>
                  </a:cxnLst>
                  <a:rect l="0" t="0" r="r" b="b"/>
                  <a:pathLst>
                    <a:path w="979" h="459">
                      <a:moveTo>
                        <a:pt x="458" y="344"/>
                      </a:moveTo>
                      <a:lnTo>
                        <a:pt x="686" y="344"/>
                      </a:lnTo>
                      <a:lnTo>
                        <a:pt x="686" y="459"/>
                      </a:lnTo>
                      <a:lnTo>
                        <a:pt x="979" y="228"/>
                      </a:lnTo>
                      <a:lnTo>
                        <a:pt x="686" y="0"/>
                      </a:lnTo>
                      <a:lnTo>
                        <a:pt x="686" y="115"/>
                      </a:lnTo>
                      <a:lnTo>
                        <a:pt x="458" y="115"/>
                      </a:lnTo>
                      <a:lnTo>
                        <a:pt x="458" y="60"/>
                      </a:lnTo>
                      <a:lnTo>
                        <a:pt x="0" y="60"/>
                      </a:lnTo>
                      <a:lnTo>
                        <a:pt x="0" y="399"/>
                      </a:lnTo>
                      <a:lnTo>
                        <a:pt x="458" y="399"/>
                      </a:lnTo>
                      <a:lnTo>
                        <a:pt x="458" y="344"/>
                      </a:lnTo>
                      <a:close/>
                    </a:path>
                  </a:pathLst>
                </a:custGeom>
                <a:pattFill prst="wdDn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09" name="Freeform 374"/>
                <p:cNvSpPr>
                  <a:spLocks/>
                </p:cNvSpPr>
                <p:nvPr/>
              </p:nvSpPr>
              <p:spPr bwMode="auto">
                <a:xfrm>
                  <a:off x="5105" y="2509"/>
                  <a:ext cx="275" cy="129"/>
                </a:xfrm>
                <a:custGeom>
                  <a:avLst/>
                  <a:gdLst/>
                  <a:ahLst/>
                  <a:cxnLst>
                    <a:cxn ang="0">
                      <a:pos x="458" y="344"/>
                    </a:cxn>
                    <a:cxn ang="0">
                      <a:pos x="686" y="344"/>
                    </a:cxn>
                    <a:cxn ang="0">
                      <a:pos x="686" y="459"/>
                    </a:cxn>
                    <a:cxn ang="0">
                      <a:pos x="979" y="228"/>
                    </a:cxn>
                    <a:cxn ang="0">
                      <a:pos x="686" y="0"/>
                    </a:cxn>
                    <a:cxn ang="0">
                      <a:pos x="686" y="115"/>
                    </a:cxn>
                    <a:cxn ang="0">
                      <a:pos x="458" y="115"/>
                    </a:cxn>
                    <a:cxn ang="0">
                      <a:pos x="458" y="60"/>
                    </a:cxn>
                    <a:cxn ang="0">
                      <a:pos x="0" y="60"/>
                    </a:cxn>
                    <a:cxn ang="0">
                      <a:pos x="0" y="399"/>
                    </a:cxn>
                    <a:cxn ang="0">
                      <a:pos x="458" y="399"/>
                    </a:cxn>
                    <a:cxn ang="0">
                      <a:pos x="458" y="344"/>
                    </a:cxn>
                  </a:cxnLst>
                  <a:rect l="0" t="0" r="r" b="b"/>
                  <a:pathLst>
                    <a:path w="979" h="459">
                      <a:moveTo>
                        <a:pt x="458" y="344"/>
                      </a:moveTo>
                      <a:lnTo>
                        <a:pt x="686" y="344"/>
                      </a:lnTo>
                      <a:lnTo>
                        <a:pt x="686" y="459"/>
                      </a:lnTo>
                      <a:lnTo>
                        <a:pt x="979" y="228"/>
                      </a:lnTo>
                      <a:lnTo>
                        <a:pt x="686" y="0"/>
                      </a:lnTo>
                      <a:lnTo>
                        <a:pt x="686" y="115"/>
                      </a:lnTo>
                      <a:lnTo>
                        <a:pt x="458" y="115"/>
                      </a:lnTo>
                      <a:lnTo>
                        <a:pt x="458" y="60"/>
                      </a:lnTo>
                      <a:lnTo>
                        <a:pt x="0" y="60"/>
                      </a:lnTo>
                      <a:lnTo>
                        <a:pt x="0" y="399"/>
                      </a:lnTo>
                      <a:lnTo>
                        <a:pt x="458" y="399"/>
                      </a:lnTo>
                      <a:lnTo>
                        <a:pt x="458" y="34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10" name="Freeform 375" descr="Diagonal hacia arriba oscura"/>
                <p:cNvSpPr>
                  <a:spLocks/>
                </p:cNvSpPr>
                <p:nvPr/>
              </p:nvSpPr>
              <p:spPr bwMode="auto">
                <a:xfrm>
                  <a:off x="5105" y="2667"/>
                  <a:ext cx="275" cy="129"/>
                </a:xfrm>
                <a:custGeom>
                  <a:avLst/>
                  <a:gdLst/>
                  <a:ahLst/>
                  <a:cxnLst>
                    <a:cxn ang="0">
                      <a:pos x="518" y="346"/>
                    </a:cxn>
                    <a:cxn ang="0">
                      <a:pos x="293" y="346"/>
                    </a:cxn>
                    <a:cxn ang="0">
                      <a:pos x="293" y="459"/>
                    </a:cxn>
                    <a:cxn ang="0">
                      <a:pos x="0" y="231"/>
                    </a:cxn>
                    <a:cxn ang="0">
                      <a:pos x="293" y="0"/>
                    </a:cxn>
                    <a:cxn ang="0">
                      <a:pos x="293" y="115"/>
                    </a:cxn>
                    <a:cxn ang="0">
                      <a:pos x="518" y="115"/>
                    </a:cxn>
                    <a:cxn ang="0">
                      <a:pos x="518" y="60"/>
                    </a:cxn>
                    <a:cxn ang="0">
                      <a:pos x="979" y="60"/>
                    </a:cxn>
                    <a:cxn ang="0">
                      <a:pos x="979" y="401"/>
                    </a:cxn>
                    <a:cxn ang="0">
                      <a:pos x="518" y="401"/>
                    </a:cxn>
                    <a:cxn ang="0">
                      <a:pos x="518" y="346"/>
                    </a:cxn>
                  </a:cxnLst>
                  <a:rect l="0" t="0" r="r" b="b"/>
                  <a:pathLst>
                    <a:path w="979" h="459">
                      <a:moveTo>
                        <a:pt x="518" y="346"/>
                      </a:moveTo>
                      <a:lnTo>
                        <a:pt x="293" y="346"/>
                      </a:lnTo>
                      <a:lnTo>
                        <a:pt x="293" y="459"/>
                      </a:lnTo>
                      <a:lnTo>
                        <a:pt x="0" y="231"/>
                      </a:lnTo>
                      <a:lnTo>
                        <a:pt x="293" y="0"/>
                      </a:lnTo>
                      <a:lnTo>
                        <a:pt x="293" y="115"/>
                      </a:lnTo>
                      <a:lnTo>
                        <a:pt x="518" y="115"/>
                      </a:lnTo>
                      <a:lnTo>
                        <a:pt x="518" y="60"/>
                      </a:lnTo>
                      <a:lnTo>
                        <a:pt x="979" y="60"/>
                      </a:lnTo>
                      <a:lnTo>
                        <a:pt x="979" y="401"/>
                      </a:lnTo>
                      <a:lnTo>
                        <a:pt x="518" y="401"/>
                      </a:lnTo>
                      <a:lnTo>
                        <a:pt x="518" y="346"/>
                      </a:lnTo>
                      <a:close/>
                    </a:path>
                  </a:pathLst>
                </a:custGeom>
                <a:pattFill prst="dkUp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11" name="Freeform 376"/>
                <p:cNvSpPr>
                  <a:spLocks/>
                </p:cNvSpPr>
                <p:nvPr/>
              </p:nvSpPr>
              <p:spPr bwMode="auto">
                <a:xfrm>
                  <a:off x="5105" y="2667"/>
                  <a:ext cx="275" cy="129"/>
                </a:xfrm>
                <a:custGeom>
                  <a:avLst/>
                  <a:gdLst/>
                  <a:ahLst/>
                  <a:cxnLst>
                    <a:cxn ang="0">
                      <a:pos x="518" y="346"/>
                    </a:cxn>
                    <a:cxn ang="0">
                      <a:pos x="293" y="346"/>
                    </a:cxn>
                    <a:cxn ang="0">
                      <a:pos x="293" y="459"/>
                    </a:cxn>
                    <a:cxn ang="0">
                      <a:pos x="0" y="231"/>
                    </a:cxn>
                    <a:cxn ang="0">
                      <a:pos x="293" y="0"/>
                    </a:cxn>
                    <a:cxn ang="0">
                      <a:pos x="293" y="115"/>
                    </a:cxn>
                    <a:cxn ang="0">
                      <a:pos x="518" y="115"/>
                    </a:cxn>
                    <a:cxn ang="0">
                      <a:pos x="518" y="60"/>
                    </a:cxn>
                    <a:cxn ang="0">
                      <a:pos x="979" y="60"/>
                    </a:cxn>
                    <a:cxn ang="0">
                      <a:pos x="979" y="401"/>
                    </a:cxn>
                    <a:cxn ang="0">
                      <a:pos x="518" y="401"/>
                    </a:cxn>
                    <a:cxn ang="0">
                      <a:pos x="518" y="346"/>
                    </a:cxn>
                  </a:cxnLst>
                  <a:rect l="0" t="0" r="r" b="b"/>
                  <a:pathLst>
                    <a:path w="979" h="459">
                      <a:moveTo>
                        <a:pt x="518" y="346"/>
                      </a:moveTo>
                      <a:lnTo>
                        <a:pt x="293" y="346"/>
                      </a:lnTo>
                      <a:lnTo>
                        <a:pt x="293" y="459"/>
                      </a:lnTo>
                      <a:lnTo>
                        <a:pt x="0" y="231"/>
                      </a:lnTo>
                      <a:lnTo>
                        <a:pt x="293" y="0"/>
                      </a:lnTo>
                      <a:lnTo>
                        <a:pt x="293" y="115"/>
                      </a:lnTo>
                      <a:lnTo>
                        <a:pt x="518" y="115"/>
                      </a:lnTo>
                      <a:lnTo>
                        <a:pt x="518" y="60"/>
                      </a:lnTo>
                      <a:lnTo>
                        <a:pt x="979" y="60"/>
                      </a:lnTo>
                      <a:lnTo>
                        <a:pt x="979" y="401"/>
                      </a:lnTo>
                      <a:lnTo>
                        <a:pt x="518" y="401"/>
                      </a:lnTo>
                      <a:lnTo>
                        <a:pt x="518" y="346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12" name="Freeform 377" descr="Diagonal hacia abajo ancha"/>
                <p:cNvSpPr>
                  <a:spLocks/>
                </p:cNvSpPr>
                <p:nvPr/>
              </p:nvSpPr>
              <p:spPr bwMode="auto">
                <a:xfrm>
                  <a:off x="4299" y="3496"/>
                  <a:ext cx="128" cy="273"/>
                </a:xfrm>
                <a:custGeom>
                  <a:avLst/>
                  <a:gdLst/>
                  <a:ahLst/>
                  <a:cxnLst>
                    <a:cxn ang="0">
                      <a:pos x="115" y="459"/>
                    </a:cxn>
                    <a:cxn ang="0">
                      <a:pos x="115" y="687"/>
                    </a:cxn>
                    <a:cxn ang="0">
                      <a:pos x="0" y="687"/>
                    </a:cxn>
                    <a:cxn ang="0">
                      <a:pos x="228" y="978"/>
                    </a:cxn>
                    <a:cxn ang="0">
                      <a:pos x="458" y="687"/>
                    </a:cxn>
                    <a:cxn ang="0">
                      <a:pos x="343" y="687"/>
                    </a:cxn>
                    <a:cxn ang="0">
                      <a:pos x="343" y="459"/>
                    </a:cxn>
                    <a:cxn ang="0">
                      <a:pos x="398" y="459"/>
                    </a:cxn>
                    <a:cxn ang="0">
                      <a:pos x="398" y="0"/>
                    </a:cxn>
                    <a:cxn ang="0">
                      <a:pos x="58" y="0"/>
                    </a:cxn>
                    <a:cxn ang="0">
                      <a:pos x="58" y="459"/>
                    </a:cxn>
                    <a:cxn ang="0">
                      <a:pos x="115" y="459"/>
                    </a:cxn>
                  </a:cxnLst>
                  <a:rect l="0" t="0" r="r" b="b"/>
                  <a:pathLst>
                    <a:path w="458" h="978">
                      <a:moveTo>
                        <a:pt x="115" y="459"/>
                      </a:moveTo>
                      <a:lnTo>
                        <a:pt x="115" y="687"/>
                      </a:lnTo>
                      <a:lnTo>
                        <a:pt x="0" y="687"/>
                      </a:lnTo>
                      <a:lnTo>
                        <a:pt x="228" y="978"/>
                      </a:lnTo>
                      <a:lnTo>
                        <a:pt x="458" y="687"/>
                      </a:lnTo>
                      <a:lnTo>
                        <a:pt x="343" y="687"/>
                      </a:lnTo>
                      <a:lnTo>
                        <a:pt x="343" y="459"/>
                      </a:lnTo>
                      <a:lnTo>
                        <a:pt x="398" y="459"/>
                      </a:lnTo>
                      <a:lnTo>
                        <a:pt x="398" y="0"/>
                      </a:lnTo>
                      <a:lnTo>
                        <a:pt x="58" y="0"/>
                      </a:lnTo>
                      <a:lnTo>
                        <a:pt x="58" y="459"/>
                      </a:lnTo>
                      <a:lnTo>
                        <a:pt x="115" y="459"/>
                      </a:lnTo>
                      <a:close/>
                    </a:path>
                  </a:pathLst>
                </a:custGeom>
                <a:pattFill prst="wdDn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13" name="Freeform 378"/>
                <p:cNvSpPr>
                  <a:spLocks/>
                </p:cNvSpPr>
                <p:nvPr/>
              </p:nvSpPr>
              <p:spPr bwMode="auto">
                <a:xfrm>
                  <a:off x="4299" y="3496"/>
                  <a:ext cx="128" cy="273"/>
                </a:xfrm>
                <a:custGeom>
                  <a:avLst/>
                  <a:gdLst/>
                  <a:ahLst/>
                  <a:cxnLst>
                    <a:cxn ang="0">
                      <a:pos x="115" y="459"/>
                    </a:cxn>
                    <a:cxn ang="0">
                      <a:pos x="115" y="687"/>
                    </a:cxn>
                    <a:cxn ang="0">
                      <a:pos x="0" y="687"/>
                    </a:cxn>
                    <a:cxn ang="0">
                      <a:pos x="228" y="978"/>
                    </a:cxn>
                    <a:cxn ang="0">
                      <a:pos x="458" y="687"/>
                    </a:cxn>
                    <a:cxn ang="0">
                      <a:pos x="343" y="687"/>
                    </a:cxn>
                    <a:cxn ang="0">
                      <a:pos x="343" y="459"/>
                    </a:cxn>
                    <a:cxn ang="0">
                      <a:pos x="398" y="459"/>
                    </a:cxn>
                    <a:cxn ang="0">
                      <a:pos x="398" y="0"/>
                    </a:cxn>
                    <a:cxn ang="0">
                      <a:pos x="58" y="0"/>
                    </a:cxn>
                    <a:cxn ang="0">
                      <a:pos x="58" y="459"/>
                    </a:cxn>
                    <a:cxn ang="0">
                      <a:pos x="115" y="459"/>
                    </a:cxn>
                  </a:cxnLst>
                  <a:rect l="0" t="0" r="r" b="b"/>
                  <a:pathLst>
                    <a:path w="458" h="978">
                      <a:moveTo>
                        <a:pt x="115" y="459"/>
                      </a:moveTo>
                      <a:lnTo>
                        <a:pt x="115" y="687"/>
                      </a:lnTo>
                      <a:lnTo>
                        <a:pt x="0" y="687"/>
                      </a:lnTo>
                      <a:lnTo>
                        <a:pt x="228" y="978"/>
                      </a:lnTo>
                      <a:lnTo>
                        <a:pt x="458" y="687"/>
                      </a:lnTo>
                      <a:lnTo>
                        <a:pt x="343" y="687"/>
                      </a:lnTo>
                      <a:lnTo>
                        <a:pt x="343" y="459"/>
                      </a:lnTo>
                      <a:lnTo>
                        <a:pt x="398" y="459"/>
                      </a:lnTo>
                      <a:lnTo>
                        <a:pt x="398" y="0"/>
                      </a:lnTo>
                      <a:lnTo>
                        <a:pt x="58" y="0"/>
                      </a:lnTo>
                      <a:lnTo>
                        <a:pt x="58" y="459"/>
                      </a:lnTo>
                      <a:lnTo>
                        <a:pt x="115" y="45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14" name="Freeform 379" descr="Diagonal hacia arriba oscura"/>
                <p:cNvSpPr>
                  <a:spLocks/>
                </p:cNvSpPr>
                <p:nvPr/>
              </p:nvSpPr>
              <p:spPr bwMode="auto">
                <a:xfrm>
                  <a:off x="4141" y="3496"/>
                  <a:ext cx="128" cy="273"/>
                </a:xfrm>
                <a:custGeom>
                  <a:avLst/>
                  <a:gdLst/>
                  <a:ahLst/>
                  <a:cxnLst>
                    <a:cxn ang="0">
                      <a:pos x="113" y="519"/>
                    </a:cxn>
                    <a:cxn ang="0">
                      <a:pos x="113" y="291"/>
                    </a:cxn>
                    <a:cxn ang="0">
                      <a:pos x="0" y="291"/>
                    </a:cxn>
                    <a:cxn ang="0">
                      <a:pos x="228" y="0"/>
                    </a:cxn>
                    <a:cxn ang="0">
                      <a:pos x="458" y="291"/>
                    </a:cxn>
                    <a:cxn ang="0">
                      <a:pos x="343" y="291"/>
                    </a:cxn>
                    <a:cxn ang="0">
                      <a:pos x="343" y="519"/>
                    </a:cxn>
                    <a:cxn ang="0">
                      <a:pos x="398" y="519"/>
                    </a:cxn>
                    <a:cxn ang="0">
                      <a:pos x="398" y="978"/>
                    </a:cxn>
                    <a:cxn ang="0">
                      <a:pos x="57" y="978"/>
                    </a:cxn>
                    <a:cxn ang="0">
                      <a:pos x="57" y="519"/>
                    </a:cxn>
                    <a:cxn ang="0">
                      <a:pos x="113" y="519"/>
                    </a:cxn>
                  </a:cxnLst>
                  <a:rect l="0" t="0" r="r" b="b"/>
                  <a:pathLst>
                    <a:path w="458" h="978">
                      <a:moveTo>
                        <a:pt x="113" y="519"/>
                      </a:moveTo>
                      <a:lnTo>
                        <a:pt x="113" y="291"/>
                      </a:lnTo>
                      <a:lnTo>
                        <a:pt x="0" y="291"/>
                      </a:lnTo>
                      <a:lnTo>
                        <a:pt x="228" y="0"/>
                      </a:lnTo>
                      <a:lnTo>
                        <a:pt x="458" y="291"/>
                      </a:lnTo>
                      <a:lnTo>
                        <a:pt x="343" y="291"/>
                      </a:lnTo>
                      <a:lnTo>
                        <a:pt x="343" y="519"/>
                      </a:lnTo>
                      <a:lnTo>
                        <a:pt x="398" y="519"/>
                      </a:lnTo>
                      <a:lnTo>
                        <a:pt x="398" y="978"/>
                      </a:lnTo>
                      <a:lnTo>
                        <a:pt x="57" y="978"/>
                      </a:lnTo>
                      <a:lnTo>
                        <a:pt x="57" y="519"/>
                      </a:lnTo>
                      <a:lnTo>
                        <a:pt x="113" y="519"/>
                      </a:lnTo>
                      <a:close/>
                    </a:path>
                  </a:pathLst>
                </a:custGeom>
                <a:pattFill prst="dkUp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15" name="Freeform 380"/>
                <p:cNvSpPr>
                  <a:spLocks/>
                </p:cNvSpPr>
                <p:nvPr/>
              </p:nvSpPr>
              <p:spPr bwMode="auto">
                <a:xfrm>
                  <a:off x="4141" y="3496"/>
                  <a:ext cx="128" cy="273"/>
                </a:xfrm>
                <a:custGeom>
                  <a:avLst/>
                  <a:gdLst/>
                  <a:ahLst/>
                  <a:cxnLst>
                    <a:cxn ang="0">
                      <a:pos x="113" y="519"/>
                    </a:cxn>
                    <a:cxn ang="0">
                      <a:pos x="113" y="291"/>
                    </a:cxn>
                    <a:cxn ang="0">
                      <a:pos x="0" y="291"/>
                    </a:cxn>
                    <a:cxn ang="0">
                      <a:pos x="228" y="0"/>
                    </a:cxn>
                    <a:cxn ang="0">
                      <a:pos x="458" y="291"/>
                    </a:cxn>
                    <a:cxn ang="0">
                      <a:pos x="343" y="291"/>
                    </a:cxn>
                    <a:cxn ang="0">
                      <a:pos x="343" y="519"/>
                    </a:cxn>
                    <a:cxn ang="0">
                      <a:pos x="398" y="519"/>
                    </a:cxn>
                    <a:cxn ang="0">
                      <a:pos x="398" y="978"/>
                    </a:cxn>
                    <a:cxn ang="0">
                      <a:pos x="57" y="978"/>
                    </a:cxn>
                    <a:cxn ang="0">
                      <a:pos x="57" y="519"/>
                    </a:cxn>
                    <a:cxn ang="0">
                      <a:pos x="113" y="519"/>
                    </a:cxn>
                  </a:cxnLst>
                  <a:rect l="0" t="0" r="r" b="b"/>
                  <a:pathLst>
                    <a:path w="458" h="978">
                      <a:moveTo>
                        <a:pt x="113" y="519"/>
                      </a:moveTo>
                      <a:lnTo>
                        <a:pt x="113" y="291"/>
                      </a:lnTo>
                      <a:lnTo>
                        <a:pt x="0" y="291"/>
                      </a:lnTo>
                      <a:lnTo>
                        <a:pt x="228" y="0"/>
                      </a:lnTo>
                      <a:lnTo>
                        <a:pt x="458" y="291"/>
                      </a:lnTo>
                      <a:lnTo>
                        <a:pt x="343" y="291"/>
                      </a:lnTo>
                      <a:lnTo>
                        <a:pt x="343" y="519"/>
                      </a:lnTo>
                      <a:lnTo>
                        <a:pt x="398" y="519"/>
                      </a:lnTo>
                      <a:lnTo>
                        <a:pt x="398" y="978"/>
                      </a:lnTo>
                      <a:lnTo>
                        <a:pt x="57" y="978"/>
                      </a:lnTo>
                      <a:lnTo>
                        <a:pt x="57" y="519"/>
                      </a:lnTo>
                      <a:lnTo>
                        <a:pt x="113" y="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16" name="Freeform 381" descr="Diagonal hacia arriba oscura"/>
                <p:cNvSpPr>
                  <a:spLocks/>
                </p:cNvSpPr>
                <p:nvPr/>
              </p:nvSpPr>
              <p:spPr bwMode="auto">
                <a:xfrm>
                  <a:off x="4795" y="1470"/>
                  <a:ext cx="130" cy="275"/>
                </a:xfrm>
                <a:custGeom>
                  <a:avLst/>
                  <a:gdLst/>
                  <a:ahLst/>
                  <a:cxnLst>
                    <a:cxn ang="0">
                      <a:pos x="113" y="459"/>
                    </a:cxn>
                    <a:cxn ang="0">
                      <a:pos x="113" y="685"/>
                    </a:cxn>
                    <a:cxn ang="0">
                      <a:pos x="0" y="685"/>
                    </a:cxn>
                    <a:cxn ang="0">
                      <a:pos x="228" y="978"/>
                    </a:cxn>
                    <a:cxn ang="0">
                      <a:pos x="459" y="685"/>
                    </a:cxn>
                    <a:cxn ang="0">
                      <a:pos x="344" y="685"/>
                    </a:cxn>
                    <a:cxn ang="0">
                      <a:pos x="344" y="459"/>
                    </a:cxn>
                    <a:cxn ang="0">
                      <a:pos x="399" y="459"/>
                    </a:cxn>
                    <a:cxn ang="0">
                      <a:pos x="399" y="0"/>
                    </a:cxn>
                    <a:cxn ang="0">
                      <a:pos x="58" y="0"/>
                    </a:cxn>
                    <a:cxn ang="0">
                      <a:pos x="58" y="459"/>
                    </a:cxn>
                    <a:cxn ang="0">
                      <a:pos x="113" y="459"/>
                    </a:cxn>
                  </a:cxnLst>
                  <a:rect l="0" t="0" r="r" b="b"/>
                  <a:pathLst>
                    <a:path w="459" h="978">
                      <a:moveTo>
                        <a:pt x="113" y="459"/>
                      </a:moveTo>
                      <a:lnTo>
                        <a:pt x="113" y="685"/>
                      </a:lnTo>
                      <a:lnTo>
                        <a:pt x="0" y="685"/>
                      </a:lnTo>
                      <a:lnTo>
                        <a:pt x="228" y="978"/>
                      </a:lnTo>
                      <a:lnTo>
                        <a:pt x="459" y="685"/>
                      </a:lnTo>
                      <a:lnTo>
                        <a:pt x="344" y="685"/>
                      </a:lnTo>
                      <a:lnTo>
                        <a:pt x="344" y="459"/>
                      </a:lnTo>
                      <a:lnTo>
                        <a:pt x="399" y="459"/>
                      </a:lnTo>
                      <a:lnTo>
                        <a:pt x="399" y="0"/>
                      </a:lnTo>
                      <a:lnTo>
                        <a:pt x="58" y="0"/>
                      </a:lnTo>
                      <a:lnTo>
                        <a:pt x="58" y="459"/>
                      </a:lnTo>
                      <a:lnTo>
                        <a:pt x="113" y="459"/>
                      </a:lnTo>
                      <a:close/>
                    </a:path>
                  </a:pathLst>
                </a:custGeom>
                <a:pattFill prst="dkUp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17" name="Freeform 382"/>
                <p:cNvSpPr>
                  <a:spLocks/>
                </p:cNvSpPr>
                <p:nvPr/>
              </p:nvSpPr>
              <p:spPr bwMode="auto">
                <a:xfrm>
                  <a:off x="4795" y="1470"/>
                  <a:ext cx="130" cy="275"/>
                </a:xfrm>
                <a:custGeom>
                  <a:avLst/>
                  <a:gdLst/>
                  <a:ahLst/>
                  <a:cxnLst>
                    <a:cxn ang="0">
                      <a:pos x="113" y="459"/>
                    </a:cxn>
                    <a:cxn ang="0">
                      <a:pos x="113" y="685"/>
                    </a:cxn>
                    <a:cxn ang="0">
                      <a:pos x="0" y="685"/>
                    </a:cxn>
                    <a:cxn ang="0">
                      <a:pos x="228" y="978"/>
                    </a:cxn>
                    <a:cxn ang="0">
                      <a:pos x="459" y="685"/>
                    </a:cxn>
                    <a:cxn ang="0">
                      <a:pos x="344" y="685"/>
                    </a:cxn>
                    <a:cxn ang="0">
                      <a:pos x="344" y="459"/>
                    </a:cxn>
                    <a:cxn ang="0">
                      <a:pos x="399" y="459"/>
                    </a:cxn>
                    <a:cxn ang="0">
                      <a:pos x="399" y="0"/>
                    </a:cxn>
                    <a:cxn ang="0">
                      <a:pos x="58" y="0"/>
                    </a:cxn>
                    <a:cxn ang="0">
                      <a:pos x="58" y="459"/>
                    </a:cxn>
                    <a:cxn ang="0">
                      <a:pos x="113" y="459"/>
                    </a:cxn>
                  </a:cxnLst>
                  <a:rect l="0" t="0" r="r" b="b"/>
                  <a:pathLst>
                    <a:path w="459" h="978">
                      <a:moveTo>
                        <a:pt x="113" y="459"/>
                      </a:moveTo>
                      <a:lnTo>
                        <a:pt x="113" y="685"/>
                      </a:lnTo>
                      <a:lnTo>
                        <a:pt x="0" y="685"/>
                      </a:lnTo>
                      <a:lnTo>
                        <a:pt x="228" y="978"/>
                      </a:lnTo>
                      <a:lnTo>
                        <a:pt x="459" y="685"/>
                      </a:lnTo>
                      <a:lnTo>
                        <a:pt x="344" y="685"/>
                      </a:lnTo>
                      <a:lnTo>
                        <a:pt x="344" y="459"/>
                      </a:lnTo>
                      <a:lnTo>
                        <a:pt x="399" y="459"/>
                      </a:lnTo>
                      <a:lnTo>
                        <a:pt x="399" y="0"/>
                      </a:lnTo>
                      <a:lnTo>
                        <a:pt x="58" y="0"/>
                      </a:lnTo>
                      <a:lnTo>
                        <a:pt x="58" y="459"/>
                      </a:lnTo>
                      <a:lnTo>
                        <a:pt x="113" y="45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18" name="Freeform 383" descr="Diagonal hacia abajo ancha"/>
                <p:cNvSpPr>
                  <a:spLocks/>
                </p:cNvSpPr>
                <p:nvPr/>
              </p:nvSpPr>
              <p:spPr bwMode="auto">
                <a:xfrm>
                  <a:off x="4636" y="1470"/>
                  <a:ext cx="126" cy="275"/>
                </a:xfrm>
                <a:custGeom>
                  <a:avLst/>
                  <a:gdLst/>
                  <a:ahLst/>
                  <a:cxnLst>
                    <a:cxn ang="0">
                      <a:pos x="113" y="519"/>
                    </a:cxn>
                    <a:cxn ang="0">
                      <a:pos x="113" y="291"/>
                    </a:cxn>
                    <a:cxn ang="0">
                      <a:pos x="0" y="291"/>
                    </a:cxn>
                    <a:cxn ang="0">
                      <a:pos x="228" y="0"/>
                    </a:cxn>
                    <a:cxn ang="0">
                      <a:pos x="456" y="291"/>
                    </a:cxn>
                    <a:cxn ang="0">
                      <a:pos x="343" y="291"/>
                    </a:cxn>
                    <a:cxn ang="0">
                      <a:pos x="343" y="519"/>
                    </a:cxn>
                    <a:cxn ang="0">
                      <a:pos x="398" y="519"/>
                    </a:cxn>
                    <a:cxn ang="0">
                      <a:pos x="398" y="978"/>
                    </a:cxn>
                    <a:cxn ang="0">
                      <a:pos x="58" y="978"/>
                    </a:cxn>
                    <a:cxn ang="0">
                      <a:pos x="58" y="519"/>
                    </a:cxn>
                    <a:cxn ang="0">
                      <a:pos x="113" y="519"/>
                    </a:cxn>
                  </a:cxnLst>
                  <a:rect l="0" t="0" r="r" b="b"/>
                  <a:pathLst>
                    <a:path w="456" h="978">
                      <a:moveTo>
                        <a:pt x="113" y="519"/>
                      </a:moveTo>
                      <a:lnTo>
                        <a:pt x="113" y="291"/>
                      </a:lnTo>
                      <a:lnTo>
                        <a:pt x="0" y="291"/>
                      </a:lnTo>
                      <a:lnTo>
                        <a:pt x="228" y="0"/>
                      </a:lnTo>
                      <a:lnTo>
                        <a:pt x="456" y="291"/>
                      </a:lnTo>
                      <a:lnTo>
                        <a:pt x="343" y="291"/>
                      </a:lnTo>
                      <a:lnTo>
                        <a:pt x="343" y="519"/>
                      </a:lnTo>
                      <a:lnTo>
                        <a:pt x="398" y="519"/>
                      </a:lnTo>
                      <a:lnTo>
                        <a:pt x="398" y="978"/>
                      </a:lnTo>
                      <a:lnTo>
                        <a:pt x="58" y="978"/>
                      </a:lnTo>
                      <a:lnTo>
                        <a:pt x="58" y="519"/>
                      </a:lnTo>
                      <a:lnTo>
                        <a:pt x="113" y="519"/>
                      </a:lnTo>
                      <a:close/>
                    </a:path>
                  </a:pathLst>
                </a:custGeom>
                <a:pattFill prst="wdDn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19" name="Freeform 384"/>
                <p:cNvSpPr>
                  <a:spLocks/>
                </p:cNvSpPr>
                <p:nvPr/>
              </p:nvSpPr>
              <p:spPr bwMode="auto">
                <a:xfrm>
                  <a:off x="4636" y="1470"/>
                  <a:ext cx="126" cy="275"/>
                </a:xfrm>
                <a:custGeom>
                  <a:avLst/>
                  <a:gdLst/>
                  <a:ahLst/>
                  <a:cxnLst>
                    <a:cxn ang="0">
                      <a:pos x="113" y="519"/>
                    </a:cxn>
                    <a:cxn ang="0">
                      <a:pos x="113" y="291"/>
                    </a:cxn>
                    <a:cxn ang="0">
                      <a:pos x="0" y="291"/>
                    </a:cxn>
                    <a:cxn ang="0">
                      <a:pos x="228" y="0"/>
                    </a:cxn>
                    <a:cxn ang="0">
                      <a:pos x="456" y="291"/>
                    </a:cxn>
                    <a:cxn ang="0">
                      <a:pos x="343" y="291"/>
                    </a:cxn>
                    <a:cxn ang="0">
                      <a:pos x="343" y="519"/>
                    </a:cxn>
                    <a:cxn ang="0">
                      <a:pos x="398" y="519"/>
                    </a:cxn>
                    <a:cxn ang="0">
                      <a:pos x="398" y="978"/>
                    </a:cxn>
                    <a:cxn ang="0">
                      <a:pos x="58" y="978"/>
                    </a:cxn>
                    <a:cxn ang="0">
                      <a:pos x="58" y="519"/>
                    </a:cxn>
                    <a:cxn ang="0">
                      <a:pos x="113" y="519"/>
                    </a:cxn>
                  </a:cxnLst>
                  <a:rect l="0" t="0" r="r" b="b"/>
                  <a:pathLst>
                    <a:path w="456" h="978">
                      <a:moveTo>
                        <a:pt x="113" y="519"/>
                      </a:moveTo>
                      <a:lnTo>
                        <a:pt x="113" y="291"/>
                      </a:lnTo>
                      <a:lnTo>
                        <a:pt x="0" y="291"/>
                      </a:lnTo>
                      <a:lnTo>
                        <a:pt x="228" y="0"/>
                      </a:lnTo>
                      <a:lnTo>
                        <a:pt x="456" y="291"/>
                      </a:lnTo>
                      <a:lnTo>
                        <a:pt x="343" y="291"/>
                      </a:lnTo>
                      <a:lnTo>
                        <a:pt x="343" y="519"/>
                      </a:lnTo>
                      <a:lnTo>
                        <a:pt x="398" y="519"/>
                      </a:lnTo>
                      <a:lnTo>
                        <a:pt x="398" y="978"/>
                      </a:lnTo>
                      <a:lnTo>
                        <a:pt x="58" y="978"/>
                      </a:lnTo>
                      <a:lnTo>
                        <a:pt x="58" y="519"/>
                      </a:lnTo>
                      <a:lnTo>
                        <a:pt x="113" y="5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20" name="Freeform 385" descr="Diagonal hacia arriba oscura"/>
                <p:cNvSpPr>
                  <a:spLocks/>
                </p:cNvSpPr>
                <p:nvPr/>
              </p:nvSpPr>
              <p:spPr bwMode="auto">
                <a:xfrm>
                  <a:off x="3778" y="1528"/>
                  <a:ext cx="192" cy="261"/>
                </a:xfrm>
                <a:custGeom>
                  <a:avLst/>
                  <a:gdLst/>
                  <a:ahLst/>
                  <a:cxnLst>
                    <a:cxn ang="0">
                      <a:pos x="279" y="541"/>
                    </a:cxn>
                    <a:cxn ang="0">
                      <a:pos x="391" y="738"/>
                    </a:cxn>
                    <a:cxn ang="0">
                      <a:pos x="293" y="796"/>
                    </a:cxn>
                    <a:cxn ang="0">
                      <a:pos x="636" y="935"/>
                    </a:cxn>
                    <a:cxn ang="0">
                      <a:pos x="689" y="565"/>
                    </a:cxn>
                    <a:cxn ang="0">
                      <a:pos x="591" y="625"/>
                    </a:cxn>
                    <a:cxn ang="0">
                      <a:pos x="478" y="428"/>
                    </a:cxn>
                    <a:cxn ang="0">
                      <a:pos x="523" y="399"/>
                    </a:cxn>
                    <a:cxn ang="0">
                      <a:pos x="295" y="0"/>
                    </a:cxn>
                    <a:cxn ang="0">
                      <a:pos x="0" y="171"/>
                    </a:cxn>
                    <a:cxn ang="0">
                      <a:pos x="231" y="570"/>
                    </a:cxn>
                    <a:cxn ang="0">
                      <a:pos x="279" y="541"/>
                    </a:cxn>
                  </a:cxnLst>
                  <a:rect l="0" t="0" r="r" b="b"/>
                  <a:pathLst>
                    <a:path w="689" h="935">
                      <a:moveTo>
                        <a:pt x="279" y="541"/>
                      </a:moveTo>
                      <a:lnTo>
                        <a:pt x="391" y="738"/>
                      </a:lnTo>
                      <a:lnTo>
                        <a:pt x="293" y="796"/>
                      </a:lnTo>
                      <a:lnTo>
                        <a:pt x="636" y="935"/>
                      </a:lnTo>
                      <a:lnTo>
                        <a:pt x="689" y="565"/>
                      </a:lnTo>
                      <a:lnTo>
                        <a:pt x="591" y="625"/>
                      </a:lnTo>
                      <a:lnTo>
                        <a:pt x="478" y="428"/>
                      </a:lnTo>
                      <a:lnTo>
                        <a:pt x="523" y="399"/>
                      </a:lnTo>
                      <a:lnTo>
                        <a:pt x="295" y="0"/>
                      </a:lnTo>
                      <a:lnTo>
                        <a:pt x="0" y="171"/>
                      </a:lnTo>
                      <a:lnTo>
                        <a:pt x="231" y="570"/>
                      </a:lnTo>
                      <a:lnTo>
                        <a:pt x="279" y="541"/>
                      </a:lnTo>
                      <a:close/>
                    </a:path>
                  </a:pathLst>
                </a:custGeom>
                <a:pattFill prst="dkUp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21" name="Freeform 386"/>
                <p:cNvSpPr>
                  <a:spLocks/>
                </p:cNvSpPr>
                <p:nvPr/>
              </p:nvSpPr>
              <p:spPr bwMode="auto">
                <a:xfrm>
                  <a:off x="3778" y="1528"/>
                  <a:ext cx="192" cy="261"/>
                </a:xfrm>
                <a:custGeom>
                  <a:avLst/>
                  <a:gdLst/>
                  <a:ahLst/>
                  <a:cxnLst>
                    <a:cxn ang="0">
                      <a:pos x="279" y="541"/>
                    </a:cxn>
                    <a:cxn ang="0">
                      <a:pos x="391" y="738"/>
                    </a:cxn>
                    <a:cxn ang="0">
                      <a:pos x="293" y="796"/>
                    </a:cxn>
                    <a:cxn ang="0">
                      <a:pos x="636" y="935"/>
                    </a:cxn>
                    <a:cxn ang="0">
                      <a:pos x="689" y="565"/>
                    </a:cxn>
                    <a:cxn ang="0">
                      <a:pos x="591" y="625"/>
                    </a:cxn>
                    <a:cxn ang="0">
                      <a:pos x="478" y="428"/>
                    </a:cxn>
                    <a:cxn ang="0">
                      <a:pos x="523" y="399"/>
                    </a:cxn>
                    <a:cxn ang="0">
                      <a:pos x="295" y="0"/>
                    </a:cxn>
                    <a:cxn ang="0">
                      <a:pos x="0" y="171"/>
                    </a:cxn>
                    <a:cxn ang="0">
                      <a:pos x="231" y="570"/>
                    </a:cxn>
                    <a:cxn ang="0">
                      <a:pos x="279" y="541"/>
                    </a:cxn>
                  </a:cxnLst>
                  <a:rect l="0" t="0" r="r" b="b"/>
                  <a:pathLst>
                    <a:path w="689" h="935">
                      <a:moveTo>
                        <a:pt x="279" y="541"/>
                      </a:moveTo>
                      <a:lnTo>
                        <a:pt x="391" y="738"/>
                      </a:lnTo>
                      <a:lnTo>
                        <a:pt x="293" y="796"/>
                      </a:lnTo>
                      <a:lnTo>
                        <a:pt x="636" y="935"/>
                      </a:lnTo>
                      <a:lnTo>
                        <a:pt x="689" y="565"/>
                      </a:lnTo>
                      <a:lnTo>
                        <a:pt x="591" y="625"/>
                      </a:lnTo>
                      <a:lnTo>
                        <a:pt x="478" y="428"/>
                      </a:lnTo>
                      <a:lnTo>
                        <a:pt x="523" y="399"/>
                      </a:lnTo>
                      <a:lnTo>
                        <a:pt x="295" y="0"/>
                      </a:lnTo>
                      <a:lnTo>
                        <a:pt x="0" y="171"/>
                      </a:lnTo>
                      <a:lnTo>
                        <a:pt x="231" y="570"/>
                      </a:lnTo>
                      <a:lnTo>
                        <a:pt x="279" y="54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22" name="Freeform 387" descr="Diagonal hacia abajo ancha"/>
                <p:cNvSpPr>
                  <a:spLocks/>
                </p:cNvSpPr>
                <p:nvPr/>
              </p:nvSpPr>
              <p:spPr bwMode="auto">
                <a:xfrm>
                  <a:off x="3667" y="1632"/>
                  <a:ext cx="194" cy="261"/>
                </a:xfrm>
                <a:custGeom>
                  <a:avLst/>
                  <a:gdLst/>
                  <a:ahLst/>
                  <a:cxnLst>
                    <a:cxn ang="0">
                      <a:pos x="214" y="507"/>
                    </a:cxn>
                    <a:cxn ang="0">
                      <a:pos x="99" y="310"/>
                    </a:cxn>
                    <a:cxn ang="0">
                      <a:pos x="0" y="368"/>
                    </a:cxn>
                    <a:cxn ang="0">
                      <a:pos x="53" y="0"/>
                    </a:cxn>
                    <a:cxn ang="0">
                      <a:pos x="399" y="140"/>
                    </a:cxn>
                    <a:cxn ang="0">
                      <a:pos x="298" y="195"/>
                    </a:cxn>
                    <a:cxn ang="0">
                      <a:pos x="411" y="392"/>
                    </a:cxn>
                    <a:cxn ang="0">
                      <a:pos x="459" y="366"/>
                    </a:cxn>
                    <a:cxn ang="0">
                      <a:pos x="689" y="762"/>
                    </a:cxn>
                    <a:cxn ang="0">
                      <a:pos x="394" y="935"/>
                    </a:cxn>
                    <a:cxn ang="0">
                      <a:pos x="166" y="534"/>
                    </a:cxn>
                    <a:cxn ang="0">
                      <a:pos x="214" y="507"/>
                    </a:cxn>
                  </a:cxnLst>
                  <a:rect l="0" t="0" r="r" b="b"/>
                  <a:pathLst>
                    <a:path w="689" h="935">
                      <a:moveTo>
                        <a:pt x="214" y="507"/>
                      </a:moveTo>
                      <a:lnTo>
                        <a:pt x="99" y="310"/>
                      </a:lnTo>
                      <a:lnTo>
                        <a:pt x="0" y="368"/>
                      </a:lnTo>
                      <a:lnTo>
                        <a:pt x="53" y="0"/>
                      </a:lnTo>
                      <a:lnTo>
                        <a:pt x="399" y="140"/>
                      </a:lnTo>
                      <a:lnTo>
                        <a:pt x="298" y="195"/>
                      </a:lnTo>
                      <a:lnTo>
                        <a:pt x="411" y="392"/>
                      </a:lnTo>
                      <a:lnTo>
                        <a:pt x="459" y="366"/>
                      </a:lnTo>
                      <a:lnTo>
                        <a:pt x="689" y="762"/>
                      </a:lnTo>
                      <a:lnTo>
                        <a:pt x="394" y="935"/>
                      </a:lnTo>
                      <a:lnTo>
                        <a:pt x="166" y="534"/>
                      </a:lnTo>
                      <a:lnTo>
                        <a:pt x="214" y="507"/>
                      </a:lnTo>
                      <a:close/>
                    </a:path>
                  </a:pathLst>
                </a:custGeom>
                <a:pattFill prst="wdDnDiag">
                  <a:fgClr>
                    <a:schemeClr val="accent1"/>
                  </a:fgClr>
                  <a:bgClr>
                    <a:srgbClr val="FFFFFF"/>
                  </a:bgClr>
                </a:pattFill>
                <a:ln w="9525">
                  <a:noFill/>
                  <a:round/>
                  <a:headEnd/>
                  <a:tailEnd/>
                </a:ln>
                <a:effectLst>
                  <a:outerShdw dist="35921" dir="8100000" algn="ctr" rotWithShape="0">
                    <a:srgbClr val="C0C0C0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23" name="Freeform 388"/>
                <p:cNvSpPr>
                  <a:spLocks/>
                </p:cNvSpPr>
                <p:nvPr/>
              </p:nvSpPr>
              <p:spPr bwMode="auto">
                <a:xfrm>
                  <a:off x="3667" y="1632"/>
                  <a:ext cx="194" cy="261"/>
                </a:xfrm>
                <a:custGeom>
                  <a:avLst/>
                  <a:gdLst/>
                  <a:ahLst/>
                  <a:cxnLst>
                    <a:cxn ang="0">
                      <a:pos x="214" y="507"/>
                    </a:cxn>
                    <a:cxn ang="0">
                      <a:pos x="99" y="310"/>
                    </a:cxn>
                    <a:cxn ang="0">
                      <a:pos x="0" y="368"/>
                    </a:cxn>
                    <a:cxn ang="0">
                      <a:pos x="53" y="0"/>
                    </a:cxn>
                    <a:cxn ang="0">
                      <a:pos x="399" y="140"/>
                    </a:cxn>
                    <a:cxn ang="0">
                      <a:pos x="298" y="195"/>
                    </a:cxn>
                    <a:cxn ang="0">
                      <a:pos x="411" y="392"/>
                    </a:cxn>
                    <a:cxn ang="0">
                      <a:pos x="459" y="366"/>
                    </a:cxn>
                    <a:cxn ang="0">
                      <a:pos x="689" y="762"/>
                    </a:cxn>
                    <a:cxn ang="0">
                      <a:pos x="394" y="935"/>
                    </a:cxn>
                    <a:cxn ang="0">
                      <a:pos x="166" y="534"/>
                    </a:cxn>
                    <a:cxn ang="0">
                      <a:pos x="214" y="507"/>
                    </a:cxn>
                  </a:cxnLst>
                  <a:rect l="0" t="0" r="r" b="b"/>
                  <a:pathLst>
                    <a:path w="689" h="935">
                      <a:moveTo>
                        <a:pt x="214" y="507"/>
                      </a:moveTo>
                      <a:lnTo>
                        <a:pt x="99" y="310"/>
                      </a:lnTo>
                      <a:lnTo>
                        <a:pt x="0" y="368"/>
                      </a:lnTo>
                      <a:lnTo>
                        <a:pt x="53" y="0"/>
                      </a:lnTo>
                      <a:lnTo>
                        <a:pt x="399" y="140"/>
                      </a:lnTo>
                      <a:lnTo>
                        <a:pt x="298" y="195"/>
                      </a:lnTo>
                      <a:lnTo>
                        <a:pt x="411" y="392"/>
                      </a:lnTo>
                      <a:lnTo>
                        <a:pt x="459" y="366"/>
                      </a:lnTo>
                      <a:lnTo>
                        <a:pt x="689" y="762"/>
                      </a:lnTo>
                      <a:lnTo>
                        <a:pt x="394" y="935"/>
                      </a:lnTo>
                      <a:lnTo>
                        <a:pt x="166" y="534"/>
                      </a:lnTo>
                      <a:lnTo>
                        <a:pt x="214" y="50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24" name="Freeform 389"/>
                <p:cNvSpPr>
                  <a:spLocks/>
                </p:cNvSpPr>
                <p:nvPr/>
              </p:nvSpPr>
              <p:spPr bwMode="auto">
                <a:xfrm>
                  <a:off x="4704" y="1782"/>
                  <a:ext cx="19" cy="390"/>
                </a:xfrm>
                <a:custGeom>
                  <a:avLst/>
                  <a:gdLst/>
                  <a:ahLst/>
                  <a:cxnLst>
                    <a:cxn ang="0">
                      <a:pos x="20" y="1396"/>
                    </a:cxn>
                    <a:cxn ang="0">
                      <a:pos x="0" y="1063"/>
                    </a:cxn>
                    <a:cxn ang="0">
                      <a:pos x="2" y="716"/>
                    </a:cxn>
                    <a:cxn ang="0">
                      <a:pos x="25" y="36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67" h="1396">
                      <a:moveTo>
                        <a:pt x="20" y="1396"/>
                      </a:moveTo>
                      <a:lnTo>
                        <a:pt x="0" y="1063"/>
                      </a:lnTo>
                      <a:lnTo>
                        <a:pt x="2" y="716"/>
                      </a:lnTo>
                      <a:lnTo>
                        <a:pt x="25" y="360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25" name="Freeform 390"/>
                <p:cNvSpPr>
                  <a:spLocks/>
                </p:cNvSpPr>
                <p:nvPr/>
              </p:nvSpPr>
              <p:spPr bwMode="auto">
                <a:xfrm>
                  <a:off x="4702" y="1746"/>
                  <a:ext cx="42" cy="44"/>
                </a:xfrm>
                <a:custGeom>
                  <a:avLst/>
                  <a:gdLst/>
                  <a:ahLst/>
                  <a:cxnLst>
                    <a:cxn ang="0">
                      <a:pos x="149" y="159"/>
                    </a:cxn>
                    <a:cxn ang="0">
                      <a:pos x="99" y="0"/>
                    </a:cxn>
                    <a:cxn ang="0">
                      <a:pos x="0" y="137"/>
                    </a:cxn>
                    <a:cxn ang="0">
                      <a:pos x="149" y="159"/>
                    </a:cxn>
                  </a:cxnLst>
                  <a:rect l="0" t="0" r="r" b="b"/>
                  <a:pathLst>
                    <a:path w="149" h="159">
                      <a:moveTo>
                        <a:pt x="149" y="159"/>
                      </a:moveTo>
                      <a:lnTo>
                        <a:pt x="99" y="0"/>
                      </a:lnTo>
                      <a:lnTo>
                        <a:pt x="0" y="137"/>
                      </a:lnTo>
                      <a:lnTo>
                        <a:pt x="149" y="159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26" name="Freeform 391"/>
                <p:cNvSpPr>
                  <a:spLocks/>
                </p:cNvSpPr>
                <p:nvPr/>
              </p:nvSpPr>
              <p:spPr bwMode="auto">
                <a:xfrm>
                  <a:off x="3494" y="2446"/>
                  <a:ext cx="216" cy="258"/>
                </a:xfrm>
                <a:custGeom>
                  <a:avLst/>
                  <a:gdLst/>
                  <a:ahLst/>
                  <a:cxnLst>
                    <a:cxn ang="0">
                      <a:pos x="770" y="0"/>
                    </a:cxn>
                    <a:cxn ang="0">
                      <a:pos x="695" y="220"/>
                    </a:cxn>
                    <a:cxn ang="0">
                      <a:pos x="600" y="415"/>
                    </a:cxn>
                    <a:cxn ang="0">
                      <a:pos x="480" y="580"/>
                    </a:cxn>
                    <a:cxn ang="0">
                      <a:pos x="343" y="723"/>
                    </a:cxn>
                    <a:cxn ang="0">
                      <a:pos x="180" y="838"/>
                    </a:cxn>
                    <a:cxn ang="0">
                      <a:pos x="0" y="925"/>
                    </a:cxn>
                  </a:cxnLst>
                  <a:rect l="0" t="0" r="r" b="b"/>
                  <a:pathLst>
                    <a:path w="770" h="925">
                      <a:moveTo>
                        <a:pt x="770" y="0"/>
                      </a:moveTo>
                      <a:lnTo>
                        <a:pt x="695" y="220"/>
                      </a:lnTo>
                      <a:lnTo>
                        <a:pt x="600" y="415"/>
                      </a:lnTo>
                      <a:lnTo>
                        <a:pt x="480" y="580"/>
                      </a:lnTo>
                      <a:lnTo>
                        <a:pt x="343" y="723"/>
                      </a:lnTo>
                      <a:lnTo>
                        <a:pt x="180" y="838"/>
                      </a:lnTo>
                      <a:lnTo>
                        <a:pt x="0" y="925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27" name="Freeform 392"/>
                <p:cNvSpPr>
                  <a:spLocks/>
                </p:cNvSpPr>
                <p:nvPr/>
              </p:nvSpPr>
              <p:spPr bwMode="auto">
                <a:xfrm>
                  <a:off x="3458" y="2683"/>
                  <a:ext cx="46" cy="40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166" y="142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166" h="142">
                      <a:moveTo>
                        <a:pt x="118" y="0"/>
                      </a:moveTo>
                      <a:lnTo>
                        <a:pt x="0" y="118"/>
                      </a:lnTo>
                      <a:lnTo>
                        <a:pt x="166" y="142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28" name="Freeform 393"/>
                <p:cNvSpPr>
                  <a:spLocks/>
                </p:cNvSpPr>
                <p:nvPr/>
              </p:nvSpPr>
              <p:spPr bwMode="auto">
                <a:xfrm>
                  <a:off x="4807" y="2590"/>
                  <a:ext cx="268" cy="315"/>
                </a:xfrm>
                <a:custGeom>
                  <a:avLst/>
                  <a:gdLst/>
                  <a:ahLst/>
                  <a:cxnLst>
                    <a:cxn ang="0">
                      <a:pos x="0" y="1127"/>
                    </a:cxn>
                    <a:cxn ang="0">
                      <a:pos x="100" y="900"/>
                    </a:cxn>
                    <a:cxn ang="0">
                      <a:pos x="223" y="687"/>
                    </a:cxn>
                    <a:cxn ang="0">
                      <a:pos x="368" y="492"/>
                    </a:cxn>
                    <a:cxn ang="0">
                      <a:pos x="538" y="312"/>
                    </a:cxn>
                    <a:cxn ang="0">
                      <a:pos x="735" y="150"/>
                    </a:cxn>
                    <a:cxn ang="0">
                      <a:pos x="955" y="0"/>
                    </a:cxn>
                  </a:cxnLst>
                  <a:rect l="0" t="0" r="r" b="b"/>
                  <a:pathLst>
                    <a:path w="955" h="1127">
                      <a:moveTo>
                        <a:pt x="0" y="1127"/>
                      </a:moveTo>
                      <a:lnTo>
                        <a:pt x="100" y="900"/>
                      </a:lnTo>
                      <a:lnTo>
                        <a:pt x="223" y="687"/>
                      </a:lnTo>
                      <a:lnTo>
                        <a:pt x="368" y="492"/>
                      </a:lnTo>
                      <a:lnTo>
                        <a:pt x="538" y="312"/>
                      </a:lnTo>
                      <a:lnTo>
                        <a:pt x="735" y="150"/>
                      </a:lnTo>
                      <a:lnTo>
                        <a:pt x="955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29" name="Freeform 394"/>
                <p:cNvSpPr>
                  <a:spLocks/>
                </p:cNvSpPr>
                <p:nvPr/>
              </p:nvSpPr>
              <p:spPr bwMode="auto">
                <a:xfrm>
                  <a:off x="5059" y="2571"/>
                  <a:ext cx="46" cy="40"/>
                </a:xfrm>
                <a:custGeom>
                  <a:avLst/>
                  <a:gdLst/>
                  <a:ahLst/>
                  <a:cxnLst>
                    <a:cxn ang="0">
                      <a:pos x="72" y="140"/>
                    </a:cxn>
                    <a:cxn ang="0">
                      <a:pos x="166" y="0"/>
                    </a:cxn>
                    <a:cxn ang="0">
                      <a:pos x="0" y="10"/>
                    </a:cxn>
                    <a:cxn ang="0">
                      <a:pos x="72" y="140"/>
                    </a:cxn>
                  </a:cxnLst>
                  <a:rect l="0" t="0" r="r" b="b"/>
                  <a:pathLst>
                    <a:path w="166" h="140">
                      <a:moveTo>
                        <a:pt x="72" y="140"/>
                      </a:moveTo>
                      <a:lnTo>
                        <a:pt x="166" y="0"/>
                      </a:lnTo>
                      <a:lnTo>
                        <a:pt x="0" y="10"/>
                      </a:lnTo>
                      <a:lnTo>
                        <a:pt x="72" y="14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30" name="Freeform 395"/>
                <p:cNvSpPr>
                  <a:spLocks/>
                </p:cNvSpPr>
                <p:nvPr/>
              </p:nvSpPr>
              <p:spPr bwMode="auto">
                <a:xfrm>
                  <a:off x="3858" y="1888"/>
                  <a:ext cx="268" cy="132"/>
                </a:xfrm>
                <a:custGeom>
                  <a:avLst/>
                  <a:gdLst/>
                  <a:ahLst/>
                  <a:cxnLst>
                    <a:cxn ang="0">
                      <a:pos x="956" y="453"/>
                    </a:cxn>
                    <a:cxn ang="0">
                      <a:pos x="771" y="473"/>
                    </a:cxn>
                    <a:cxn ang="0">
                      <a:pos x="601" y="463"/>
                    </a:cxn>
                    <a:cxn ang="0">
                      <a:pos x="448" y="425"/>
                    </a:cxn>
                    <a:cxn ang="0">
                      <a:pos x="310" y="363"/>
                    </a:cxn>
                    <a:cxn ang="0">
                      <a:pos x="190" y="268"/>
                    </a:cxn>
                    <a:cxn ang="0">
                      <a:pos x="88" y="1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6" h="473">
                      <a:moveTo>
                        <a:pt x="956" y="453"/>
                      </a:moveTo>
                      <a:lnTo>
                        <a:pt x="771" y="473"/>
                      </a:lnTo>
                      <a:lnTo>
                        <a:pt x="601" y="463"/>
                      </a:lnTo>
                      <a:lnTo>
                        <a:pt x="448" y="425"/>
                      </a:lnTo>
                      <a:lnTo>
                        <a:pt x="310" y="363"/>
                      </a:lnTo>
                      <a:lnTo>
                        <a:pt x="190" y="268"/>
                      </a:lnTo>
                      <a:lnTo>
                        <a:pt x="88" y="1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31" name="Freeform 396"/>
                <p:cNvSpPr>
                  <a:spLocks/>
                </p:cNvSpPr>
                <p:nvPr/>
              </p:nvSpPr>
              <p:spPr bwMode="auto">
                <a:xfrm>
                  <a:off x="3841" y="1855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0" y="166"/>
                    </a:cxn>
                    <a:cxn ang="0">
                      <a:pos x="10" y="0"/>
                    </a:cxn>
                    <a:cxn ang="0">
                      <a:pos x="137" y="106"/>
                    </a:cxn>
                    <a:cxn ang="0">
                      <a:pos x="0" y="166"/>
                    </a:cxn>
                  </a:cxnLst>
                  <a:rect l="0" t="0" r="r" b="b"/>
                  <a:pathLst>
                    <a:path w="137" h="166">
                      <a:moveTo>
                        <a:pt x="0" y="166"/>
                      </a:moveTo>
                      <a:lnTo>
                        <a:pt x="10" y="0"/>
                      </a:lnTo>
                      <a:lnTo>
                        <a:pt x="137" y="106"/>
                      </a:lnTo>
                      <a:lnTo>
                        <a:pt x="0" y="16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32" name="Freeform 397"/>
                <p:cNvSpPr>
                  <a:spLocks/>
                </p:cNvSpPr>
                <p:nvPr/>
              </p:nvSpPr>
              <p:spPr bwMode="auto">
                <a:xfrm>
                  <a:off x="3989" y="3130"/>
                  <a:ext cx="332" cy="3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5" y="98"/>
                    </a:cxn>
                    <a:cxn ang="0">
                      <a:pos x="463" y="218"/>
                    </a:cxn>
                    <a:cxn ang="0">
                      <a:pos x="658" y="363"/>
                    </a:cxn>
                    <a:cxn ang="0">
                      <a:pos x="828" y="533"/>
                    </a:cxn>
                    <a:cxn ang="0">
                      <a:pos x="975" y="723"/>
                    </a:cxn>
                    <a:cxn ang="0">
                      <a:pos x="1095" y="940"/>
                    </a:cxn>
                    <a:cxn ang="0">
                      <a:pos x="1188" y="1180"/>
                    </a:cxn>
                  </a:cxnLst>
                  <a:rect l="0" t="0" r="r" b="b"/>
                  <a:pathLst>
                    <a:path w="1188" h="1180">
                      <a:moveTo>
                        <a:pt x="0" y="0"/>
                      </a:moveTo>
                      <a:lnTo>
                        <a:pt x="245" y="98"/>
                      </a:lnTo>
                      <a:lnTo>
                        <a:pt x="463" y="218"/>
                      </a:lnTo>
                      <a:lnTo>
                        <a:pt x="658" y="363"/>
                      </a:lnTo>
                      <a:lnTo>
                        <a:pt x="828" y="533"/>
                      </a:lnTo>
                      <a:lnTo>
                        <a:pt x="975" y="723"/>
                      </a:lnTo>
                      <a:lnTo>
                        <a:pt x="1095" y="940"/>
                      </a:lnTo>
                      <a:lnTo>
                        <a:pt x="1188" y="118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33" name="Freeform 398"/>
                <p:cNvSpPr>
                  <a:spLocks/>
                </p:cNvSpPr>
                <p:nvPr/>
              </p:nvSpPr>
              <p:spPr bwMode="auto">
                <a:xfrm>
                  <a:off x="4299" y="3449"/>
                  <a:ext cx="40" cy="45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115" y="166"/>
                    </a:cxn>
                    <a:cxn ang="0">
                      <a:pos x="0" y="43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66">
                      <a:moveTo>
                        <a:pt x="144" y="0"/>
                      </a:moveTo>
                      <a:lnTo>
                        <a:pt x="115" y="166"/>
                      </a:lnTo>
                      <a:lnTo>
                        <a:pt x="0" y="43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34" name="Freeform 399"/>
                <p:cNvSpPr>
                  <a:spLocks/>
                </p:cNvSpPr>
                <p:nvPr/>
              </p:nvSpPr>
              <p:spPr bwMode="auto">
                <a:xfrm>
                  <a:off x="3494" y="2754"/>
                  <a:ext cx="155" cy="266"/>
                </a:xfrm>
                <a:custGeom>
                  <a:avLst/>
                  <a:gdLst/>
                  <a:ahLst/>
                  <a:cxnLst>
                    <a:cxn ang="0">
                      <a:pos x="552" y="947"/>
                    </a:cxn>
                    <a:cxn ang="0">
                      <a:pos x="475" y="730"/>
                    </a:cxn>
                    <a:cxn ang="0">
                      <a:pos x="395" y="540"/>
                    </a:cxn>
                    <a:cxn ang="0">
                      <a:pos x="317" y="375"/>
                    </a:cxn>
                    <a:cxn ang="0">
                      <a:pos x="240" y="240"/>
                    </a:cxn>
                    <a:cxn ang="0">
                      <a:pos x="160" y="130"/>
                    </a:cxn>
                    <a:cxn ang="0">
                      <a:pos x="80" y="5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2" h="947">
                      <a:moveTo>
                        <a:pt x="552" y="947"/>
                      </a:moveTo>
                      <a:lnTo>
                        <a:pt x="475" y="730"/>
                      </a:lnTo>
                      <a:lnTo>
                        <a:pt x="395" y="540"/>
                      </a:lnTo>
                      <a:lnTo>
                        <a:pt x="317" y="375"/>
                      </a:lnTo>
                      <a:lnTo>
                        <a:pt x="240" y="240"/>
                      </a:lnTo>
                      <a:lnTo>
                        <a:pt x="160" y="130"/>
                      </a:lnTo>
                      <a:lnTo>
                        <a:pt x="80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35" name="Freeform 400"/>
                <p:cNvSpPr>
                  <a:spLocks/>
                </p:cNvSpPr>
                <p:nvPr/>
              </p:nvSpPr>
              <p:spPr bwMode="auto">
                <a:xfrm>
                  <a:off x="3458" y="2735"/>
                  <a:ext cx="46" cy="42"/>
                </a:xfrm>
                <a:custGeom>
                  <a:avLst/>
                  <a:gdLst/>
                  <a:ahLst/>
                  <a:cxnLst>
                    <a:cxn ang="0">
                      <a:pos x="132" y="147"/>
                    </a:cxn>
                    <a:cxn ang="0">
                      <a:pos x="0" y="48"/>
                    </a:cxn>
                    <a:cxn ang="0">
                      <a:pos x="161" y="0"/>
                    </a:cxn>
                    <a:cxn ang="0">
                      <a:pos x="132" y="147"/>
                    </a:cxn>
                  </a:cxnLst>
                  <a:rect l="0" t="0" r="r" b="b"/>
                  <a:pathLst>
                    <a:path w="161" h="147">
                      <a:moveTo>
                        <a:pt x="132" y="147"/>
                      </a:moveTo>
                      <a:lnTo>
                        <a:pt x="0" y="48"/>
                      </a:lnTo>
                      <a:lnTo>
                        <a:pt x="161" y="0"/>
                      </a:lnTo>
                      <a:lnTo>
                        <a:pt x="132" y="147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36" name="Freeform 401"/>
                <p:cNvSpPr>
                  <a:spLocks/>
                </p:cNvSpPr>
                <p:nvPr/>
              </p:nvSpPr>
              <p:spPr bwMode="auto">
                <a:xfrm>
                  <a:off x="3731" y="1916"/>
                  <a:ext cx="83" cy="174"/>
                </a:xfrm>
                <a:custGeom>
                  <a:avLst/>
                  <a:gdLst/>
                  <a:ahLst/>
                  <a:cxnLst>
                    <a:cxn ang="0">
                      <a:pos x="0" y="617"/>
                    </a:cxn>
                    <a:cxn ang="0">
                      <a:pos x="105" y="510"/>
                    </a:cxn>
                    <a:cxn ang="0">
                      <a:pos x="190" y="405"/>
                    </a:cxn>
                    <a:cxn ang="0">
                      <a:pos x="248" y="300"/>
                    </a:cxn>
                    <a:cxn ang="0">
                      <a:pos x="280" y="197"/>
                    </a:cxn>
                    <a:cxn ang="0">
                      <a:pos x="290" y="100"/>
                    </a:cxn>
                    <a:cxn ang="0">
                      <a:pos x="278" y="0"/>
                    </a:cxn>
                  </a:cxnLst>
                  <a:rect l="0" t="0" r="r" b="b"/>
                  <a:pathLst>
                    <a:path w="290" h="617">
                      <a:moveTo>
                        <a:pt x="0" y="617"/>
                      </a:moveTo>
                      <a:lnTo>
                        <a:pt x="105" y="510"/>
                      </a:lnTo>
                      <a:lnTo>
                        <a:pt x="190" y="405"/>
                      </a:lnTo>
                      <a:lnTo>
                        <a:pt x="248" y="300"/>
                      </a:lnTo>
                      <a:lnTo>
                        <a:pt x="280" y="197"/>
                      </a:lnTo>
                      <a:lnTo>
                        <a:pt x="290" y="100"/>
                      </a:lnTo>
                      <a:lnTo>
                        <a:pt x="278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37" name="Freeform 402"/>
                <p:cNvSpPr>
                  <a:spLocks/>
                </p:cNvSpPr>
                <p:nvPr/>
              </p:nvSpPr>
              <p:spPr bwMode="auto">
                <a:xfrm>
                  <a:off x="3792" y="1883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137" y="108"/>
                    </a:cxn>
                    <a:cxn ang="0">
                      <a:pos x="10" y="0"/>
                    </a:cxn>
                    <a:cxn ang="0">
                      <a:pos x="0" y="166"/>
                    </a:cxn>
                    <a:cxn ang="0">
                      <a:pos x="137" y="108"/>
                    </a:cxn>
                  </a:cxnLst>
                  <a:rect l="0" t="0" r="r" b="b"/>
                  <a:pathLst>
                    <a:path w="137" h="166">
                      <a:moveTo>
                        <a:pt x="137" y="108"/>
                      </a:moveTo>
                      <a:lnTo>
                        <a:pt x="10" y="0"/>
                      </a:lnTo>
                      <a:lnTo>
                        <a:pt x="0" y="166"/>
                      </a:lnTo>
                      <a:lnTo>
                        <a:pt x="137" y="108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38" name="Freeform 403"/>
                <p:cNvSpPr>
                  <a:spLocks/>
                </p:cNvSpPr>
                <p:nvPr/>
              </p:nvSpPr>
              <p:spPr bwMode="auto">
                <a:xfrm>
                  <a:off x="4442" y="1782"/>
                  <a:ext cx="224" cy="89"/>
                </a:xfrm>
                <a:custGeom>
                  <a:avLst/>
                  <a:gdLst/>
                  <a:ahLst/>
                  <a:cxnLst>
                    <a:cxn ang="0">
                      <a:pos x="0" y="265"/>
                    </a:cxn>
                    <a:cxn ang="0">
                      <a:pos x="178" y="302"/>
                    </a:cxn>
                    <a:cxn ang="0">
                      <a:pos x="330" y="317"/>
                    </a:cxn>
                    <a:cxn ang="0">
                      <a:pos x="463" y="312"/>
                    </a:cxn>
                    <a:cxn ang="0">
                      <a:pos x="573" y="287"/>
                    </a:cxn>
                    <a:cxn ang="0">
                      <a:pos x="663" y="245"/>
                    </a:cxn>
                    <a:cxn ang="0">
                      <a:pos x="730" y="182"/>
                    </a:cxn>
                    <a:cxn ang="0">
                      <a:pos x="773" y="100"/>
                    </a:cxn>
                    <a:cxn ang="0">
                      <a:pos x="795" y="0"/>
                    </a:cxn>
                  </a:cxnLst>
                  <a:rect l="0" t="0" r="r" b="b"/>
                  <a:pathLst>
                    <a:path w="795" h="317">
                      <a:moveTo>
                        <a:pt x="0" y="265"/>
                      </a:moveTo>
                      <a:lnTo>
                        <a:pt x="178" y="302"/>
                      </a:lnTo>
                      <a:lnTo>
                        <a:pt x="330" y="317"/>
                      </a:lnTo>
                      <a:lnTo>
                        <a:pt x="463" y="312"/>
                      </a:lnTo>
                      <a:lnTo>
                        <a:pt x="573" y="287"/>
                      </a:lnTo>
                      <a:lnTo>
                        <a:pt x="663" y="245"/>
                      </a:lnTo>
                      <a:lnTo>
                        <a:pt x="730" y="182"/>
                      </a:lnTo>
                      <a:lnTo>
                        <a:pt x="773" y="100"/>
                      </a:lnTo>
                      <a:lnTo>
                        <a:pt x="795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39" name="Freeform 404"/>
                <p:cNvSpPr>
                  <a:spLocks/>
                </p:cNvSpPr>
                <p:nvPr/>
              </p:nvSpPr>
              <p:spPr bwMode="auto">
                <a:xfrm>
                  <a:off x="4645" y="1746"/>
                  <a:ext cx="42" cy="42"/>
                </a:xfrm>
                <a:custGeom>
                  <a:avLst/>
                  <a:gdLst/>
                  <a:ahLst/>
                  <a:cxnLst>
                    <a:cxn ang="0">
                      <a:pos x="149" y="149"/>
                    </a:cxn>
                    <a:cxn ang="0">
                      <a:pos x="75" y="0"/>
                    </a:cxn>
                    <a:cxn ang="0">
                      <a:pos x="0" y="149"/>
                    </a:cxn>
                    <a:cxn ang="0">
                      <a:pos x="149" y="149"/>
                    </a:cxn>
                  </a:cxnLst>
                  <a:rect l="0" t="0" r="r" b="b"/>
                  <a:pathLst>
                    <a:path w="149" h="149">
                      <a:moveTo>
                        <a:pt x="149" y="149"/>
                      </a:moveTo>
                      <a:lnTo>
                        <a:pt x="75" y="0"/>
                      </a:lnTo>
                      <a:lnTo>
                        <a:pt x="0" y="149"/>
                      </a:lnTo>
                      <a:lnTo>
                        <a:pt x="149" y="149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40" name="Freeform 405"/>
                <p:cNvSpPr>
                  <a:spLocks/>
                </p:cNvSpPr>
                <p:nvPr/>
              </p:nvSpPr>
              <p:spPr bwMode="auto">
                <a:xfrm>
                  <a:off x="5009" y="2367"/>
                  <a:ext cx="67" cy="1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5" y="160"/>
                    </a:cxn>
                    <a:cxn ang="0">
                      <a:pos x="75" y="303"/>
                    </a:cxn>
                    <a:cxn ang="0">
                      <a:pos x="122" y="420"/>
                    </a:cxn>
                    <a:cxn ang="0">
                      <a:pos x="175" y="520"/>
                    </a:cxn>
                    <a:cxn ang="0">
                      <a:pos x="237" y="598"/>
                    </a:cxn>
                  </a:cxnLst>
                  <a:rect l="0" t="0" r="r" b="b"/>
                  <a:pathLst>
                    <a:path w="237" h="598">
                      <a:moveTo>
                        <a:pt x="0" y="0"/>
                      </a:moveTo>
                      <a:lnTo>
                        <a:pt x="35" y="160"/>
                      </a:lnTo>
                      <a:lnTo>
                        <a:pt x="75" y="303"/>
                      </a:lnTo>
                      <a:lnTo>
                        <a:pt x="122" y="420"/>
                      </a:lnTo>
                      <a:lnTo>
                        <a:pt x="175" y="520"/>
                      </a:lnTo>
                      <a:lnTo>
                        <a:pt x="237" y="598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41" name="Freeform 406"/>
                <p:cNvSpPr>
                  <a:spLocks/>
                </p:cNvSpPr>
                <p:nvPr/>
              </p:nvSpPr>
              <p:spPr bwMode="auto">
                <a:xfrm>
                  <a:off x="5059" y="2515"/>
                  <a:ext cx="46" cy="42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166" y="149"/>
                    </a:cxn>
                    <a:cxn ang="0">
                      <a:pos x="0" y="123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166" h="149">
                      <a:moveTo>
                        <a:pt x="89" y="0"/>
                      </a:moveTo>
                      <a:lnTo>
                        <a:pt x="166" y="149"/>
                      </a:lnTo>
                      <a:lnTo>
                        <a:pt x="0" y="123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42" name="Freeform 407"/>
                <p:cNvSpPr>
                  <a:spLocks/>
                </p:cNvSpPr>
                <p:nvPr/>
              </p:nvSpPr>
              <p:spPr bwMode="auto">
                <a:xfrm>
                  <a:off x="4380" y="3242"/>
                  <a:ext cx="312" cy="218"/>
                </a:xfrm>
                <a:custGeom>
                  <a:avLst/>
                  <a:gdLst/>
                  <a:ahLst/>
                  <a:cxnLst>
                    <a:cxn ang="0">
                      <a:pos x="1109" y="0"/>
                    </a:cxn>
                    <a:cxn ang="0">
                      <a:pos x="874" y="115"/>
                    </a:cxn>
                    <a:cxn ang="0">
                      <a:pos x="664" y="225"/>
                    </a:cxn>
                    <a:cxn ang="0">
                      <a:pos x="485" y="327"/>
                    </a:cxn>
                    <a:cxn ang="0">
                      <a:pos x="335" y="427"/>
                    </a:cxn>
                    <a:cxn ang="0">
                      <a:pos x="210" y="521"/>
                    </a:cxn>
                    <a:cxn ang="0">
                      <a:pos x="112" y="609"/>
                    </a:cxn>
                    <a:cxn ang="0">
                      <a:pos x="45" y="696"/>
                    </a:cxn>
                    <a:cxn ang="0">
                      <a:pos x="0" y="776"/>
                    </a:cxn>
                  </a:cxnLst>
                  <a:rect l="0" t="0" r="r" b="b"/>
                  <a:pathLst>
                    <a:path w="1109" h="776">
                      <a:moveTo>
                        <a:pt x="1109" y="0"/>
                      </a:moveTo>
                      <a:lnTo>
                        <a:pt x="874" y="115"/>
                      </a:lnTo>
                      <a:lnTo>
                        <a:pt x="664" y="225"/>
                      </a:lnTo>
                      <a:lnTo>
                        <a:pt x="485" y="327"/>
                      </a:lnTo>
                      <a:lnTo>
                        <a:pt x="335" y="427"/>
                      </a:lnTo>
                      <a:lnTo>
                        <a:pt x="210" y="521"/>
                      </a:lnTo>
                      <a:lnTo>
                        <a:pt x="112" y="609"/>
                      </a:lnTo>
                      <a:lnTo>
                        <a:pt x="45" y="696"/>
                      </a:lnTo>
                      <a:lnTo>
                        <a:pt x="0" y="776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43" name="Freeform 408"/>
                <p:cNvSpPr>
                  <a:spLocks/>
                </p:cNvSpPr>
                <p:nvPr/>
              </p:nvSpPr>
              <p:spPr bwMode="auto">
                <a:xfrm>
                  <a:off x="4362" y="3453"/>
                  <a:ext cx="4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8" y="154"/>
                    </a:cxn>
                    <a:cxn ang="0">
                      <a:pos x="149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9" h="154">
                      <a:moveTo>
                        <a:pt x="0" y="0"/>
                      </a:moveTo>
                      <a:lnTo>
                        <a:pt x="68" y="154"/>
                      </a:lnTo>
                      <a:lnTo>
                        <a:pt x="14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44" name="Freeform 409"/>
                <p:cNvSpPr>
                  <a:spLocks/>
                </p:cNvSpPr>
                <p:nvPr/>
              </p:nvSpPr>
              <p:spPr bwMode="auto">
                <a:xfrm>
                  <a:off x="4240" y="3141"/>
                  <a:ext cx="300" cy="399"/>
                </a:xfrm>
                <a:custGeom>
                  <a:avLst/>
                  <a:gdLst/>
                  <a:ahLst/>
                  <a:cxnLst>
                    <a:cxn ang="0">
                      <a:pos x="0" y="1422"/>
                    </a:cxn>
                    <a:cxn ang="0">
                      <a:pos x="135" y="1115"/>
                    </a:cxn>
                    <a:cxn ang="0">
                      <a:pos x="285" y="832"/>
                    </a:cxn>
                    <a:cxn ang="0">
                      <a:pos x="455" y="582"/>
                    </a:cxn>
                    <a:cxn ang="0">
                      <a:pos x="645" y="360"/>
                    </a:cxn>
                    <a:cxn ang="0">
                      <a:pos x="853" y="167"/>
                    </a:cxn>
                    <a:cxn ang="0">
                      <a:pos x="1075" y="0"/>
                    </a:cxn>
                  </a:cxnLst>
                  <a:rect l="0" t="0" r="r" b="b"/>
                  <a:pathLst>
                    <a:path w="1075" h="1422">
                      <a:moveTo>
                        <a:pt x="0" y="1422"/>
                      </a:moveTo>
                      <a:lnTo>
                        <a:pt x="135" y="1115"/>
                      </a:lnTo>
                      <a:lnTo>
                        <a:pt x="285" y="832"/>
                      </a:lnTo>
                      <a:lnTo>
                        <a:pt x="455" y="582"/>
                      </a:lnTo>
                      <a:lnTo>
                        <a:pt x="645" y="360"/>
                      </a:lnTo>
                      <a:lnTo>
                        <a:pt x="853" y="167"/>
                      </a:lnTo>
                      <a:lnTo>
                        <a:pt x="1075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45" name="Freeform 410"/>
                <p:cNvSpPr>
                  <a:spLocks/>
                </p:cNvSpPr>
                <p:nvPr/>
              </p:nvSpPr>
              <p:spPr bwMode="auto">
                <a:xfrm>
                  <a:off x="4527" y="3122"/>
                  <a:ext cx="46" cy="40"/>
                </a:xfrm>
                <a:custGeom>
                  <a:avLst/>
                  <a:gdLst/>
                  <a:ahLst/>
                  <a:cxnLst>
                    <a:cxn ang="0">
                      <a:pos x="77" y="141"/>
                    </a:cxn>
                    <a:cxn ang="0">
                      <a:pos x="166" y="0"/>
                    </a:cxn>
                    <a:cxn ang="0">
                      <a:pos x="0" y="14"/>
                    </a:cxn>
                    <a:cxn ang="0">
                      <a:pos x="77" y="141"/>
                    </a:cxn>
                  </a:cxnLst>
                  <a:rect l="0" t="0" r="r" b="b"/>
                  <a:pathLst>
                    <a:path w="166" h="141">
                      <a:moveTo>
                        <a:pt x="77" y="141"/>
                      </a:moveTo>
                      <a:lnTo>
                        <a:pt x="166" y="0"/>
                      </a:lnTo>
                      <a:lnTo>
                        <a:pt x="0" y="14"/>
                      </a:lnTo>
                      <a:lnTo>
                        <a:pt x="77" y="14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46" name="Freeform 411"/>
                <p:cNvSpPr>
                  <a:spLocks/>
                </p:cNvSpPr>
                <p:nvPr/>
              </p:nvSpPr>
              <p:spPr bwMode="auto">
                <a:xfrm>
                  <a:off x="4872" y="2484"/>
                  <a:ext cx="276" cy="214"/>
                </a:xfrm>
                <a:custGeom>
                  <a:avLst/>
                  <a:gdLst/>
                  <a:ahLst/>
                  <a:cxnLst>
                    <a:cxn ang="0">
                      <a:pos x="984" y="757"/>
                    </a:cxn>
                    <a:cxn ang="0">
                      <a:pos x="762" y="720"/>
                    </a:cxn>
                    <a:cxn ang="0">
                      <a:pos x="564" y="655"/>
                    </a:cxn>
                    <a:cxn ang="0">
                      <a:pos x="400" y="570"/>
                    </a:cxn>
                    <a:cxn ang="0">
                      <a:pos x="257" y="462"/>
                    </a:cxn>
                    <a:cxn ang="0">
                      <a:pos x="145" y="332"/>
                    </a:cxn>
                    <a:cxn ang="0">
                      <a:pos x="57" y="17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84" h="757">
                      <a:moveTo>
                        <a:pt x="984" y="757"/>
                      </a:moveTo>
                      <a:lnTo>
                        <a:pt x="762" y="720"/>
                      </a:lnTo>
                      <a:lnTo>
                        <a:pt x="564" y="655"/>
                      </a:lnTo>
                      <a:lnTo>
                        <a:pt x="400" y="570"/>
                      </a:lnTo>
                      <a:lnTo>
                        <a:pt x="257" y="462"/>
                      </a:lnTo>
                      <a:lnTo>
                        <a:pt x="145" y="332"/>
                      </a:lnTo>
                      <a:lnTo>
                        <a:pt x="57" y="1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47" name="Freeform 412"/>
                <p:cNvSpPr>
                  <a:spLocks/>
                </p:cNvSpPr>
                <p:nvPr/>
              </p:nvSpPr>
              <p:spPr bwMode="auto">
                <a:xfrm>
                  <a:off x="4854" y="2449"/>
                  <a:ext cx="40" cy="45"/>
                </a:xfrm>
                <a:custGeom>
                  <a:avLst/>
                  <a:gdLst/>
                  <a:ahLst/>
                  <a:cxnLst>
                    <a:cxn ang="0">
                      <a:pos x="0" y="159"/>
                    </a:cxn>
                    <a:cxn ang="0">
                      <a:pos x="48" y="0"/>
                    </a:cxn>
                    <a:cxn ang="0">
                      <a:pos x="146" y="132"/>
                    </a:cxn>
                    <a:cxn ang="0">
                      <a:pos x="0" y="159"/>
                    </a:cxn>
                  </a:cxnLst>
                  <a:rect l="0" t="0" r="r" b="b"/>
                  <a:pathLst>
                    <a:path w="146" h="159">
                      <a:moveTo>
                        <a:pt x="0" y="159"/>
                      </a:moveTo>
                      <a:lnTo>
                        <a:pt x="48" y="0"/>
                      </a:lnTo>
                      <a:lnTo>
                        <a:pt x="146" y="132"/>
                      </a:lnTo>
                      <a:lnTo>
                        <a:pt x="0" y="159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48" name="Freeform 413"/>
                <p:cNvSpPr>
                  <a:spLocks/>
                </p:cNvSpPr>
                <p:nvPr/>
              </p:nvSpPr>
              <p:spPr bwMode="auto">
                <a:xfrm>
                  <a:off x="3418" y="2395"/>
                  <a:ext cx="135" cy="146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140" y="412"/>
                    </a:cxn>
                    <a:cxn ang="0">
                      <a:pos x="260" y="304"/>
                    </a:cxn>
                    <a:cxn ang="0">
                      <a:pos x="355" y="202"/>
                    </a:cxn>
                    <a:cxn ang="0">
                      <a:pos x="430" y="102"/>
                    </a:cxn>
                    <a:cxn ang="0">
                      <a:pos x="482" y="0"/>
                    </a:cxn>
                  </a:cxnLst>
                  <a:rect l="0" t="0" r="r" b="b"/>
                  <a:pathLst>
                    <a:path w="482" h="519">
                      <a:moveTo>
                        <a:pt x="0" y="519"/>
                      </a:moveTo>
                      <a:lnTo>
                        <a:pt x="140" y="412"/>
                      </a:lnTo>
                      <a:lnTo>
                        <a:pt x="260" y="304"/>
                      </a:lnTo>
                      <a:lnTo>
                        <a:pt x="355" y="202"/>
                      </a:lnTo>
                      <a:lnTo>
                        <a:pt x="430" y="102"/>
                      </a:lnTo>
                      <a:lnTo>
                        <a:pt x="482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49" name="Freeform 414"/>
                <p:cNvSpPr>
                  <a:spLocks/>
                </p:cNvSpPr>
                <p:nvPr/>
              </p:nvSpPr>
              <p:spPr bwMode="auto">
                <a:xfrm>
                  <a:off x="3531" y="2360"/>
                  <a:ext cx="40" cy="45"/>
                </a:xfrm>
                <a:custGeom>
                  <a:avLst/>
                  <a:gdLst/>
                  <a:ahLst/>
                  <a:cxnLst>
                    <a:cxn ang="0">
                      <a:pos x="144" y="164"/>
                    </a:cxn>
                    <a:cxn ang="0">
                      <a:pos x="115" y="0"/>
                    </a:cxn>
                    <a:cxn ang="0">
                      <a:pos x="0" y="123"/>
                    </a:cxn>
                    <a:cxn ang="0">
                      <a:pos x="144" y="164"/>
                    </a:cxn>
                  </a:cxnLst>
                  <a:rect l="0" t="0" r="r" b="b"/>
                  <a:pathLst>
                    <a:path w="144" h="164">
                      <a:moveTo>
                        <a:pt x="144" y="164"/>
                      </a:moveTo>
                      <a:lnTo>
                        <a:pt x="115" y="0"/>
                      </a:lnTo>
                      <a:lnTo>
                        <a:pt x="0" y="123"/>
                      </a:lnTo>
                      <a:lnTo>
                        <a:pt x="144" y="164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50" name="Freeform 415"/>
                <p:cNvSpPr>
                  <a:spLocks/>
                </p:cNvSpPr>
                <p:nvPr/>
              </p:nvSpPr>
              <p:spPr bwMode="auto">
                <a:xfrm>
                  <a:off x="4936" y="2759"/>
                  <a:ext cx="204" cy="226"/>
                </a:xfrm>
                <a:custGeom>
                  <a:avLst/>
                  <a:gdLst/>
                  <a:ahLst/>
                  <a:cxnLst>
                    <a:cxn ang="0">
                      <a:pos x="734" y="0"/>
                    </a:cxn>
                    <a:cxn ang="0">
                      <a:pos x="561" y="137"/>
                    </a:cxn>
                    <a:cxn ang="0">
                      <a:pos x="401" y="287"/>
                    </a:cxn>
                    <a:cxn ang="0">
                      <a:pos x="253" y="447"/>
                    </a:cxn>
                    <a:cxn ang="0">
                      <a:pos x="120" y="620"/>
                    </a:cxn>
                    <a:cxn ang="0">
                      <a:pos x="0" y="807"/>
                    </a:cxn>
                  </a:cxnLst>
                  <a:rect l="0" t="0" r="r" b="b"/>
                  <a:pathLst>
                    <a:path w="734" h="807">
                      <a:moveTo>
                        <a:pt x="734" y="0"/>
                      </a:moveTo>
                      <a:lnTo>
                        <a:pt x="561" y="137"/>
                      </a:lnTo>
                      <a:lnTo>
                        <a:pt x="401" y="287"/>
                      </a:lnTo>
                      <a:lnTo>
                        <a:pt x="253" y="447"/>
                      </a:lnTo>
                      <a:lnTo>
                        <a:pt x="120" y="620"/>
                      </a:lnTo>
                      <a:lnTo>
                        <a:pt x="0" y="807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51" name="Freeform 416"/>
                <p:cNvSpPr>
                  <a:spLocks/>
                </p:cNvSpPr>
                <p:nvPr/>
              </p:nvSpPr>
              <p:spPr bwMode="auto">
                <a:xfrm>
                  <a:off x="4918" y="2972"/>
                  <a:ext cx="39" cy="4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166"/>
                    </a:cxn>
                    <a:cxn ang="0">
                      <a:pos x="136" y="75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36" h="166">
                      <a:moveTo>
                        <a:pt x="7" y="0"/>
                      </a:moveTo>
                      <a:lnTo>
                        <a:pt x="0" y="166"/>
                      </a:lnTo>
                      <a:lnTo>
                        <a:pt x="136" y="7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52" name="Freeform 417"/>
                <p:cNvSpPr>
                  <a:spLocks/>
                </p:cNvSpPr>
                <p:nvPr/>
              </p:nvSpPr>
              <p:spPr bwMode="auto">
                <a:xfrm>
                  <a:off x="3905" y="3264"/>
                  <a:ext cx="265" cy="277"/>
                </a:xfrm>
                <a:custGeom>
                  <a:avLst/>
                  <a:gdLst/>
                  <a:ahLst/>
                  <a:cxnLst>
                    <a:cxn ang="0">
                      <a:pos x="944" y="985"/>
                    </a:cxn>
                    <a:cxn ang="0">
                      <a:pos x="924" y="883"/>
                    </a:cxn>
                    <a:cxn ang="0">
                      <a:pos x="864" y="765"/>
                    </a:cxn>
                    <a:cxn ang="0">
                      <a:pos x="764" y="635"/>
                    </a:cxn>
                    <a:cxn ang="0">
                      <a:pos x="628" y="495"/>
                    </a:cxn>
                    <a:cxn ang="0">
                      <a:pos x="456" y="343"/>
                    </a:cxn>
                    <a:cxn ang="0">
                      <a:pos x="248" y="17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44" h="985">
                      <a:moveTo>
                        <a:pt x="944" y="985"/>
                      </a:moveTo>
                      <a:lnTo>
                        <a:pt x="924" y="883"/>
                      </a:lnTo>
                      <a:lnTo>
                        <a:pt x="864" y="765"/>
                      </a:lnTo>
                      <a:lnTo>
                        <a:pt x="764" y="635"/>
                      </a:lnTo>
                      <a:lnTo>
                        <a:pt x="628" y="495"/>
                      </a:lnTo>
                      <a:lnTo>
                        <a:pt x="456" y="343"/>
                      </a:lnTo>
                      <a:lnTo>
                        <a:pt x="248" y="1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53" name="Freeform 418"/>
                <p:cNvSpPr>
                  <a:spLocks/>
                </p:cNvSpPr>
                <p:nvPr/>
              </p:nvSpPr>
              <p:spPr bwMode="auto">
                <a:xfrm>
                  <a:off x="3874" y="3244"/>
                  <a:ext cx="47" cy="42"/>
                </a:xfrm>
                <a:custGeom>
                  <a:avLst/>
                  <a:gdLst/>
                  <a:ahLst/>
                  <a:cxnLst>
                    <a:cxn ang="0">
                      <a:pos x="82" y="147"/>
                    </a:cxn>
                    <a:cxn ang="0">
                      <a:pos x="0" y="0"/>
                    </a:cxn>
                    <a:cxn ang="0">
                      <a:pos x="164" y="24"/>
                    </a:cxn>
                    <a:cxn ang="0">
                      <a:pos x="82" y="147"/>
                    </a:cxn>
                  </a:cxnLst>
                  <a:rect l="0" t="0" r="r" b="b"/>
                  <a:pathLst>
                    <a:path w="164" h="147">
                      <a:moveTo>
                        <a:pt x="82" y="147"/>
                      </a:moveTo>
                      <a:lnTo>
                        <a:pt x="0" y="0"/>
                      </a:lnTo>
                      <a:lnTo>
                        <a:pt x="164" y="24"/>
                      </a:lnTo>
                      <a:lnTo>
                        <a:pt x="82" y="147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54" name="Freeform 419"/>
                <p:cNvSpPr>
                  <a:spLocks/>
                </p:cNvSpPr>
                <p:nvPr/>
              </p:nvSpPr>
              <p:spPr bwMode="auto">
                <a:xfrm>
                  <a:off x="3418" y="2604"/>
                  <a:ext cx="327" cy="2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55"/>
                    </a:cxn>
                    <a:cxn ang="0">
                      <a:pos x="337" y="137"/>
                    </a:cxn>
                    <a:cxn ang="0">
                      <a:pos x="505" y="247"/>
                    </a:cxn>
                    <a:cxn ang="0">
                      <a:pos x="672" y="382"/>
                    </a:cxn>
                    <a:cxn ang="0">
                      <a:pos x="837" y="547"/>
                    </a:cxn>
                    <a:cxn ang="0">
                      <a:pos x="1002" y="736"/>
                    </a:cxn>
                    <a:cxn ang="0">
                      <a:pos x="1169" y="956"/>
                    </a:cxn>
                  </a:cxnLst>
                  <a:rect l="0" t="0" r="r" b="b"/>
                  <a:pathLst>
                    <a:path w="1169" h="956">
                      <a:moveTo>
                        <a:pt x="0" y="0"/>
                      </a:moveTo>
                      <a:lnTo>
                        <a:pt x="170" y="55"/>
                      </a:lnTo>
                      <a:lnTo>
                        <a:pt x="337" y="137"/>
                      </a:lnTo>
                      <a:lnTo>
                        <a:pt x="505" y="247"/>
                      </a:lnTo>
                      <a:lnTo>
                        <a:pt x="672" y="382"/>
                      </a:lnTo>
                      <a:lnTo>
                        <a:pt x="837" y="547"/>
                      </a:lnTo>
                      <a:lnTo>
                        <a:pt x="1002" y="736"/>
                      </a:lnTo>
                      <a:lnTo>
                        <a:pt x="1169" y="956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55" name="Freeform 420"/>
                <p:cNvSpPr>
                  <a:spLocks/>
                </p:cNvSpPr>
                <p:nvPr/>
              </p:nvSpPr>
              <p:spPr bwMode="auto">
                <a:xfrm>
                  <a:off x="3726" y="2857"/>
                  <a:ext cx="40" cy="45"/>
                </a:xfrm>
                <a:custGeom>
                  <a:avLst/>
                  <a:gdLst/>
                  <a:ahLst/>
                  <a:cxnLst>
                    <a:cxn ang="0">
                      <a:pos x="122" y="0"/>
                    </a:cxn>
                    <a:cxn ang="0">
                      <a:pos x="146" y="163"/>
                    </a:cxn>
                    <a:cxn ang="0">
                      <a:pos x="0" y="84"/>
                    </a:cxn>
                    <a:cxn ang="0">
                      <a:pos x="122" y="0"/>
                    </a:cxn>
                  </a:cxnLst>
                  <a:rect l="0" t="0" r="r" b="b"/>
                  <a:pathLst>
                    <a:path w="146" h="163">
                      <a:moveTo>
                        <a:pt x="122" y="0"/>
                      </a:moveTo>
                      <a:lnTo>
                        <a:pt x="146" y="163"/>
                      </a:lnTo>
                      <a:lnTo>
                        <a:pt x="0" y="84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56" name="Freeform 421"/>
                <p:cNvSpPr>
                  <a:spLocks/>
                </p:cNvSpPr>
                <p:nvPr/>
              </p:nvSpPr>
              <p:spPr bwMode="auto">
                <a:xfrm>
                  <a:off x="3964" y="1746"/>
                  <a:ext cx="126" cy="1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98"/>
                    </a:cxn>
                    <a:cxn ang="0">
                      <a:pos x="80" y="181"/>
                    </a:cxn>
                    <a:cxn ang="0">
                      <a:pos x="145" y="253"/>
                    </a:cxn>
                    <a:cxn ang="0">
                      <a:pos x="230" y="314"/>
                    </a:cxn>
                    <a:cxn ang="0">
                      <a:pos x="333" y="361"/>
                    </a:cxn>
                    <a:cxn ang="0">
                      <a:pos x="453" y="399"/>
                    </a:cxn>
                  </a:cxnLst>
                  <a:rect l="0" t="0" r="r" b="b"/>
                  <a:pathLst>
                    <a:path w="453" h="399">
                      <a:moveTo>
                        <a:pt x="0" y="0"/>
                      </a:moveTo>
                      <a:lnTo>
                        <a:pt x="30" y="98"/>
                      </a:lnTo>
                      <a:lnTo>
                        <a:pt x="80" y="181"/>
                      </a:lnTo>
                      <a:lnTo>
                        <a:pt x="145" y="253"/>
                      </a:lnTo>
                      <a:lnTo>
                        <a:pt x="230" y="314"/>
                      </a:lnTo>
                      <a:lnTo>
                        <a:pt x="333" y="361"/>
                      </a:lnTo>
                      <a:lnTo>
                        <a:pt x="453" y="399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57" name="Freeform 422"/>
                <p:cNvSpPr>
                  <a:spLocks/>
                </p:cNvSpPr>
                <p:nvPr/>
              </p:nvSpPr>
              <p:spPr bwMode="auto">
                <a:xfrm>
                  <a:off x="4080" y="1836"/>
                  <a:ext cx="46" cy="42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161" y="101"/>
                    </a:cxn>
                    <a:cxn ang="0">
                      <a:pos x="0" y="147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161" h="147">
                      <a:moveTo>
                        <a:pt x="29" y="0"/>
                      </a:moveTo>
                      <a:lnTo>
                        <a:pt x="161" y="101"/>
                      </a:lnTo>
                      <a:lnTo>
                        <a:pt x="0" y="147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58" name="Freeform 423"/>
                <p:cNvSpPr>
                  <a:spLocks/>
                </p:cNvSpPr>
                <p:nvPr/>
              </p:nvSpPr>
              <p:spPr bwMode="auto">
                <a:xfrm>
                  <a:off x="3888" y="1772"/>
                  <a:ext cx="27" cy="367"/>
                </a:xfrm>
                <a:custGeom>
                  <a:avLst/>
                  <a:gdLst/>
                  <a:ahLst/>
                  <a:cxnLst>
                    <a:cxn ang="0">
                      <a:pos x="78" y="0"/>
                    </a:cxn>
                    <a:cxn ang="0">
                      <a:pos x="93" y="270"/>
                    </a:cxn>
                    <a:cxn ang="0">
                      <a:pos x="96" y="521"/>
                    </a:cxn>
                    <a:cxn ang="0">
                      <a:pos x="88" y="751"/>
                    </a:cxn>
                    <a:cxn ang="0">
                      <a:pos x="71" y="961"/>
                    </a:cxn>
                    <a:cxn ang="0">
                      <a:pos x="40" y="1149"/>
                    </a:cxn>
                    <a:cxn ang="0">
                      <a:pos x="0" y="1314"/>
                    </a:cxn>
                  </a:cxnLst>
                  <a:rect l="0" t="0" r="r" b="b"/>
                  <a:pathLst>
                    <a:path w="96" h="1314">
                      <a:moveTo>
                        <a:pt x="78" y="0"/>
                      </a:moveTo>
                      <a:lnTo>
                        <a:pt x="93" y="270"/>
                      </a:lnTo>
                      <a:lnTo>
                        <a:pt x="96" y="521"/>
                      </a:lnTo>
                      <a:lnTo>
                        <a:pt x="88" y="751"/>
                      </a:lnTo>
                      <a:lnTo>
                        <a:pt x="71" y="961"/>
                      </a:lnTo>
                      <a:lnTo>
                        <a:pt x="40" y="1149"/>
                      </a:lnTo>
                      <a:lnTo>
                        <a:pt x="0" y="1314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59" name="Freeform 424"/>
                <p:cNvSpPr>
                  <a:spLocks/>
                </p:cNvSpPr>
                <p:nvPr/>
              </p:nvSpPr>
              <p:spPr bwMode="auto">
                <a:xfrm>
                  <a:off x="3871" y="2129"/>
                  <a:ext cx="39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163"/>
                    </a:cxn>
                    <a:cxn ang="0">
                      <a:pos x="139" y="4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9" h="163">
                      <a:moveTo>
                        <a:pt x="0" y="0"/>
                      </a:moveTo>
                      <a:lnTo>
                        <a:pt x="22" y="163"/>
                      </a:lnTo>
                      <a:lnTo>
                        <a:pt x="139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60" name="Freeform 425"/>
                <p:cNvSpPr>
                  <a:spLocks/>
                </p:cNvSpPr>
                <p:nvPr/>
              </p:nvSpPr>
              <p:spPr bwMode="auto">
                <a:xfrm>
                  <a:off x="4480" y="1700"/>
                  <a:ext cx="344" cy="315"/>
                </a:xfrm>
                <a:custGeom>
                  <a:avLst/>
                  <a:gdLst/>
                  <a:ahLst/>
                  <a:cxnLst>
                    <a:cxn ang="0">
                      <a:pos x="1232" y="0"/>
                    </a:cxn>
                    <a:cxn ang="0">
                      <a:pos x="1104" y="250"/>
                    </a:cxn>
                    <a:cxn ang="0">
                      <a:pos x="962" y="468"/>
                    </a:cxn>
                    <a:cxn ang="0">
                      <a:pos x="801" y="660"/>
                    </a:cxn>
                    <a:cxn ang="0">
                      <a:pos x="624" y="818"/>
                    </a:cxn>
                    <a:cxn ang="0">
                      <a:pos x="431" y="950"/>
                    </a:cxn>
                    <a:cxn ang="0">
                      <a:pos x="225" y="1055"/>
                    </a:cxn>
                    <a:cxn ang="0">
                      <a:pos x="0" y="1125"/>
                    </a:cxn>
                  </a:cxnLst>
                  <a:rect l="0" t="0" r="r" b="b"/>
                  <a:pathLst>
                    <a:path w="1232" h="1125">
                      <a:moveTo>
                        <a:pt x="1232" y="0"/>
                      </a:moveTo>
                      <a:lnTo>
                        <a:pt x="1104" y="250"/>
                      </a:lnTo>
                      <a:lnTo>
                        <a:pt x="962" y="468"/>
                      </a:lnTo>
                      <a:lnTo>
                        <a:pt x="801" y="660"/>
                      </a:lnTo>
                      <a:lnTo>
                        <a:pt x="624" y="818"/>
                      </a:lnTo>
                      <a:lnTo>
                        <a:pt x="431" y="950"/>
                      </a:lnTo>
                      <a:lnTo>
                        <a:pt x="225" y="1055"/>
                      </a:lnTo>
                      <a:lnTo>
                        <a:pt x="0" y="1125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61" name="Freeform 426"/>
                <p:cNvSpPr>
                  <a:spLocks/>
                </p:cNvSpPr>
                <p:nvPr/>
              </p:nvSpPr>
              <p:spPr bwMode="auto">
                <a:xfrm>
                  <a:off x="4442" y="1995"/>
                  <a:ext cx="46" cy="40"/>
                </a:xfrm>
                <a:custGeom>
                  <a:avLst/>
                  <a:gdLst/>
                  <a:ahLst/>
                  <a:cxnLst>
                    <a:cxn ang="0">
                      <a:pos x="132" y="0"/>
                    </a:cxn>
                    <a:cxn ang="0">
                      <a:pos x="0" y="103"/>
                    </a:cxn>
                    <a:cxn ang="0">
                      <a:pos x="161" y="146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1" h="146">
                      <a:moveTo>
                        <a:pt x="132" y="0"/>
                      </a:moveTo>
                      <a:lnTo>
                        <a:pt x="0" y="103"/>
                      </a:lnTo>
                      <a:lnTo>
                        <a:pt x="161" y="146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62" name="Freeform 427"/>
                <p:cNvSpPr>
                  <a:spLocks/>
                </p:cNvSpPr>
                <p:nvPr/>
              </p:nvSpPr>
              <p:spPr bwMode="auto">
                <a:xfrm>
                  <a:off x="4822" y="1706"/>
                  <a:ext cx="69" cy="352"/>
                </a:xfrm>
                <a:custGeom>
                  <a:avLst/>
                  <a:gdLst/>
                  <a:ahLst/>
                  <a:cxnLst>
                    <a:cxn ang="0">
                      <a:pos x="247" y="0"/>
                    </a:cxn>
                    <a:cxn ang="0">
                      <a:pos x="157" y="240"/>
                    </a:cxn>
                    <a:cxn ang="0">
                      <a:pos x="87" y="459"/>
                    </a:cxn>
                    <a:cxn ang="0">
                      <a:pos x="40" y="657"/>
                    </a:cxn>
                    <a:cxn ang="0">
                      <a:pos x="10" y="837"/>
                    </a:cxn>
                    <a:cxn ang="0">
                      <a:pos x="0" y="996"/>
                    </a:cxn>
                    <a:cxn ang="0">
                      <a:pos x="12" y="1136"/>
                    </a:cxn>
                    <a:cxn ang="0">
                      <a:pos x="45" y="1256"/>
                    </a:cxn>
                  </a:cxnLst>
                  <a:rect l="0" t="0" r="r" b="b"/>
                  <a:pathLst>
                    <a:path w="247" h="1256">
                      <a:moveTo>
                        <a:pt x="247" y="0"/>
                      </a:moveTo>
                      <a:lnTo>
                        <a:pt x="157" y="240"/>
                      </a:lnTo>
                      <a:lnTo>
                        <a:pt x="87" y="459"/>
                      </a:lnTo>
                      <a:lnTo>
                        <a:pt x="40" y="657"/>
                      </a:lnTo>
                      <a:lnTo>
                        <a:pt x="10" y="837"/>
                      </a:lnTo>
                      <a:lnTo>
                        <a:pt x="0" y="996"/>
                      </a:lnTo>
                      <a:lnTo>
                        <a:pt x="12" y="1136"/>
                      </a:lnTo>
                      <a:lnTo>
                        <a:pt x="45" y="1256"/>
                      </a:lnTo>
                    </a:path>
                  </a:pathLst>
                </a:custGeom>
                <a:noFill/>
                <a:ln w="1841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63" name="Freeform 428"/>
                <p:cNvSpPr>
                  <a:spLocks/>
                </p:cNvSpPr>
                <p:nvPr/>
              </p:nvSpPr>
              <p:spPr bwMode="auto">
                <a:xfrm>
                  <a:off x="4813" y="2043"/>
                  <a:ext cx="39" cy="47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37" y="165"/>
                    </a:cxn>
                    <a:cxn ang="0">
                      <a:pos x="130" y="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37" h="165">
                      <a:moveTo>
                        <a:pt x="0" y="72"/>
                      </a:moveTo>
                      <a:lnTo>
                        <a:pt x="137" y="165"/>
                      </a:lnTo>
                      <a:lnTo>
                        <a:pt x="130" y="0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noFill/>
                    <a:latin typeface="+mn-lt"/>
                  </a:endParaRPr>
                </a:p>
              </p:txBody>
            </p:sp>
            <p:sp>
              <p:nvSpPr>
                <p:cNvPr id="964" name="Text Box 429"/>
                <p:cNvSpPr txBox="1">
                  <a:spLocks noChangeArrowheads="1"/>
                </p:cNvSpPr>
                <p:nvPr/>
              </p:nvSpPr>
              <p:spPr bwMode="auto">
                <a:xfrm>
                  <a:off x="4699" y="1258"/>
                  <a:ext cx="337" cy="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1200">
                      <a:noFill/>
                      <a:latin typeface="+mn-lt"/>
                    </a:rPr>
                    <a:t>N</a:t>
                  </a:r>
                </a:p>
              </p:txBody>
            </p:sp>
            <p:sp>
              <p:nvSpPr>
                <p:cNvPr id="965" name="Text Box 430"/>
                <p:cNvSpPr txBox="1">
                  <a:spLocks noChangeArrowheads="1"/>
                </p:cNvSpPr>
                <p:nvPr/>
              </p:nvSpPr>
              <p:spPr bwMode="auto">
                <a:xfrm>
                  <a:off x="4191" y="3833"/>
                  <a:ext cx="335" cy="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1200">
                      <a:noFill/>
                      <a:latin typeface="+mn-lt"/>
                    </a:rPr>
                    <a:t>S</a:t>
                  </a:r>
                </a:p>
              </p:txBody>
            </p:sp>
            <p:sp>
              <p:nvSpPr>
                <p:cNvPr id="966" name="Text Box 431"/>
                <p:cNvSpPr txBox="1">
                  <a:spLocks noChangeArrowheads="1"/>
                </p:cNvSpPr>
                <p:nvPr/>
              </p:nvSpPr>
              <p:spPr bwMode="auto">
                <a:xfrm>
                  <a:off x="3207" y="1632"/>
                  <a:ext cx="860" cy="2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900">
                      <a:noFill/>
                      <a:latin typeface="+mn-lt"/>
                    </a:rPr>
                    <a:t>Consumer</a:t>
                  </a:r>
                </a:p>
              </p:txBody>
            </p:sp>
            <p:sp>
              <p:nvSpPr>
                <p:cNvPr id="967" name="Text Box 432"/>
                <p:cNvSpPr txBox="1">
                  <a:spLocks noChangeArrowheads="1"/>
                </p:cNvSpPr>
                <p:nvPr/>
              </p:nvSpPr>
              <p:spPr bwMode="auto">
                <a:xfrm>
                  <a:off x="3648" y="1374"/>
                  <a:ext cx="697" cy="2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900">
                      <a:noFill/>
                      <a:latin typeface="+mn-lt"/>
                    </a:rPr>
                    <a:t>Injector</a:t>
                  </a:r>
                </a:p>
              </p:txBody>
            </p:sp>
            <p:sp>
              <p:nvSpPr>
                <p:cNvPr id="968" name="Text Box 433"/>
                <p:cNvSpPr txBox="1">
                  <a:spLocks noChangeArrowheads="1"/>
                </p:cNvSpPr>
                <p:nvPr/>
              </p:nvSpPr>
              <p:spPr bwMode="auto">
                <a:xfrm>
                  <a:off x="2999" y="2580"/>
                  <a:ext cx="370" cy="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1200">
                      <a:noFill/>
                      <a:latin typeface="+mn-lt"/>
                    </a:rPr>
                    <a:t>W</a:t>
                  </a:r>
                </a:p>
              </p:txBody>
            </p:sp>
            <p:sp>
              <p:nvSpPr>
                <p:cNvPr id="969" name="Text Box 434"/>
                <p:cNvSpPr txBox="1">
                  <a:spLocks noChangeArrowheads="1"/>
                </p:cNvSpPr>
                <p:nvPr/>
              </p:nvSpPr>
              <p:spPr bwMode="auto">
                <a:xfrm>
                  <a:off x="4135" y="2100"/>
                  <a:ext cx="584" cy="2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900">
                      <a:noFill/>
                      <a:latin typeface="+mn-lt"/>
                    </a:rPr>
                    <a:t>Buffer</a:t>
                  </a:r>
                </a:p>
              </p:txBody>
            </p:sp>
          </p:grpSp>
        </p:grpSp>
        <p:sp>
          <p:nvSpPr>
            <p:cNvPr id="862" name="AutoShape 959"/>
            <p:cNvSpPr>
              <a:spLocks noChangeArrowheads="1"/>
            </p:cNvSpPr>
            <p:nvPr/>
          </p:nvSpPr>
          <p:spPr bwMode="auto">
            <a:xfrm>
              <a:off x="4213702" y="3284972"/>
              <a:ext cx="671608" cy="1271866"/>
            </a:xfrm>
            <a:prstGeom prst="rightArrow">
              <a:avLst>
                <a:gd name="adj1" fmla="val 48065"/>
                <a:gd name="adj2" fmla="val 59005"/>
              </a:avLst>
            </a:prstGeom>
            <a:solidFill>
              <a:srgbClr val="99CCFF">
                <a:alpha val="25000"/>
              </a:srgbClr>
            </a:solidFill>
            <a:ln w="1905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noFill/>
                <a:latin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06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MRR: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Multicast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Rotary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Router</a:t>
            </a:r>
            <a:endParaRPr lang="es-E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602" name="2 Marcador de contenido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B9F8814F-7728-4DF5-9C14-04EE5DC646ED}" type="slidenum">
              <a:rPr lang="es-ES"/>
              <a:pPr>
                <a:defRPr/>
              </a:pPr>
              <a:t>6</a:t>
            </a:fld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lum contrast="-10000"/>
          </a:blip>
          <a:srcRect/>
          <a:stretch>
            <a:fillRect/>
          </a:stretch>
        </p:blipFill>
        <p:spPr bwMode="auto">
          <a:xfrm>
            <a:off x="358775" y="906463"/>
            <a:ext cx="7464425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0" name="1889 Rectángulo"/>
          <p:cNvSpPr/>
          <p:nvPr/>
        </p:nvSpPr>
        <p:spPr bwMode="auto">
          <a:xfrm rot="8340000">
            <a:off x="2232661" y="1562101"/>
            <a:ext cx="167640" cy="8382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  <a:latin typeface="Arial" charset="0"/>
            </a:endParaRPr>
          </a:p>
        </p:txBody>
      </p:sp>
      <p:grpSp>
        <p:nvGrpSpPr>
          <p:cNvPr id="5" name="1900 Grupo"/>
          <p:cNvGrpSpPr>
            <a:grpSpLocks/>
          </p:cNvGrpSpPr>
          <p:nvPr/>
        </p:nvGrpSpPr>
        <p:grpSpPr bwMode="auto">
          <a:xfrm>
            <a:off x="1844675" y="1858963"/>
            <a:ext cx="3124200" cy="2819400"/>
            <a:chOff x="1844040" y="1859280"/>
            <a:chExt cx="3124200" cy="2819400"/>
          </a:xfrm>
        </p:grpSpPr>
        <p:cxnSp>
          <p:nvCxnSpPr>
            <p:cNvPr id="1892" name="1891 Conector recto de flecha"/>
            <p:cNvCxnSpPr/>
            <p:nvPr/>
          </p:nvCxnSpPr>
          <p:spPr bwMode="auto">
            <a:xfrm>
              <a:off x="2461578" y="1859280"/>
              <a:ext cx="2506662" cy="1295400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3" name="1892 Conector recto de flecha"/>
            <p:cNvCxnSpPr/>
            <p:nvPr/>
          </p:nvCxnSpPr>
          <p:spPr bwMode="auto">
            <a:xfrm rot="5400000">
              <a:off x="1543209" y="2175986"/>
              <a:ext cx="1219200" cy="617538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6" name="1895 Conector recto de flecha"/>
            <p:cNvCxnSpPr/>
            <p:nvPr/>
          </p:nvCxnSpPr>
          <p:spPr bwMode="auto">
            <a:xfrm rot="16200000" flipH="1">
              <a:off x="2145665" y="2183130"/>
              <a:ext cx="2811463" cy="2179637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955800" y="920750"/>
            <a:ext cx="6365875" cy="625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012" name="2011 Tabla"/>
          <p:cNvGraphicFramePr>
            <a:graphicFrameLocks noGrp="1"/>
          </p:cNvGraphicFramePr>
          <p:nvPr/>
        </p:nvGraphicFramePr>
        <p:xfrm>
          <a:off x="2013600" y="2154543"/>
          <a:ext cx="357190" cy="30400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7190"/>
              </a:tblGrid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W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…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13" name="2012 Tabla"/>
          <p:cNvGraphicFramePr>
            <a:graphicFrameLocks noGrp="1"/>
          </p:cNvGraphicFramePr>
          <p:nvPr/>
        </p:nvGraphicFramePr>
        <p:xfrm>
          <a:off x="1584972" y="2154543"/>
          <a:ext cx="357190" cy="30400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7190"/>
              </a:tblGrid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S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…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14" name="2013 Tabla"/>
          <p:cNvGraphicFramePr>
            <a:graphicFrameLocks noGrp="1"/>
          </p:cNvGraphicFramePr>
          <p:nvPr/>
        </p:nvGraphicFramePr>
        <p:xfrm>
          <a:off x="1156344" y="2154543"/>
          <a:ext cx="357190" cy="30400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7190"/>
              </a:tblGrid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E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…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15" name="2014 Tabla"/>
          <p:cNvGraphicFramePr>
            <a:graphicFrameLocks noGrp="1"/>
          </p:cNvGraphicFramePr>
          <p:nvPr/>
        </p:nvGraphicFramePr>
        <p:xfrm>
          <a:off x="727716" y="2154543"/>
          <a:ext cx="357190" cy="30400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7190"/>
              </a:tblGrid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N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…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34298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16" name="2015 Tabla"/>
          <p:cNvGraphicFramePr>
            <a:graphicFrameLocks noGrp="1"/>
          </p:cNvGraphicFramePr>
          <p:nvPr/>
        </p:nvGraphicFramePr>
        <p:xfrm>
          <a:off x="-130175" y="2154238"/>
          <a:ext cx="785813" cy="3040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818"/>
              </a:tblGrid>
              <a:tr h="434298">
                <a:tc>
                  <a:txBody>
                    <a:bodyPr/>
                    <a:lstStyle/>
                    <a:p>
                      <a:pPr algn="r"/>
                      <a:endParaRPr lang="es-ES" dirty="0"/>
                    </a:p>
                  </a:txBody>
                  <a:tcPr/>
                </a:tc>
              </a:tr>
              <a:tr h="434298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</a:tr>
              <a:tr h="434298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</a:tr>
              <a:tr h="434298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</a:tr>
              <a:tr h="434298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</a:tr>
              <a:tr h="434298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…</a:t>
                      </a:r>
                      <a:endParaRPr lang="es-ES" dirty="0"/>
                    </a:p>
                  </a:txBody>
                  <a:tcPr/>
                </a:tc>
              </a:tr>
              <a:tr h="434298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1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MRR@JP09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83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01337 0.0321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8 -0.20556 L -2.5E-6 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58194 -0.25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-12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3" dur="2000" fill="hold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63247 -0.0104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-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39705 0.238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1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8611 0.0650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2000" fill="hold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MRR: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Multicast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Rotary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Router</a:t>
            </a:r>
            <a:endParaRPr lang="es-E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1A19794B-6F40-46C1-9DEF-A7E0C3866C54}" type="slidenum">
              <a:rPr lang="es-ES"/>
              <a:pPr>
                <a:defRPr/>
              </a:pPr>
              <a:t>7</a:t>
            </a:fld>
            <a:endParaRPr lang="es-E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947863" y="898525"/>
            <a:ext cx="6365875" cy="625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07" name="2006 Rectángulo"/>
          <p:cNvSpPr/>
          <p:nvPr/>
        </p:nvSpPr>
        <p:spPr bwMode="auto">
          <a:xfrm rot="8695702">
            <a:off x="4196619" y="1341492"/>
            <a:ext cx="317107" cy="36933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1737360" y="1572260"/>
          <a:ext cx="3284226" cy="3708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5579104" y="814070"/>
          <a:ext cx="3284226" cy="3708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5562600" y="1191260"/>
          <a:ext cx="3284226" cy="3708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5554980" y="1663700"/>
          <a:ext cx="3284226" cy="3708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4" name="23 Rectángulo"/>
          <p:cNvSpPr/>
          <p:nvPr/>
        </p:nvSpPr>
        <p:spPr bwMode="auto">
          <a:xfrm rot="5400000">
            <a:off x="5499641" y="1783453"/>
            <a:ext cx="317107" cy="369332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5554288" y="1191953"/>
          <a:ext cx="3284226" cy="3708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0</a:t>
                      </a:r>
                      <a:endParaRPr lang="es-ES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28 Tabla"/>
          <p:cNvGraphicFramePr>
            <a:graphicFrameLocks noGrp="1"/>
          </p:cNvGraphicFramePr>
          <p:nvPr/>
        </p:nvGraphicFramePr>
        <p:xfrm>
          <a:off x="4939024" y="4875530"/>
          <a:ext cx="3284226" cy="3708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29 Tabla"/>
          <p:cNvGraphicFramePr>
            <a:graphicFrameLocks noGrp="1"/>
          </p:cNvGraphicFramePr>
          <p:nvPr/>
        </p:nvGraphicFramePr>
        <p:xfrm>
          <a:off x="4922520" y="5252720"/>
          <a:ext cx="3284226" cy="3708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30 Tabla"/>
          <p:cNvGraphicFramePr>
            <a:graphicFrameLocks noGrp="1"/>
          </p:cNvGraphicFramePr>
          <p:nvPr/>
        </p:nvGraphicFramePr>
        <p:xfrm>
          <a:off x="4914900" y="5725160"/>
          <a:ext cx="3284226" cy="3708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31 Tabla"/>
          <p:cNvGraphicFramePr>
            <a:graphicFrameLocks noGrp="1"/>
          </p:cNvGraphicFramePr>
          <p:nvPr/>
        </p:nvGraphicFramePr>
        <p:xfrm>
          <a:off x="4922520" y="5245100"/>
          <a:ext cx="3284226" cy="3708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es-E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es-E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33" name="32 Rectángulo"/>
          <p:cNvSpPr/>
          <p:nvPr/>
        </p:nvSpPr>
        <p:spPr bwMode="auto">
          <a:xfrm rot="3263483">
            <a:off x="6245015" y="5221459"/>
            <a:ext cx="317107" cy="369332"/>
          </a:xfrm>
          <a:prstGeom prst="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34" name="33 Tabla"/>
          <p:cNvGraphicFramePr>
            <a:graphicFrameLocks noGrp="1"/>
          </p:cNvGraphicFramePr>
          <p:nvPr/>
        </p:nvGraphicFramePr>
        <p:xfrm>
          <a:off x="5701024" y="2620010"/>
          <a:ext cx="3284226" cy="3708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34 Tabla"/>
          <p:cNvGraphicFramePr>
            <a:graphicFrameLocks noGrp="1"/>
          </p:cNvGraphicFramePr>
          <p:nvPr/>
        </p:nvGraphicFramePr>
        <p:xfrm>
          <a:off x="5684520" y="2997200"/>
          <a:ext cx="3284226" cy="3708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35 Tabla"/>
          <p:cNvGraphicFramePr>
            <a:graphicFrameLocks noGrp="1"/>
          </p:cNvGraphicFramePr>
          <p:nvPr/>
        </p:nvGraphicFramePr>
        <p:xfrm>
          <a:off x="5859774" y="3361575"/>
          <a:ext cx="3284226" cy="3708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  <a:gridCol w="36491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0" name="19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MRR@JP09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159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12917 -0.03218 " pathEditMode="relative" ptsTypes="AA">
                                      <p:cBhvr>
                                        <p:cTn id="15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C 0.00954 0.02223 0.02621 0.04375 0.05 0.05463 C 0.07378 0.06551 0.12361 0.0632 0.14288 0.06528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3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300000">
                                      <p:cBhvr>
                                        <p:cTn id="27" dur="2000" fill="hold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0.08704 L 0.00295 0.0060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6297 L 0.00573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416 L -0.16823 0.017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1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2 C 0.02483 0.00601 0.04931 0.01157 0.06701 0.00763 C 0.08472 0.00347 0.06875 0.03333 0.10625 -0.02223 C 0.14375 -0.07825 0.2533 -0.26343 0.29201 -0.32686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601 L -0.16684 0.0946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4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88 0.06528 C 0.1835 0.09005 0.22465 0.11551 0.25225 0.14445 C 0.27986 0.17338 0.29392 0.20579 0.30816 0.23866 " pathEditMode="relative" rAng="0" ptsTypes="aaA">
                                      <p:cBhvr>
                                        <p:cTn id="87" dur="2000" fill="hold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8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89" dur="2000" fill="hold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0.07176 L -0.01527 -0.003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68 0.24306 C 0.30694 0.26389 0.33159 0.31482 0.31875 0.36875 C 0.3059 0.42269 0.24652 0.52547 0.22743 0.56667 " pathEditMode="relative" rAng="0" ptsTypes="aaa">
                                      <p:cBhvr>
                                        <p:cTn id="120" dur="2000" fill="hold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6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22" dur="2000" fill="hold"/>
                                        <p:tgtEl>
                                          <p:spTgt spid="2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6 -0.07269 L -0.01423 -0.00463 " pathEditMode="relative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C -0.01354 0.01065 -0.06667 0.02037 -0.08125 0.06389 C -0.09584 0.10741 -0.08629 0.22037 -0.08768 0.26158 " pathEditMode="relative" rAng="0" ptsTypes="aaa">
                                      <p:cBhvr>
                                        <p:cTn id="1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Network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correctness</a:t>
            </a:r>
            <a:endParaRPr lang="es-E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3BA2048A-7D88-4845-8492-334F4F0EE97A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29700" name="6 Marcador de contenido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lum contrast="-10000"/>
          </a:blip>
          <a:srcRect/>
          <a:stretch>
            <a:fillRect/>
          </a:stretch>
        </p:blipFill>
        <p:spPr bwMode="auto">
          <a:xfrm>
            <a:off x="274638" y="723900"/>
            <a:ext cx="7466012" cy="59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vpuente\Configuración local\Archivos temporales de Internet\Content.IE5\8TENOPUJ\MPj04054720000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67" t="19366" r="17720" b="23872"/>
          <a:stretch>
            <a:fillRect/>
          </a:stretch>
        </p:blipFill>
        <p:spPr bwMode="auto">
          <a:xfrm>
            <a:off x="2727325" y="1989138"/>
            <a:ext cx="381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1997075" y="790575"/>
            <a:ext cx="6365875" cy="625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C:\Documents and Settings\vpuente\Configuración local\Archivos temporales de Internet\Content.IE5\8TENOPUJ\MPj04054720000[1]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67" t="19366" r="17720" b="23872"/>
          <a:stretch>
            <a:fillRect/>
          </a:stretch>
        </p:blipFill>
        <p:spPr bwMode="auto">
          <a:xfrm>
            <a:off x="6118225" y="1055688"/>
            <a:ext cx="10175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 bwMode="auto">
          <a:xfrm rot="8857689">
            <a:off x="4229004" y="1183378"/>
            <a:ext cx="317107" cy="36933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 rot="5704644">
            <a:off x="5505873" y="1682313"/>
            <a:ext cx="317107" cy="369332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5361" name="Picture 1" descr="C:\Documents and Settings\vpuente\Configuración local\Archivos temporales de Internet\Content.IE5\GXUF4XU3\MCj0403923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919163"/>
            <a:ext cx="8985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14 Grupo"/>
          <p:cNvGrpSpPr/>
          <p:nvPr/>
        </p:nvGrpSpPr>
        <p:grpSpPr>
          <a:xfrm>
            <a:off x="7433080" y="1401388"/>
            <a:ext cx="1554480" cy="1028700"/>
            <a:chOff x="822960" y="1912620"/>
            <a:chExt cx="1554480" cy="10287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6" name="15 Trapecio"/>
            <p:cNvSpPr/>
            <p:nvPr/>
          </p:nvSpPr>
          <p:spPr bwMode="auto">
            <a:xfrm rot="5400000">
              <a:off x="1424940" y="2240280"/>
              <a:ext cx="1028700" cy="373380"/>
            </a:xfrm>
            <a:prstGeom prst="trapezoid">
              <a:avLst>
                <a:gd name="adj" fmla="val 67857"/>
              </a:avLst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17" name="170 Grupo"/>
            <p:cNvGrpSpPr/>
            <p:nvPr/>
          </p:nvGrpSpPr>
          <p:grpSpPr>
            <a:xfrm>
              <a:off x="822960" y="1927860"/>
              <a:ext cx="922020" cy="369332"/>
              <a:chOff x="1013460" y="2065020"/>
              <a:chExt cx="922020" cy="369332"/>
            </a:xfrm>
          </p:grpSpPr>
          <p:cxnSp>
            <p:nvCxnSpPr>
              <p:cNvPr id="24" name="23 Conector recto"/>
              <p:cNvCxnSpPr/>
              <p:nvPr/>
            </p:nvCxnSpPr>
            <p:spPr bwMode="auto">
              <a:xfrm flipV="1">
                <a:off x="1013460" y="2240280"/>
                <a:ext cx="922020" cy="762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cxnSp>
          <p:grpSp>
            <p:nvGrpSpPr>
              <p:cNvPr id="25" name="166 Grupo"/>
              <p:cNvGrpSpPr/>
              <p:nvPr/>
            </p:nvGrpSpPr>
            <p:grpSpPr>
              <a:xfrm>
                <a:off x="1249680" y="2065020"/>
                <a:ext cx="457200" cy="369332"/>
                <a:chOff x="1249680" y="2065020"/>
                <a:chExt cx="457200" cy="369332"/>
              </a:xfrm>
              <a:solidFill>
                <a:schemeClr val="accent1"/>
              </a:solidFill>
            </p:grpSpPr>
            <p:sp>
              <p:nvSpPr>
                <p:cNvPr id="26" name="25 Rectángulo"/>
                <p:cNvSpPr/>
                <p:nvPr/>
              </p:nvSpPr>
              <p:spPr bwMode="auto">
                <a:xfrm>
                  <a:off x="1249680" y="2065020"/>
                  <a:ext cx="228600" cy="369332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" name="26 Rectángulo"/>
                <p:cNvSpPr/>
                <p:nvPr/>
              </p:nvSpPr>
              <p:spPr bwMode="auto">
                <a:xfrm>
                  <a:off x="1478280" y="2065020"/>
                  <a:ext cx="228600" cy="369332"/>
                </a:xfrm>
                <a:prstGeom prst="rect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18" name="171 Grupo"/>
            <p:cNvGrpSpPr/>
            <p:nvPr/>
          </p:nvGrpSpPr>
          <p:grpSpPr>
            <a:xfrm>
              <a:off x="838200" y="2552700"/>
              <a:ext cx="922020" cy="369332"/>
              <a:chOff x="1013460" y="2065020"/>
              <a:chExt cx="922020" cy="369332"/>
            </a:xfrm>
          </p:grpSpPr>
          <p:cxnSp>
            <p:nvCxnSpPr>
              <p:cNvPr id="20" name="19 Conector recto"/>
              <p:cNvCxnSpPr/>
              <p:nvPr/>
            </p:nvCxnSpPr>
            <p:spPr bwMode="auto">
              <a:xfrm flipV="1">
                <a:off x="1013460" y="2240280"/>
                <a:ext cx="922020" cy="762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cxnSp>
          <p:grpSp>
            <p:nvGrpSpPr>
              <p:cNvPr id="21" name="166 Grupo"/>
              <p:cNvGrpSpPr/>
              <p:nvPr/>
            </p:nvGrpSpPr>
            <p:grpSpPr>
              <a:xfrm>
                <a:off x="1249680" y="2065020"/>
                <a:ext cx="457200" cy="369332"/>
                <a:chOff x="1249680" y="2065020"/>
                <a:chExt cx="457200" cy="369332"/>
              </a:xfrm>
              <a:solidFill>
                <a:schemeClr val="accent1"/>
              </a:solidFill>
            </p:grpSpPr>
            <p:sp>
              <p:nvSpPr>
                <p:cNvPr id="22" name="21 Rectángulo"/>
                <p:cNvSpPr/>
                <p:nvPr/>
              </p:nvSpPr>
              <p:spPr bwMode="auto">
                <a:xfrm>
                  <a:off x="1249680" y="2065020"/>
                  <a:ext cx="228600" cy="369332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3" name="22 Rectángulo"/>
                <p:cNvSpPr/>
                <p:nvPr/>
              </p:nvSpPr>
              <p:spPr bwMode="auto">
                <a:xfrm>
                  <a:off x="1478280" y="2065020"/>
                  <a:ext cx="228600" cy="369332"/>
                </a:xfrm>
                <a:prstGeom prst="rect">
                  <a:avLst/>
                </a:prstGeom>
                <a:grpFill/>
                <a:ln w="2857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cxnSp>
          <p:nvCxnSpPr>
            <p:cNvPr id="19" name="18 Conector recto"/>
            <p:cNvCxnSpPr>
              <a:stCxn id="16" idx="0"/>
            </p:cNvCxnSpPr>
            <p:nvPr/>
          </p:nvCxnSpPr>
          <p:spPr bwMode="auto">
            <a:xfrm>
              <a:off x="2125980" y="2426970"/>
              <a:ext cx="251460" cy="3810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cxnSp>
      </p:grpSp>
      <p:sp>
        <p:nvSpPr>
          <p:cNvPr id="28" name="27 Rectángulo"/>
          <p:cNvSpPr/>
          <p:nvPr/>
        </p:nvSpPr>
        <p:spPr bwMode="auto">
          <a:xfrm>
            <a:off x="7656394" y="1433013"/>
            <a:ext cx="204716" cy="35484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</a:endParaRPr>
          </a:p>
        </p:txBody>
      </p:sp>
      <p:sp>
        <p:nvSpPr>
          <p:cNvPr id="29" name="28 Rectángulo"/>
          <p:cNvSpPr/>
          <p:nvPr/>
        </p:nvSpPr>
        <p:spPr bwMode="auto">
          <a:xfrm>
            <a:off x="7863385" y="1433013"/>
            <a:ext cx="204716" cy="354842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s-ES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8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0908 -0.00209 L 0.11667 -0.03982 L 0.14497 -0.04329 C 0.15087 -0.03357 0.15625 -0.02361 0.1625 -0.01436 C 0.17778 0.00856 0.22031 0.00301 0.2342 0.00347 C 0.26858 0.00208 0.25538 0.00393 0.27257 -0.00209 C 0.27934 -0.01135 0.28542 -0.02385 0.2934 -0.03102 C 0.2967 -0.03797 0.30417 -0.04236 0.31007 -0.04445 C 0.31563 -0.04399 0.32118 -0.04399 0.32674 -0.04329 C 0.32969 -0.04283 0.32917 -0.04121 0.33177 -0.03982 C 0.33629 -0.0375 0.34011 -0.03727 0.34497 -0.03658 C 0.34653 -0.03287 0.34827 -0.02963 0.34913 -0.02547 C 0.34879 -0.01505 0.35156 -0.00533 0.34497 1.11111E-6 C 0.34202 0.00648 0.3375 0.01458 0.33177 0.01666 C 0.32778 0.02476 0.3191 0.02592 0.3125 0.02893 C 0.31025 0.03379 0.30625 0.03426 0.3033 0.03889 C 0.30122 0.04236 0.29757 0.05 0.29757 0.05 C 0.29584 0.05717 0.29271 0.06365 0.29167 0.07129 C 0.28976 0.08611 0.29028 0.10115 0.2875 0.11574 C 0.28681 0.12476 0.28646 0.13402 0.28507 0.14351 C 0.28472 0.15023 0.28472 0.15764 0.2842 0.16458 C 0.28403 0.1662 0.28143 0.1743 0.28004 0.17453 C 0.27344 0.17592 0.26667 0.17523 0.26007 0.17569 C 0.25209 0.17685 0.2467 0.18055 0.23924 0.18333 C 0.23646 0.18588 0.23525 0.18865 0.23247 0.1912 C 0.22813 0.19907 0.22656 0.20439 0.22413 0.21342 C 0.22361 0.21551 0.21927 0.21574 0.21927 0.21574 C 0.18889 0.21458 0.15868 0.21342 0.1283 0.21226 L 0.1283 0.21226 C 0.12483 0.20532 0.12188 0.1993 0.1184 0.19236 C 0.11736 0.19027 0.1092 0.18541 0.10834 0.18449 C 0.10504 0.18171 0.09757 0.17893 0.09757 0.17893 C 0.0875 0.17939 0.07761 0.17893 0.06754 0.18009 C 0.06597 0.18032 0.06129 0.18541 0.06007 0.1868 C 0.05677 0.19051 0.05035 0.19884 0.04844 0.20347 C 0.0467 0.20787 0.04601 0.21088 0.0434 0.21458 C 0.04184 0.22014 0.03715 0.2287 0.03177 0.22893 C 0.00122 0.22963 -0.02934 0.22963 -0.05989 0.23009 C -0.06111 0.2324 -0.06215 0.23449 -0.06337 0.2368 C -0.06389 0.23796 -0.06493 0.24004 -0.06493 0.24004 C -0.06614 0.24606 -0.06927 0.25023 -0.0717 0.25555 C -0.07569 0.26412 -0.07916 0.27291 -0.08333 0.28125 C -0.08385 0.28217 -0.08507 0.28194 -0.08576 0.2824 C -0.09323 0.28726 -0.09479 0.28703 -0.10416 0.28796 C -0.11007 0.28935 -0.11059 0.29305 -0.11337 0.3 C -0.11649 0.3287 -0.12187 0.3574 -0.12743 0.38541 C -0.12708 0.38819 -0.1276 0.3912 -0.12656 0.39351 C -0.12396 0.3993 -0.11545 0.40185 -0.11076 0.40347 C -0.10781 0.40578 -0.10625 0.40972 -0.1033 0.41226 C -0.10156 0.41944 -0.10121 0.42639 -0.09913 0.43333 C -0.09844 0.43935 -0.10035 0.44676 -0.09739 0.45115 C -0.09566 0.4537 -0.09236 0.45208 -0.08993 0.45231 C -0.08298 0.45324 -0.07604 0.4537 -0.0691 0.45463 C -0.05486 0.4581 -0.04687 0.45717 -0.03073 0.45671 C -0.02708 0.45324 -0.0243 0.45162 -0.01996 0.44976 C -0.01823 0.44676 -0.01788 0.44305 -0.0158 0.43981 C -0.00694 0.42662 0.00729 0.4074 0.0217 0.40671 C 0.03386 0.40578 0.04618 0.40578 0.05834 0.40532 C 0.06025 0.39838 0.06372 0.3949 0.06667 0.38889 C 0.0717 0.3787 0.0757 0.36875 0.07761 0.35671 C 0.07795 0.34051 0.07639 0.32847 0.08247 0.31574 C 0.08195 0.30972 0.08386 0.30231 0.0809 0.29791 C 0.07847 0.29421 0.07361 0.29768 0.06997 0.29676 C 0.06406 0.29514 0.06111 0.28125 0.05677 0.27685 C 0.05452 0.27245 0.05191 0.27014 0.04913 0.26666 C 0.0474 0.26458 0.04427 0.26018 0.04427 0.26018 C 0.04236 0.25416 0.04011 0.24699 0.03594 0.24351 C 0.03316 0.23796 0.03195 0.23333 0.0309 0.22685 C 0.00886 0.22939 -0.01493 0.22639 -0.03663 0.22569 C -0.04132 0.22523 -0.0467 0.22731 -0.05087 0.22453 C -0.0526 0.22338 -0.05069 0.21921 -0.05 0.21666 C -0.04896 0.21342 -0.04722 0.21088 -0.04583 0.20787 C -0.04496 0.20601 -0.04323 0.20231 -0.04323 0.20231 C -0.0401 0.18773 -0.03837 0.17176 -0.0316 0.15902 C -0.03038 0.15324 -0.0283 0.14722 -0.02587 0.14236 C -0.02465 0.13449 -0.02205 0.12777 -0.02083 0.12014 C -0.02066 0.11134 -0.02899 0.03935 -0.0158 0.06574 C -0.01771 0.07314 -0.0184 0.06412 -0.0191 0.06111 C -0.01857 0.04907 -0.02066 0.04282 -0.01493 0.03564 C -0.01389 0.02291 -0.00989 0.01365 -0.00746 0.00115 C -0.00382 -0.01806 -0.0026 -0.0375 0.0059 -0.0544 C 0.00903 -0.07014 0.01094 -0.08681 0.01511 -0.10209 C 0.01684 -0.11806 0.01893 -0.12616 0.00834 -0.13658 C 0.00608 -0.13611 0.00035 -0.13588 -0.00243 -0.13426 C -0.01441 -0.12778 -0.01597 -0.10417 -0.02083 -0.09098 C -0.0217 -0.08866 -0.02326 -0.08658 -0.02413 -0.08426 C -0.025 -0.08218 -0.02587 -0.0801 -0.02656 -0.07778 C -0.02934 -0.06968 -0.03125 -0.06111 -0.0342 -0.05324 C -0.03559 -0.04931 -0.03819 -0.04699 -0.03993 -0.04329 C -0.04253 -0.04792 -0.046 -0.04861 -0.05 -0.05 C -0.0559 -0.04908 -0.06215 -0.04954 -0.06753 -0.04653 C -0.07066 -0.04468 -0.07326 -0.04167 -0.07656 -0.03982 C -0.07969 -0.03611 -0.08107 -0.03241 -0.08333 -0.02778 C -0.08455 -0.025 -0.0875 -0.01991 -0.0875 -0.01991 C -0.08871 -0.01181 -0.08854 -0.00371 -0.08489 0.00347 C -0.08246 0.01481 -0.0743 0.02291 -0.06753 0.03009 C -0.06493 0.03287 -0.0625 0.03703 -0.0592 0.03796 C -0.05469 0.03912 -0.05694 0.03842 -0.05243 0.04004 C -0.04739 0.03958 -0.04236 0.04004 -0.0375 0.03889 C -0.03611 0.03865 -0.03541 0.03657 -0.0342 0.03564 C -0.02969 0.0324 -0.02465 0.02986 -0.01996 0.02685 C -0.0191 0.02569 -0.0184 0.0243 -0.01753 0.02338 C -0.01684 0.02245 -0.01562 0.02222 -0.01493 0.02129 C -0.01354 0.01944 -0.01285 0.01666 -0.01163 0.01458 C -0.0125 0.00717 -0.01354 0.00532 -0.0125 -0.00209 C -0.00469 0.00277 0.004 0.00463 0.0125 0.00555 C 0.03334 0.00509 0.05469 -0.00047 0.075 0.00555 C 0.07813 0.00648 0.07778 0.01365 0.08004 0.01666 C 0.08559 0.03148 0.0915 0.04814 0.10504 0.05115 C 0.1184 0.05046 0.13073 0.05115 0.1434 0.04676 C 0.14705 0.04305 0.14983 0.03958 0.15417 0.03796 C 0.15903 0.03264 0.16077 0.02546 0.16511 0.02014 C 0.16528 0.01898 0.16719 0.00694 0.16754 0.00671 C 0.17205 0.00463 0.17709 0.00578 0.18177 0.00555 C 0.20261 0.00463 0.22344 0.00416 0.24427 0.00347 C 0.24636 0.00324 0.26268 0.00069 0.26511 0.00347 C 0.26719 0.00578 0.26528 0.01088 0.2658 0.01458 C 0.26597 0.01551 0.2684 0.02129 0.26927 0.02222 C 0.27969 0.03379 0.29219 0.04351 0.3059 0.04676 C 0.30087 0.06597 0.30191 0.0875 0.2967 0.10671 C 0.29601 0.11666 0.29497 0.12801 0.2934 0.13773 C 0.29115 0.15139 0.28681 0.16435 0.2842 0.17777 C 0.28854 0.18194 0.29115 0.18726 0.29497 0.19236 C 0.29688 0.19907 0.29705 0.20625 0.29757 0.21342 C 0.29688 0.23125 0.30035 0.2493 0.29254 0.26342 C 0.29132 0.26805 0.28906 0.2706 0.28594 0.27338 C 0.28229 0.28055 0.27465 0.2824 0.2684 0.28333 C 0.26493 0.28495 0.26181 0.28773 0.25834 0.28889 C 0.25781 0.29004 0.2559 0.29398 0.2559 0.2956 C 0.25608 0.30046 0.25747 0.31018 0.25747 0.31018 C 0.25729 0.32268 0.25781 0.33541 0.25677 0.34791 C 0.25643 0.35092 0.2533 0.35671 0.2533 0.35671 C 0.25278 0.3662 0.24722 0.39166 0.2559 0.39537 C 0.26372 0.40301 0.26615 0.40625 0.2717 0.41666 C 0.27483 0.43657 0.27604 0.45833 0.27084 0.47777 C 0.2684 0.4868 0.26354 0.49514 0.26007 0.50347 C 0.25695 0.51064 0.25295 0.52014 0.2467 0.52314 C 0.23525 0.51967 0.22795 0.51342 0.21927 0.50347 C 0.21615 0.5 0.2158 0.50069 0.21337 0.49676 C 0.21163 0.49398 0.20834 0.48796 0.20834 0.48796 C 0.20434 0.47361 0.21094 0.44722 0.20087 0.44328 C 0.16146 0.44375 0.1217 0.43935 0.08247 0.44421 C 0.07882 0.4449 0.08281 0.45439 0.08177 0.45902 C 0.08056 0.46504 0.06667 0.48726 0.0625 0.48865 C 0.05695 0.48796 0.05087 0.48865 0.04584 0.48564 C 0.03837 0.48078 0.0316 0.47268 0.025 0.46574 C 0.01997 0.45439 0.0257 0.46574 0.0184 0.45463 C 0.01441 0.44838 0.01181 0.44027 0.00677 0.43564 C -0.00104 0.43865 -0.00712 0.44606 -0.01493 0.44768 C -0.03906 0.45972 -0.07396 0.42662 -0.08993 0.45555 C -0.09271 0.4662 -0.09548 0.47453 -0.1033 0.48009 C -0.11111 0.49421 -0.13507 0.50717 -0.14739 0.51018 C -0.15243 0.50972 -0.15764 0.51041 -0.1625 0.50902 C -0.16406 0.50856 -0.16458 0.50601 -0.1658 0.50463 C -0.17048 0.49907 -0.17517 0.49351 -0.17916 0.4868 C -0.17969 0.48472 -0.18003 0.48264 -0.18073 0.48125 C -0.18142 0.47963 -0.18264 0.47916 -0.18333 0.47777 C -0.18507 0.47384 -0.18541 0.46967 -0.1875 0.46574 C -0.18871 0.45231 -0.18923 0.45416 -0.18576 0.43773 C -0.1842 0.43032 -0.1783 0.42639 -0.17413 0.42222 C -0.16701 0.41481 -0.15868 0.40787 -0.15 0.40463 C -0.14462 0.39976 -0.13837 0.39768 -0.13246 0.39444 C -0.13003 0.39282 -0.125 0.3912 -0.125 0.3912 C -0.12274 0.38703 -0.12083 0.3824 -0.1191 0.37777 C -0.11684 0.36342 -0.1151 0.34699 -0.11076 0.33333 C -0.11024 0.31875 -0.10729 0.29051 -0.11076 0.27569 C -0.11111 0.27384 -0.11354 0.275 -0.11493 0.27453 C -0.12934 0.26203 -0.13663 0.25324 -0.1441 0.2324 C -0.14514 0.22222 -0.1467 0.21921 -0.14496 0.20787 C -0.14427 0.2037 -0.14132 0.1993 -0.13993 0.1956 C -0.13281 0.17615 -0.11805 0.16551 -0.10243 0.16319 C -0.08594 0.16481 -0.0743 0.16551 -0.0625 0.18125 C -0.06059 0.18842 -0.05729 0.1949 -0.05416 0.20115 C -0.05364 0.20416 -0.05173 0.21875 -0.05 0.22014 C -0.04791 0.22176 -0.04548 0.22152 -0.04323 0.22222 C -0.01666 0.22152 0.01007 0.22222 0.03663 0.22014 C 0.03872 0.2199 0.03715 0.21435 0.03837 0.21226 C 0.04011 0.20926 0.0467 0.19976 0.05 0.19676 C 0.06233 0.18588 0.07101 0.17986 0.08594 0.17777 C 0.09827 0.17916 0.10278 0.17685 0.11094 0.18449 C 0.11372 0.18703 0.11702 0.18981 0.11927 0.19351 C 0.12101 0.19629 0.12413 0.20231 0.12413 0.20231 C 0.12604 0.20926 0.12795 0.21504 0.12917 0.22222 C 0.13681 0.22129 0.14323 0.21782 0.15087 0.21666 C 0.17309 0.21319 0.19601 0.21458 0.2184 0.21342 C 0.22222 0.175 0.26406 0.17847 0.28334 0.17777 C 0.28802 0.1537 0.28455 0.13449 0.2842 0.10671 C 0.2849 0.09351 0.28438 0.07916 0.29011 0.06782 C 0.29202 0.05926 0.28924 0.07037 0.29254 0.06111 C 0.29323 0.05902 0.29427 0.05463 0.29427 0.05463 C 0.28837 0.05185 0.28455 0.04745 0.27917 0.04351 C 0.27275 0.03889 0.26441 0.03264 0.2592 0.02569 C 0.25781 0.0199 0.25538 0.01551 0.2533 0.01018 C 0.25261 0.00416 0.25261 -0.00139 0.25 -0.00649 C 0.22413 -0.00602 0.19636 -0.00371 0.16997 -0.00556 C 0.16406 -0.01644 0.15643 -0.04468 0.14497 -0.04537 C 0.13472 -0.04607 0.12448 -0.04607 0.11424 -0.04653 C 0.11007 -0.04607 0.1059 -0.04653 0.10174 -0.04537 C 0.09827 -0.04445 0.09028 -0.03102 0.08837 -0.02778 C 0.08229 -0.01667 0.07656 0.00139 0.06927 0.00902 C 0.06684 0.01527 0.06632 0.01597 0.06094 0.01458 C 0.05347 0.00972 0.04827 0.01088 0.03924 0.01018 C 0.02778 0.00926 0.0165 0.00764 0.00504 0.00671 C 0.00122 0.00601 -0.00278 0.00578 -0.0066 0.00463 C -0.0118 0.00301 -0.01979 -0.0169 -0.02326 -0.02315 C -0.02951 -0.03449 -0.04357 -0.04792 -0.05416 -0.05093 C -0.06146 -0.05787 -0.06962 -0.05209 -0.07743 -0.05 C -0.08333 -0.04468 -0.08785 -0.04074 -0.09253 -0.03334 C -0.09357 -0.02963 -0.09479 -0.02593 -0.09583 -0.02223 C -0.09722 -0.0176 -0.09548 -0.0125 -0.09496 -0.00764 C -0.09392 0.00301 -0.08837 0.01504 -0.08333 0.02338 C -0.08125 0.02685 -0.07916 0.03055 -0.07656 0.03333 C -0.07448 0.03541 -0.06996 0.03889 -0.06996 0.03889 C -0.06285 0.03819 -0.05694 0.03518 -0.05 0.03333 C -0.0467 0.03078 -0.04357 0.02916 -0.03993 0.02777 C -0.03646 0.025 -0.03368 0.02384 -0.03073 0.02014 C -0.02986 0.01551 -0.03003 0.01782 -0.03003 0.01342 " pathEditMode="relative" ptsTypes="AAA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47 -0.23333 L 1.94444E-6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C 0.00833 0.01064 0.01545 0.02361 0.02587 0.03101 C 0.02778 0.03495 0.02934 0.03611 0.03247 0.03773 C 0.0382 0.04375 0.05243 0.06018 0.05972 0.0618 C 0.09271 0.08009 0.1092 0.07777 0.14722 0.07847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4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556 C 0.02934 0.01227 0.05104 0.01875 0.06667 -1.11111E-6 C 0.08212 -0.01852 0.09115 -0.06319 0.10035 -0.10764 " pathEditMode="relative" rAng="-4852191" ptsTypes="a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47 -0.11471 L -0.00069 -0.0020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Adaptive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Multicast</a:t>
            </a:r>
            <a:r>
              <a:rPr lang="es-E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Tree</a:t>
            </a:r>
            <a:endParaRPr lang="es-E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746" name="2 Marcador de contenido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MRR@HPCA09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577926" cy="304800"/>
          </a:xfrm>
        </p:spPr>
        <p:txBody>
          <a:bodyPr/>
          <a:lstStyle/>
          <a:p>
            <a:pPr>
              <a:defRPr/>
            </a:pPr>
            <a:fld id="{D4D1D859-37F5-4C06-9E26-B3822F025D98}" type="slidenum">
              <a:rPr lang="es-ES"/>
              <a:pPr>
                <a:defRPr/>
              </a:pPr>
              <a:t>9</a:t>
            </a:fld>
            <a:endParaRPr lang="es-E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lum contrast="-10000"/>
          </a:blip>
          <a:srcRect/>
          <a:stretch>
            <a:fillRect/>
          </a:stretch>
        </p:blipFill>
        <p:spPr bwMode="auto">
          <a:xfrm>
            <a:off x="358775" y="906463"/>
            <a:ext cx="7464425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70 Grupo"/>
          <p:cNvGrpSpPr>
            <a:grpSpLocks/>
          </p:cNvGrpSpPr>
          <p:nvPr/>
        </p:nvGrpSpPr>
        <p:grpSpPr bwMode="auto">
          <a:xfrm>
            <a:off x="446088" y="1146175"/>
            <a:ext cx="6973887" cy="5341938"/>
            <a:chOff x="445770" y="1146810"/>
            <a:chExt cx="6974840" cy="5341178"/>
          </a:xfrm>
        </p:grpSpPr>
        <p:grpSp>
          <p:nvGrpSpPr>
            <p:cNvPr id="31787" name="37 Grupo"/>
            <p:cNvGrpSpPr>
              <a:grpSpLocks/>
            </p:cNvGrpSpPr>
            <p:nvPr/>
          </p:nvGrpSpPr>
          <p:grpSpPr bwMode="auto">
            <a:xfrm>
              <a:off x="1174750" y="1146810"/>
              <a:ext cx="6245860" cy="5341178"/>
              <a:chOff x="1174750" y="1146810"/>
              <a:chExt cx="6245860" cy="5341178"/>
            </a:xfrm>
          </p:grpSpPr>
          <p:grpSp>
            <p:nvGrpSpPr>
              <p:cNvPr id="9" name="17 Grupo"/>
              <p:cNvGrpSpPr/>
              <p:nvPr/>
            </p:nvGrpSpPr>
            <p:grpSpPr>
              <a:xfrm>
                <a:off x="1943100" y="1146810"/>
                <a:ext cx="1965960" cy="5341178"/>
                <a:chOff x="1943100" y="1146810"/>
                <a:chExt cx="1965960" cy="5341178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" name="7 Forma libre"/>
                <p:cNvSpPr/>
                <p:nvPr/>
              </p:nvSpPr>
              <p:spPr bwMode="auto">
                <a:xfrm>
                  <a:off x="2240280" y="1146810"/>
                  <a:ext cx="972820" cy="803910"/>
                </a:xfrm>
                <a:custGeom>
                  <a:avLst/>
                  <a:gdLst>
                    <a:gd name="connsiteX0" fmla="*/ 661670 w 1842770"/>
                    <a:gd name="connsiteY0" fmla="*/ 1096010 h 6507480"/>
                    <a:gd name="connsiteX1" fmla="*/ 882650 w 1842770"/>
                    <a:gd name="connsiteY1" fmla="*/ 1324610 h 6507480"/>
                    <a:gd name="connsiteX2" fmla="*/ 1217930 w 1842770"/>
                    <a:gd name="connsiteY2" fmla="*/ 1347470 h 6507480"/>
                    <a:gd name="connsiteX3" fmla="*/ 1355090 w 1842770"/>
                    <a:gd name="connsiteY3" fmla="*/ 1141730 h 6507480"/>
                    <a:gd name="connsiteX4" fmla="*/ 1591310 w 1842770"/>
                    <a:gd name="connsiteY4" fmla="*/ 577850 h 6507480"/>
                    <a:gd name="connsiteX5" fmla="*/ 1675130 w 1842770"/>
                    <a:gd name="connsiteY5" fmla="*/ 867410 h 6507480"/>
                    <a:gd name="connsiteX6" fmla="*/ 585470 w 1842770"/>
                    <a:gd name="connsiteY6" fmla="*/ 5782310 h 6507480"/>
                    <a:gd name="connsiteX7" fmla="*/ 326390 w 1842770"/>
                    <a:gd name="connsiteY7" fmla="*/ 5218430 h 6507480"/>
                    <a:gd name="connsiteX8" fmla="*/ 44450 w 1842770"/>
                    <a:gd name="connsiteY8" fmla="*/ 5020310 h 6507480"/>
                    <a:gd name="connsiteX9" fmla="*/ 59690 w 1842770"/>
                    <a:gd name="connsiteY9" fmla="*/ 4593590 h 6507480"/>
                    <a:gd name="connsiteX10" fmla="*/ 196850 w 1842770"/>
                    <a:gd name="connsiteY10" fmla="*/ 4433570 h 6507480"/>
                    <a:gd name="connsiteX11" fmla="*/ 90170 w 1842770"/>
                    <a:gd name="connsiteY11" fmla="*/ 4243070 h 6507480"/>
                    <a:gd name="connsiteX0" fmla="*/ 661670 w 1842770"/>
                    <a:gd name="connsiteY0" fmla="*/ 1096010 h 6507480"/>
                    <a:gd name="connsiteX1" fmla="*/ 882650 w 1842770"/>
                    <a:gd name="connsiteY1" fmla="*/ 1324610 h 6507480"/>
                    <a:gd name="connsiteX2" fmla="*/ 1217930 w 1842770"/>
                    <a:gd name="connsiteY2" fmla="*/ 1347470 h 6507480"/>
                    <a:gd name="connsiteX3" fmla="*/ 1355090 w 1842770"/>
                    <a:gd name="connsiteY3" fmla="*/ 1141730 h 6507480"/>
                    <a:gd name="connsiteX4" fmla="*/ 1591310 w 1842770"/>
                    <a:gd name="connsiteY4" fmla="*/ 577850 h 6507480"/>
                    <a:gd name="connsiteX5" fmla="*/ 1675130 w 1842770"/>
                    <a:gd name="connsiteY5" fmla="*/ 867410 h 6507480"/>
                    <a:gd name="connsiteX6" fmla="*/ 585470 w 1842770"/>
                    <a:gd name="connsiteY6" fmla="*/ 5782310 h 6507480"/>
                    <a:gd name="connsiteX7" fmla="*/ 326390 w 1842770"/>
                    <a:gd name="connsiteY7" fmla="*/ 5218430 h 6507480"/>
                    <a:gd name="connsiteX8" fmla="*/ 44450 w 1842770"/>
                    <a:gd name="connsiteY8" fmla="*/ 5020310 h 6507480"/>
                    <a:gd name="connsiteX9" fmla="*/ 59690 w 1842770"/>
                    <a:gd name="connsiteY9" fmla="*/ 4593590 h 6507480"/>
                    <a:gd name="connsiteX10" fmla="*/ 196850 w 1842770"/>
                    <a:gd name="connsiteY10" fmla="*/ 4433570 h 6507480"/>
                    <a:gd name="connsiteX0" fmla="*/ 661670 w 1842770"/>
                    <a:gd name="connsiteY0" fmla="*/ 1096010 h 6507480"/>
                    <a:gd name="connsiteX1" fmla="*/ 882650 w 1842770"/>
                    <a:gd name="connsiteY1" fmla="*/ 1324610 h 6507480"/>
                    <a:gd name="connsiteX2" fmla="*/ 1217930 w 1842770"/>
                    <a:gd name="connsiteY2" fmla="*/ 1347470 h 6507480"/>
                    <a:gd name="connsiteX3" fmla="*/ 1355090 w 1842770"/>
                    <a:gd name="connsiteY3" fmla="*/ 1141730 h 6507480"/>
                    <a:gd name="connsiteX4" fmla="*/ 1591310 w 1842770"/>
                    <a:gd name="connsiteY4" fmla="*/ 577850 h 6507480"/>
                    <a:gd name="connsiteX5" fmla="*/ 1675130 w 1842770"/>
                    <a:gd name="connsiteY5" fmla="*/ 867410 h 6507480"/>
                    <a:gd name="connsiteX6" fmla="*/ 585470 w 1842770"/>
                    <a:gd name="connsiteY6" fmla="*/ 5782310 h 6507480"/>
                    <a:gd name="connsiteX7" fmla="*/ 326390 w 1842770"/>
                    <a:gd name="connsiteY7" fmla="*/ 5218430 h 6507480"/>
                    <a:gd name="connsiteX8" fmla="*/ 44450 w 1842770"/>
                    <a:gd name="connsiteY8" fmla="*/ 5020310 h 6507480"/>
                    <a:gd name="connsiteX9" fmla="*/ 59690 w 1842770"/>
                    <a:gd name="connsiteY9" fmla="*/ 4593590 h 6507480"/>
                    <a:gd name="connsiteX0" fmla="*/ 617220 w 1798320"/>
                    <a:gd name="connsiteY0" fmla="*/ 1096010 h 6507480"/>
                    <a:gd name="connsiteX1" fmla="*/ 838200 w 1798320"/>
                    <a:gd name="connsiteY1" fmla="*/ 1324610 h 6507480"/>
                    <a:gd name="connsiteX2" fmla="*/ 1173480 w 1798320"/>
                    <a:gd name="connsiteY2" fmla="*/ 1347470 h 6507480"/>
                    <a:gd name="connsiteX3" fmla="*/ 1310640 w 1798320"/>
                    <a:gd name="connsiteY3" fmla="*/ 1141730 h 6507480"/>
                    <a:gd name="connsiteX4" fmla="*/ 1546860 w 1798320"/>
                    <a:gd name="connsiteY4" fmla="*/ 577850 h 6507480"/>
                    <a:gd name="connsiteX5" fmla="*/ 1630680 w 1798320"/>
                    <a:gd name="connsiteY5" fmla="*/ 867410 h 6507480"/>
                    <a:gd name="connsiteX6" fmla="*/ 541020 w 1798320"/>
                    <a:gd name="connsiteY6" fmla="*/ 5782310 h 6507480"/>
                    <a:gd name="connsiteX7" fmla="*/ 281940 w 1798320"/>
                    <a:gd name="connsiteY7" fmla="*/ 5218430 h 6507480"/>
                    <a:gd name="connsiteX8" fmla="*/ 0 w 1798320"/>
                    <a:gd name="connsiteY8" fmla="*/ 5020310 h 6507480"/>
                    <a:gd name="connsiteX0" fmla="*/ 335280 w 1516380"/>
                    <a:gd name="connsiteY0" fmla="*/ 1096010 h 6507480"/>
                    <a:gd name="connsiteX1" fmla="*/ 556260 w 1516380"/>
                    <a:gd name="connsiteY1" fmla="*/ 1324610 h 6507480"/>
                    <a:gd name="connsiteX2" fmla="*/ 891540 w 1516380"/>
                    <a:gd name="connsiteY2" fmla="*/ 1347470 h 6507480"/>
                    <a:gd name="connsiteX3" fmla="*/ 1028700 w 1516380"/>
                    <a:gd name="connsiteY3" fmla="*/ 1141730 h 6507480"/>
                    <a:gd name="connsiteX4" fmla="*/ 1264920 w 1516380"/>
                    <a:gd name="connsiteY4" fmla="*/ 577850 h 6507480"/>
                    <a:gd name="connsiteX5" fmla="*/ 1348740 w 1516380"/>
                    <a:gd name="connsiteY5" fmla="*/ 867410 h 6507480"/>
                    <a:gd name="connsiteX6" fmla="*/ 259080 w 1516380"/>
                    <a:gd name="connsiteY6" fmla="*/ 5782310 h 6507480"/>
                    <a:gd name="connsiteX7" fmla="*/ 0 w 1516380"/>
                    <a:gd name="connsiteY7" fmla="*/ 5218430 h 6507480"/>
                    <a:gd name="connsiteX0" fmla="*/ 335280 w 1385570"/>
                    <a:gd name="connsiteY0" fmla="*/ 563880 h 4813300"/>
                    <a:gd name="connsiteX1" fmla="*/ 556260 w 1385570"/>
                    <a:gd name="connsiteY1" fmla="*/ 792480 h 4813300"/>
                    <a:gd name="connsiteX2" fmla="*/ 891540 w 1385570"/>
                    <a:gd name="connsiteY2" fmla="*/ 815340 h 4813300"/>
                    <a:gd name="connsiteX3" fmla="*/ 1028700 w 1385570"/>
                    <a:gd name="connsiteY3" fmla="*/ 609600 h 4813300"/>
                    <a:gd name="connsiteX4" fmla="*/ 1264920 w 1385570"/>
                    <a:gd name="connsiteY4" fmla="*/ 45720 h 4813300"/>
                    <a:gd name="connsiteX5" fmla="*/ 1348740 w 1385570"/>
                    <a:gd name="connsiteY5" fmla="*/ 335280 h 4813300"/>
                    <a:gd name="connsiteX6" fmla="*/ 1043940 w 1385570"/>
                    <a:gd name="connsiteY6" fmla="*/ 1805940 h 4813300"/>
                    <a:gd name="connsiteX7" fmla="*/ 0 w 1385570"/>
                    <a:gd name="connsiteY7" fmla="*/ 4686300 h 4813300"/>
                    <a:gd name="connsiteX0" fmla="*/ 0 w 1050290"/>
                    <a:gd name="connsiteY0" fmla="*/ 563880 h 1805940"/>
                    <a:gd name="connsiteX1" fmla="*/ 220980 w 1050290"/>
                    <a:gd name="connsiteY1" fmla="*/ 792480 h 1805940"/>
                    <a:gd name="connsiteX2" fmla="*/ 556260 w 1050290"/>
                    <a:gd name="connsiteY2" fmla="*/ 815340 h 1805940"/>
                    <a:gd name="connsiteX3" fmla="*/ 693420 w 1050290"/>
                    <a:gd name="connsiteY3" fmla="*/ 609600 h 1805940"/>
                    <a:gd name="connsiteX4" fmla="*/ 929640 w 1050290"/>
                    <a:gd name="connsiteY4" fmla="*/ 45720 h 1805940"/>
                    <a:gd name="connsiteX5" fmla="*/ 1013460 w 1050290"/>
                    <a:gd name="connsiteY5" fmla="*/ 335280 h 1805940"/>
                    <a:gd name="connsiteX6" fmla="*/ 708660 w 1050290"/>
                    <a:gd name="connsiteY6" fmla="*/ 1805940 h 1805940"/>
                    <a:gd name="connsiteX0" fmla="*/ 0 w 1581150"/>
                    <a:gd name="connsiteY0" fmla="*/ 563880 h 1036320"/>
                    <a:gd name="connsiteX1" fmla="*/ 220980 w 1581150"/>
                    <a:gd name="connsiteY1" fmla="*/ 792480 h 1036320"/>
                    <a:gd name="connsiteX2" fmla="*/ 556260 w 1581150"/>
                    <a:gd name="connsiteY2" fmla="*/ 815340 h 1036320"/>
                    <a:gd name="connsiteX3" fmla="*/ 693420 w 1581150"/>
                    <a:gd name="connsiteY3" fmla="*/ 609600 h 1036320"/>
                    <a:gd name="connsiteX4" fmla="*/ 929640 w 1581150"/>
                    <a:gd name="connsiteY4" fmla="*/ 45720 h 1036320"/>
                    <a:gd name="connsiteX5" fmla="*/ 1013460 w 1581150"/>
                    <a:gd name="connsiteY5" fmla="*/ 335280 h 1036320"/>
                    <a:gd name="connsiteX6" fmla="*/ 1356360 w 1581150"/>
                    <a:gd name="connsiteY6" fmla="*/ 1036320 h 1036320"/>
                    <a:gd name="connsiteX0" fmla="*/ 0 w 1013460"/>
                    <a:gd name="connsiteY0" fmla="*/ 563880 h 845820"/>
                    <a:gd name="connsiteX1" fmla="*/ 220980 w 1013460"/>
                    <a:gd name="connsiteY1" fmla="*/ 792480 h 845820"/>
                    <a:gd name="connsiteX2" fmla="*/ 556260 w 1013460"/>
                    <a:gd name="connsiteY2" fmla="*/ 815340 h 845820"/>
                    <a:gd name="connsiteX3" fmla="*/ 693420 w 1013460"/>
                    <a:gd name="connsiteY3" fmla="*/ 609600 h 845820"/>
                    <a:gd name="connsiteX4" fmla="*/ 929640 w 1013460"/>
                    <a:gd name="connsiteY4" fmla="*/ 45720 h 845820"/>
                    <a:gd name="connsiteX5" fmla="*/ 1013460 w 1013460"/>
                    <a:gd name="connsiteY5" fmla="*/ 335280 h 845820"/>
                    <a:gd name="connsiteX0" fmla="*/ 0 w 1013460"/>
                    <a:gd name="connsiteY0" fmla="*/ 521970 h 803910"/>
                    <a:gd name="connsiteX1" fmla="*/ 220980 w 1013460"/>
                    <a:gd name="connsiteY1" fmla="*/ 750570 h 803910"/>
                    <a:gd name="connsiteX2" fmla="*/ 556260 w 1013460"/>
                    <a:gd name="connsiteY2" fmla="*/ 773430 h 803910"/>
                    <a:gd name="connsiteX3" fmla="*/ 693420 w 1013460"/>
                    <a:gd name="connsiteY3" fmla="*/ 567690 h 803910"/>
                    <a:gd name="connsiteX4" fmla="*/ 929640 w 1013460"/>
                    <a:gd name="connsiteY4" fmla="*/ 3810 h 803910"/>
                    <a:gd name="connsiteX5" fmla="*/ 1013460 w 1013460"/>
                    <a:gd name="connsiteY5" fmla="*/ 590550 h 803910"/>
                    <a:gd name="connsiteX0" fmla="*/ 0 w 1071880"/>
                    <a:gd name="connsiteY0" fmla="*/ 521970 h 803910"/>
                    <a:gd name="connsiteX1" fmla="*/ 220980 w 1071880"/>
                    <a:gd name="connsiteY1" fmla="*/ 750570 h 803910"/>
                    <a:gd name="connsiteX2" fmla="*/ 556260 w 1071880"/>
                    <a:gd name="connsiteY2" fmla="*/ 773430 h 803910"/>
                    <a:gd name="connsiteX3" fmla="*/ 693420 w 1071880"/>
                    <a:gd name="connsiteY3" fmla="*/ 567690 h 803910"/>
                    <a:gd name="connsiteX4" fmla="*/ 929640 w 1071880"/>
                    <a:gd name="connsiteY4" fmla="*/ 3810 h 803910"/>
                    <a:gd name="connsiteX5" fmla="*/ 1013460 w 1071880"/>
                    <a:gd name="connsiteY5" fmla="*/ 590550 h 803910"/>
                    <a:gd name="connsiteX0" fmla="*/ 0 w 1071880"/>
                    <a:gd name="connsiteY0" fmla="*/ 521970 h 803910"/>
                    <a:gd name="connsiteX1" fmla="*/ 220980 w 1071880"/>
                    <a:gd name="connsiteY1" fmla="*/ 750570 h 803910"/>
                    <a:gd name="connsiteX2" fmla="*/ 556260 w 1071880"/>
                    <a:gd name="connsiteY2" fmla="*/ 773430 h 803910"/>
                    <a:gd name="connsiteX3" fmla="*/ 693420 w 1071880"/>
                    <a:gd name="connsiteY3" fmla="*/ 567690 h 803910"/>
                    <a:gd name="connsiteX4" fmla="*/ 929640 w 1071880"/>
                    <a:gd name="connsiteY4" fmla="*/ 3810 h 803910"/>
                    <a:gd name="connsiteX5" fmla="*/ 1013460 w 1071880"/>
                    <a:gd name="connsiteY5" fmla="*/ 590550 h 803910"/>
                    <a:gd name="connsiteX0" fmla="*/ 0 w 1071880"/>
                    <a:gd name="connsiteY0" fmla="*/ 521970 h 803910"/>
                    <a:gd name="connsiteX1" fmla="*/ 220980 w 1071880"/>
                    <a:gd name="connsiteY1" fmla="*/ 750570 h 803910"/>
                    <a:gd name="connsiteX2" fmla="*/ 556260 w 1071880"/>
                    <a:gd name="connsiteY2" fmla="*/ 773430 h 803910"/>
                    <a:gd name="connsiteX3" fmla="*/ 693420 w 1071880"/>
                    <a:gd name="connsiteY3" fmla="*/ 567690 h 803910"/>
                    <a:gd name="connsiteX4" fmla="*/ 929640 w 1071880"/>
                    <a:gd name="connsiteY4" fmla="*/ 3810 h 803910"/>
                    <a:gd name="connsiteX5" fmla="*/ 1013460 w 1071880"/>
                    <a:gd name="connsiteY5" fmla="*/ 590550 h 803910"/>
                    <a:gd name="connsiteX0" fmla="*/ 0 w 972820"/>
                    <a:gd name="connsiteY0" fmla="*/ 521970 h 803910"/>
                    <a:gd name="connsiteX1" fmla="*/ 220980 w 972820"/>
                    <a:gd name="connsiteY1" fmla="*/ 750570 h 803910"/>
                    <a:gd name="connsiteX2" fmla="*/ 556260 w 972820"/>
                    <a:gd name="connsiteY2" fmla="*/ 773430 h 803910"/>
                    <a:gd name="connsiteX3" fmla="*/ 693420 w 972820"/>
                    <a:gd name="connsiteY3" fmla="*/ 567690 h 803910"/>
                    <a:gd name="connsiteX4" fmla="*/ 929640 w 972820"/>
                    <a:gd name="connsiteY4" fmla="*/ 3810 h 803910"/>
                    <a:gd name="connsiteX5" fmla="*/ 914400 w 972820"/>
                    <a:gd name="connsiteY5" fmla="*/ 590550 h 803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2820" h="803910">
                      <a:moveTo>
                        <a:pt x="0" y="521970"/>
                      </a:moveTo>
                      <a:cubicBezTo>
                        <a:pt x="64135" y="615315"/>
                        <a:pt x="128270" y="708660"/>
                        <a:pt x="220980" y="750570"/>
                      </a:cubicBezTo>
                      <a:cubicBezTo>
                        <a:pt x="313690" y="792480"/>
                        <a:pt x="477520" y="803910"/>
                        <a:pt x="556260" y="773430"/>
                      </a:cubicBezTo>
                      <a:cubicBezTo>
                        <a:pt x="635000" y="742950"/>
                        <a:pt x="631190" y="695960"/>
                        <a:pt x="693420" y="567690"/>
                      </a:cubicBezTo>
                      <a:cubicBezTo>
                        <a:pt x="755650" y="439420"/>
                        <a:pt x="892810" y="0"/>
                        <a:pt x="929640" y="3810"/>
                      </a:cubicBezTo>
                      <a:cubicBezTo>
                        <a:pt x="966470" y="7620"/>
                        <a:pt x="972820" y="364490"/>
                        <a:pt x="914400" y="590550"/>
                      </a:cubicBezTo>
                    </a:path>
                  </a:pathLst>
                </a:custGeom>
                <a:ln w="76200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wrap="none"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s-ES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  <p:sp>
              <p:nvSpPr>
                <p:cNvPr id="10" name="9 Forma libre"/>
                <p:cNvSpPr/>
                <p:nvPr/>
              </p:nvSpPr>
              <p:spPr bwMode="auto">
                <a:xfrm>
                  <a:off x="2750820" y="1927860"/>
                  <a:ext cx="1158240" cy="373380"/>
                </a:xfrm>
                <a:custGeom>
                  <a:avLst/>
                  <a:gdLst>
                    <a:gd name="connsiteX0" fmla="*/ 0 w 1158240"/>
                    <a:gd name="connsiteY0" fmla="*/ 0 h 373380"/>
                    <a:gd name="connsiteX1" fmla="*/ 213360 w 1158240"/>
                    <a:gd name="connsiteY1" fmla="*/ 137160 h 373380"/>
                    <a:gd name="connsiteX2" fmla="*/ 312420 w 1158240"/>
                    <a:gd name="connsiteY2" fmla="*/ 335280 h 373380"/>
                    <a:gd name="connsiteX3" fmla="*/ 1158240 w 1158240"/>
                    <a:gd name="connsiteY3" fmla="*/ 365760 h 37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8240" h="373380">
                      <a:moveTo>
                        <a:pt x="0" y="0"/>
                      </a:moveTo>
                      <a:cubicBezTo>
                        <a:pt x="80645" y="40640"/>
                        <a:pt x="161290" y="81280"/>
                        <a:pt x="213360" y="137160"/>
                      </a:cubicBezTo>
                      <a:cubicBezTo>
                        <a:pt x="265430" y="193040"/>
                        <a:pt x="154940" y="297180"/>
                        <a:pt x="312420" y="335280"/>
                      </a:cubicBezTo>
                      <a:cubicBezTo>
                        <a:pt x="469900" y="373380"/>
                        <a:pt x="814070" y="369570"/>
                        <a:pt x="1158240" y="365760"/>
                      </a:cubicBezTo>
                    </a:path>
                  </a:pathLst>
                </a:custGeom>
                <a:ln w="76200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wrap="none"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s-ES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12" name="11 Conector recto"/>
                <p:cNvCxnSpPr/>
                <p:nvPr/>
              </p:nvCxnSpPr>
              <p:spPr bwMode="auto">
                <a:xfrm rot="5400000">
                  <a:off x="2697480" y="3070860"/>
                  <a:ext cx="480060" cy="11430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13 Conector recto"/>
                <p:cNvCxnSpPr/>
                <p:nvPr/>
              </p:nvCxnSpPr>
              <p:spPr bwMode="auto">
                <a:xfrm rot="5400000">
                  <a:off x="2407920" y="4610100"/>
                  <a:ext cx="388620" cy="9906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5" name="14 Forma libre"/>
                <p:cNvSpPr/>
                <p:nvPr/>
              </p:nvSpPr>
              <p:spPr bwMode="auto">
                <a:xfrm>
                  <a:off x="1943100" y="5748130"/>
                  <a:ext cx="259080" cy="739858"/>
                </a:xfrm>
                <a:custGeom>
                  <a:avLst/>
                  <a:gdLst>
                    <a:gd name="connsiteX0" fmla="*/ 259080 w 259080"/>
                    <a:gd name="connsiteY0" fmla="*/ 114300 h 600710"/>
                    <a:gd name="connsiteX1" fmla="*/ 152400 w 259080"/>
                    <a:gd name="connsiteY1" fmla="*/ 449580 h 600710"/>
                    <a:gd name="connsiteX2" fmla="*/ 45720 w 259080"/>
                    <a:gd name="connsiteY2" fmla="*/ 525780 h 600710"/>
                    <a:gd name="connsiteX3" fmla="*/ 0 w 259080"/>
                    <a:gd name="connsiteY3" fmla="*/ 0 h 600710"/>
                    <a:gd name="connsiteX0" fmla="*/ 259080 w 259080"/>
                    <a:gd name="connsiteY0" fmla="*/ 233570 h 739858"/>
                    <a:gd name="connsiteX1" fmla="*/ 152400 w 259080"/>
                    <a:gd name="connsiteY1" fmla="*/ 568850 h 739858"/>
                    <a:gd name="connsiteX2" fmla="*/ 45720 w 259080"/>
                    <a:gd name="connsiteY2" fmla="*/ 645050 h 739858"/>
                    <a:gd name="connsiteX3" fmla="*/ 0 w 259080"/>
                    <a:gd name="connsiteY3" fmla="*/ 0 h 73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080" h="739858">
                      <a:moveTo>
                        <a:pt x="259080" y="233570"/>
                      </a:moveTo>
                      <a:cubicBezTo>
                        <a:pt x="223520" y="366920"/>
                        <a:pt x="187960" y="500270"/>
                        <a:pt x="152400" y="568850"/>
                      </a:cubicBezTo>
                      <a:cubicBezTo>
                        <a:pt x="116840" y="637430"/>
                        <a:pt x="71120" y="739858"/>
                        <a:pt x="45720" y="645050"/>
                      </a:cubicBezTo>
                      <a:cubicBezTo>
                        <a:pt x="20320" y="550242"/>
                        <a:pt x="10160" y="225425"/>
                        <a:pt x="0" y="0"/>
                      </a:cubicBezTo>
                    </a:path>
                  </a:pathLst>
                </a:custGeom>
                <a:ln w="76200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wrap="none"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s-ES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  <p:sp>
              <p:nvSpPr>
                <p:cNvPr id="17" name="16 Forma libre"/>
                <p:cNvSpPr/>
                <p:nvPr/>
              </p:nvSpPr>
              <p:spPr bwMode="auto">
                <a:xfrm>
                  <a:off x="2514600" y="2217420"/>
                  <a:ext cx="464820" cy="1173480"/>
                </a:xfrm>
                <a:custGeom>
                  <a:avLst/>
                  <a:gdLst>
                    <a:gd name="connsiteX0" fmla="*/ 464820 w 464820"/>
                    <a:gd name="connsiteY0" fmla="*/ 0 h 1173480"/>
                    <a:gd name="connsiteX1" fmla="*/ 411480 w 464820"/>
                    <a:gd name="connsiteY1" fmla="*/ 228600 h 1173480"/>
                    <a:gd name="connsiteX2" fmla="*/ 198120 w 464820"/>
                    <a:gd name="connsiteY2" fmla="*/ 365760 h 1173480"/>
                    <a:gd name="connsiteX3" fmla="*/ 83820 w 464820"/>
                    <a:gd name="connsiteY3" fmla="*/ 678180 h 1173480"/>
                    <a:gd name="connsiteX4" fmla="*/ 0 w 464820"/>
                    <a:gd name="connsiteY4" fmla="*/ 1173480 h 117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4820" h="1173480">
                      <a:moveTo>
                        <a:pt x="464820" y="0"/>
                      </a:moveTo>
                      <a:cubicBezTo>
                        <a:pt x="460375" y="83820"/>
                        <a:pt x="455930" y="167640"/>
                        <a:pt x="411480" y="228600"/>
                      </a:cubicBezTo>
                      <a:cubicBezTo>
                        <a:pt x="367030" y="289560"/>
                        <a:pt x="252730" y="290830"/>
                        <a:pt x="198120" y="365760"/>
                      </a:cubicBezTo>
                      <a:cubicBezTo>
                        <a:pt x="143510" y="440690"/>
                        <a:pt x="116840" y="543560"/>
                        <a:pt x="83820" y="678180"/>
                      </a:cubicBezTo>
                      <a:cubicBezTo>
                        <a:pt x="50800" y="812800"/>
                        <a:pt x="25400" y="993140"/>
                        <a:pt x="0" y="1173480"/>
                      </a:cubicBezTo>
                    </a:path>
                  </a:pathLst>
                </a:custGeom>
                <a:ln w="76200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  <p:txBody>
                <a:bodyPr wrap="none" anchor="ctr">
                  <a:spAutoFit/>
                </a:bodyPr>
                <a:lstStyle/>
                <a:p>
                  <a:pPr algn="ctr" eaLnBrk="0" hangingPunct="0">
                    <a:defRPr/>
                  </a:pPr>
                  <a:endParaRPr lang="es-ES">
                    <a:solidFill>
                      <a:schemeClr val="accent1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32" name="31 Forma libre"/>
              <p:cNvSpPr/>
              <p:nvPr/>
            </p:nvSpPr>
            <p:spPr bwMode="auto">
              <a:xfrm>
                <a:off x="1174532" y="2281712"/>
                <a:ext cx="1538498" cy="396819"/>
              </a:xfrm>
              <a:custGeom>
                <a:avLst/>
                <a:gdLst>
                  <a:gd name="connsiteX0" fmla="*/ 1537970 w 1537970"/>
                  <a:gd name="connsiteY0" fmla="*/ 241300 h 340360"/>
                  <a:gd name="connsiteX1" fmla="*/ 1149350 w 1537970"/>
                  <a:gd name="connsiteY1" fmla="*/ 256540 h 340360"/>
                  <a:gd name="connsiteX2" fmla="*/ 1050290 w 1537970"/>
                  <a:gd name="connsiteY2" fmla="*/ 20320 h 340360"/>
                  <a:gd name="connsiteX3" fmla="*/ 29210 w 1537970"/>
                  <a:gd name="connsiteY3" fmla="*/ 134620 h 340360"/>
                  <a:gd name="connsiteX4" fmla="*/ 875030 w 1537970"/>
                  <a:gd name="connsiteY4" fmla="*/ 340360 h 340360"/>
                  <a:gd name="connsiteX5" fmla="*/ 875030 w 1537970"/>
                  <a:gd name="connsiteY5" fmla="*/ 340360 h 340360"/>
                  <a:gd name="connsiteX6" fmla="*/ 875030 w 1537970"/>
                  <a:gd name="connsiteY6" fmla="*/ 340360 h 340360"/>
                  <a:gd name="connsiteX0" fmla="*/ 1537970 w 1537970"/>
                  <a:gd name="connsiteY0" fmla="*/ 370840 h 396875"/>
                  <a:gd name="connsiteX1" fmla="*/ 1149350 w 1537970"/>
                  <a:gd name="connsiteY1" fmla="*/ 256540 h 396875"/>
                  <a:gd name="connsiteX2" fmla="*/ 1050290 w 1537970"/>
                  <a:gd name="connsiteY2" fmla="*/ 20320 h 396875"/>
                  <a:gd name="connsiteX3" fmla="*/ 29210 w 1537970"/>
                  <a:gd name="connsiteY3" fmla="*/ 134620 h 396875"/>
                  <a:gd name="connsiteX4" fmla="*/ 875030 w 1537970"/>
                  <a:gd name="connsiteY4" fmla="*/ 340360 h 396875"/>
                  <a:gd name="connsiteX5" fmla="*/ 875030 w 1537970"/>
                  <a:gd name="connsiteY5" fmla="*/ 340360 h 396875"/>
                  <a:gd name="connsiteX6" fmla="*/ 875030 w 1537970"/>
                  <a:gd name="connsiteY6" fmla="*/ 340360 h 39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7970" h="396875">
                    <a:moveTo>
                      <a:pt x="1537970" y="370840"/>
                    </a:moveTo>
                    <a:cubicBezTo>
                      <a:pt x="1384300" y="396875"/>
                      <a:pt x="1230630" y="314960"/>
                      <a:pt x="1149350" y="256540"/>
                    </a:cubicBezTo>
                    <a:cubicBezTo>
                      <a:pt x="1068070" y="198120"/>
                      <a:pt x="1236980" y="40640"/>
                      <a:pt x="1050290" y="20320"/>
                    </a:cubicBezTo>
                    <a:cubicBezTo>
                      <a:pt x="863600" y="0"/>
                      <a:pt x="58420" y="81280"/>
                      <a:pt x="29210" y="134620"/>
                    </a:cubicBezTo>
                    <a:cubicBezTo>
                      <a:pt x="0" y="187960"/>
                      <a:pt x="875030" y="340360"/>
                      <a:pt x="875030" y="340360"/>
                    </a:cubicBezTo>
                    <a:lnTo>
                      <a:pt x="875030" y="340360"/>
                    </a:lnTo>
                    <a:lnTo>
                      <a:pt x="875030" y="340360"/>
                    </a:lnTo>
                  </a:path>
                </a:pathLst>
              </a:custGeom>
              <a:ln w="76200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cxnSp>
            <p:nvCxnSpPr>
              <p:cNvPr id="34" name="33 Conector recto"/>
              <p:cNvCxnSpPr/>
              <p:nvPr/>
            </p:nvCxnSpPr>
            <p:spPr bwMode="auto">
              <a:xfrm flipV="1">
                <a:off x="3184581" y="2651546"/>
                <a:ext cx="519184" cy="7937"/>
              </a:xfrm>
              <a:prstGeom prst="line">
                <a:avLst/>
              </a:prstGeom>
              <a:ln w="76200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 bwMode="auto">
              <a:xfrm flipV="1">
                <a:off x="4853272" y="2651546"/>
                <a:ext cx="519183" cy="15873"/>
              </a:xfrm>
              <a:prstGeom prst="line">
                <a:avLst/>
              </a:prstGeom>
              <a:ln w="76200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7" name="36 Forma libre"/>
              <p:cNvSpPr/>
              <p:nvPr/>
            </p:nvSpPr>
            <p:spPr bwMode="auto">
              <a:xfrm>
                <a:off x="6507673" y="2362662"/>
                <a:ext cx="912937" cy="242853"/>
              </a:xfrm>
              <a:custGeom>
                <a:avLst/>
                <a:gdLst>
                  <a:gd name="connsiteX0" fmla="*/ 7620 w 913130"/>
                  <a:gd name="connsiteY0" fmla="*/ 243840 h 243840"/>
                  <a:gd name="connsiteX1" fmla="*/ 784860 w 913130"/>
                  <a:gd name="connsiteY1" fmla="*/ 190500 h 243840"/>
                  <a:gd name="connsiteX2" fmla="*/ 777240 w 913130"/>
                  <a:gd name="connsiteY2" fmla="*/ 38100 h 243840"/>
                  <a:gd name="connsiteX3" fmla="*/ 0 w 913130"/>
                  <a:gd name="connsiteY3" fmla="*/ 0 h 24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130" h="243840">
                    <a:moveTo>
                      <a:pt x="7620" y="243840"/>
                    </a:moveTo>
                    <a:cubicBezTo>
                      <a:pt x="332105" y="234315"/>
                      <a:pt x="656590" y="224790"/>
                      <a:pt x="784860" y="190500"/>
                    </a:cubicBezTo>
                    <a:cubicBezTo>
                      <a:pt x="913130" y="156210"/>
                      <a:pt x="908050" y="69850"/>
                      <a:pt x="777240" y="38100"/>
                    </a:cubicBezTo>
                    <a:cubicBezTo>
                      <a:pt x="646430" y="6350"/>
                      <a:pt x="323215" y="3175"/>
                      <a:pt x="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</p:grpSp>
        <p:grpSp>
          <p:nvGrpSpPr>
            <p:cNvPr id="31788" name="46 Grupo"/>
            <p:cNvGrpSpPr>
              <a:grpSpLocks/>
            </p:cNvGrpSpPr>
            <p:nvPr/>
          </p:nvGrpSpPr>
          <p:grpSpPr bwMode="auto">
            <a:xfrm>
              <a:off x="445770" y="1691640"/>
              <a:ext cx="6638290" cy="4084320"/>
              <a:chOff x="445770" y="1691640"/>
              <a:chExt cx="6638290" cy="4084320"/>
            </a:xfrm>
          </p:grpSpPr>
          <p:sp>
            <p:nvSpPr>
              <p:cNvPr id="20" name="19 Forma libre"/>
              <p:cNvSpPr/>
              <p:nvPr/>
            </p:nvSpPr>
            <p:spPr bwMode="auto">
              <a:xfrm>
                <a:off x="3886352" y="1691245"/>
                <a:ext cx="217518" cy="563482"/>
              </a:xfrm>
              <a:custGeom>
                <a:avLst/>
                <a:gdLst>
                  <a:gd name="connsiteX0" fmla="*/ 0 w 217170"/>
                  <a:gd name="connsiteY0" fmla="*/ 563880 h 563880"/>
                  <a:gd name="connsiteX1" fmla="*/ 175260 w 217170"/>
                  <a:gd name="connsiteY1" fmla="*/ 464820 h 563880"/>
                  <a:gd name="connsiteX2" fmla="*/ 190500 w 217170"/>
                  <a:gd name="connsiteY2" fmla="*/ 114300 h 563880"/>
                  <a:gd name="connsiteX3" fmla="*/ 15240 w 217170"/>
                  <a:gd name="connsiteY3" fmla="*/ 0 h 563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70" h="563880">
                    <a:moveTo>
                      <a:pt x="0" y="563880"/>
                    </a:moveTo>
                    <a:cubicBezTo>
                      <a:pt x="71755" y="551815"/>
                      <a:pt x="143510" y="539750"/>
                      <a:pt x="175260" y="464820"/>
                    </a:cubicBezTo>
                    <a:cubicBezTo>
                      <a:pt x="207010" y="389890"/>
                      <a:pt x="217170" y="191770"/>
                      <a:pt x="190500" y="114300"/>
                    </a:cubicBezTo>
                    <a:cubicBezTo>
                      <a:pt x="163830" y="36830"/>
                      <a:pt x="89535" y="18415"/>
                      <a:pt x="1524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22" name="21 Forma libre"/>
              <p:cNvSpPr/>
              <p:nvPr/>
            </p:nvSpPr>
            <p:spPr bwMode="auto">
              <a:xfrm>
                <a:off x="3551344" y="2270600"/>
                <a:ext cx="685894" cy="1322200"/>
              </a:xfrm>
              <a:custGeom>
                <a:avLst/>
                <a:gdLst>
                  <a:gd name="connsiteX0" fmla="*/ 365760 w 685800"/>
                  <a:gd name="connsiteY0" fmla="*/ 0 h 1322070"/>
                  <a:gd name="connsiteX1" fmla="*/ 640080 w 685800"/>
                  <a:gd name="connsiteY1" fmla="*/ 228600 h 1322070"/>
                  <a:gd name="connsiteX2" fmla="*/ 640080 w 685800"/>
                  <a:gd name="connsiteY2" fmla="*/ 1059180 h 1322070"/>
                  <a:gd name="connsiteX3" fmla="*/ 457200 w 685800"/>
                  <a:gd name="connsiteY3" fmla="*/ 1318260 h 1322070"/>
                  <a:gd name="connsiteX4" fmla="*/ 0 w 685800"/>
                  <a:gd name="connsiteY4" fmla="*/ 1036320 h 1322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800" h="1322070">
                    <a:moveTo>
                      <a:pt x="365760" y="0"/>
                    </a:moveTo>
                    <a:cubicBezTo>
                      <a:pt x="480060" y="26035"/>
                      <a:pt x="594360" y="52070"/>
                      <a:pt x="640080" y="228600"/>
                    </a:cubicBezTo>
                    <a:cubicBezTo>
                      <a:pt x="685800" y="405130"/>
                      <a:pt x="670560" y="877570"/>
                      <a:pt x="640080" y="1059180"/>
                    </a:cubicBezTo>
                    <a:cubicBezTo>
                      <a:pt x="609600" y="1240790"/>
                      <a:pt x="563880" y="1322070"/>
                      <a:pt x="457200" y="1318260"/>
                    </a:cubicBezTo>
                    <a:cubicBezTo>
                      <a:pt x="350520" y="1314450"/>
                      <a:pt x="175260" y="1175385"/>
                      <a:pt x="0" y="103632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23" name="22 Forma libre"/>
              <p:cNvSpPr/>
              <p:nvPr/>
            </p:nvSpPr>
            <p:spPr bwMode="auto">
              <a:xfrm>
                <a:off x="445770" y="5378483"/>
                <a:ext cx="1489278" cy="396819"/>
              </a:xfrm>
              <a:custGeom>
                <a:avLst/>
                <a:gdLst>
                  <a:gd name="connsiteX0" fmla="*/ 1489710 w 1489710"/>
                  <a:gd name="connsiteY0" fmla="*/ 397510 h 397510"/>
                  <a:gd name="connsiteX1" fmla="*/ 1093470 w 1489710"/>
                  <a:gd name="connsiteY1" fmla="*/ 54610 h 397510"/>
                  <a:gd name="connsiteX2" fmla="*/ 331470 w 1489710"/>
                  <a:gd name="connsiteY2" fmla="*/ 69850 h 397510"/>
                  <a:gd name="connsiteX3" fmla="*/ 87630 w 1489710"/>
                  <a:gd name="connsiteY3" fmla="*/ 191770 h 397510"/>
                  <a:gd name="connsiteX4" fmla="*/ 857250 w 1489710"/>
                  <a:gd name="connsiteY4" fmla="*/ 313690 h 397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710" h="397510">
                    <a:moveTo>
                      <a:pt x="1489710" y="397510"/>
                    </a:moveTo>
                    <a:cubicBezTo>
                      <a:pt x="1388110" y="253365"/>
                      <a:pt x="1286510" y="109220"/>
                      <a:pt x="1093470" y="54610"/>
                    </a:cubicBezTo>
                    <a:cubicBezTo>
                      <a:pt x="900430" y="0"/>
                      <a:pt x="499110" y="46990"/>
                      <a:pt x="331470" y="69850"/>
                    </a:cubicBezTo>
                    <a:cubicBezTo>
                      <a:pt x="163830" y="92710"/>
                      <a:pt x="0" y="151130"/>
                      <a:pt x="87630" y="191770"/>
                    </a:cubicBezTo>
                    <a:cubicBezTo>
                      <a:pt x="175260" y="232410"/>
                      <a:pt x="516255" y="273050"/>
                      <a:pt x="857250" y="31369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cxnSp>
            <p:nvCxnSpPr>
              <p:cNvPr id="25" name="24 Conector recto"/>
              <p:cNvCxnSpPr/>
              <p:nvPr/>
            </p:nvCxnSpPr>
            <p:spPr bwMode="auto">
              <a:xfrm>
                <a:off x="2460582" y="5721334"/>
                <a:ext cx="533473" cy="7937"/>
              </a:xfrm>
              <a:prstGeom prst="line">
                <a:avLst/>
              </a:prstGeom>
              <a:ln w="76200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 bwMode="auto">
              <a:xfrm flipV="1">
                <a:off x="4122922" y="5683239"/>
                <a:ext cx="501719" cy="7937"/>
              </a:xfrm>
              <a:prstGeom prst="line">
                <a:avLst/>
              </a:prstGeom>
              <a:ln w="76200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9" name="28 Forma libre"/>
              <p:cNvSpPr/>
              <p:nvPr/>
            </p:nvSpPr>
            <p:spPr bwMode="auto">
              <a:xfrm>
                <a:off x="5677297" y="5348325"/>
                <a:ext cx="1146332" cy="312693"/>
              </a:xfrm>
              <a:custGeom>
                <a:avLst/>
                <a:gdLst>
                  <a:gd name="connsiteX0" fmla="*/ 68580 w 1146810"/>
                  <a:gd name="connsiteY0" fmla="*/ 312420 h 312420"/>
                  <a:gd name="connsiteX1" fmla="*/ 1135380 w 1146810"/>
                  <a:gd name="connsiteY1" fmla="*/ 243840 h 312420"/>
                  <a:gd name="connsiteX2" fmla="*/ 0 w 1146810"/>
                  <a:gd name="connsiteY2" fmla="*/ 0 h 3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6810" h="312420">
                    <a:moveTo>
                      <a:pt x="68580" y="312420"/>
                    </a:moveTo>
                    <a:cubicBezTo>
                      <a:pt x="607695" y="304165"/>
                      <a:pt x="1146810" y="295910"/>
                      <a:pt x="1135380" y="243840"/>
                    </a:cubicBezTo>
                    <a:cubicBezTo>
                      <a:pt x="1123950" y="191770"/>
                      <a:pt x="561975" y="95885"/>
                      <a:pt x="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30" name="29 Forma libre"/>
              <p:cNvSpPr/>
              <p:nvPr/>
            </p:nvSpPr>
            <p:spPr bwMode="auto">
              <a:xfrm>
                <a:off x="1463496" y="4754684"/>
                <a:ext cx="273087" cy="715860"/>
              </a:xfrm>
              <a:custGeom>
                <a:avLst/>
                <a:gdLst>
                  <a:gd name="connsiteX0" fmla="*/ 137160 w 274320"/>
                  <a:gd name="connsiteY0" fmla="*/ 716280 h 716280"/>
                  <a:gd name="connsiteX1" fmla="*/ 251460 w 274320"/>
                  <a:gd name="connsiteY1" fmla="*/ 289560 h 716280"/>
                  <a:gd name="connsiteX2" fmla="*/ 0 w 274320"/>
                  <a:gd name="connsiteY2" fmla="*/ 0 h 71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4320" h="716280">
                    <a:moveTo>
                      <a:pt x="137160" y="716280"/>
                    </a:moveTo>
                    <a:cubicBezTo>
                      <a:pt x="205740" y="562610"/>
                      <a:pt x="274320" y="408940"/>
                      <a:pt x="251460" y="289560"/>
                    </a:cubicBezTo>
                    <a:cubicBezTo>
                      <a:pt x="228600" y="170180"/>
                      <a:pt x="114300" y="85090"/>
                      <a:pt x="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31" name="30 Forma libre"/>
              <p:cNvSpPr/>
              <p:nvPr/>
            </p:nvSpPr>
            <p:spPr bwMode="auto">
              <a:xfrm>
                <a:off x="1812794" y="3321375"/>
                <a:ext cx="679543" cy="263488"/>
              </a:xfrm>
              <a:custGeom>
                <a:avLst/>
                <a:gdLst>
                  <a:gd name="connsiteX0" fmla="*/ 678180 w 678180"/>
                  <a:gd name="connsiteY0" fmla="*/ 114300 h 262890"/>
                  <a:gd name="connsiteX1" fmla="*/ 342900 w 678180"/>
                  <a:gd name="connsiteY1" fmla="*/ 243840 h 262890"/>
                  <a:gd name="connsiteX2" fmla="*/ 0 w 678180"/>
                  <a:gd name="connsiteY2" fmla="*/ 0 h 26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8180" h="262890">
                    <a:moveTo>
                      <a:pt x="678180" y="114300"/>
                    </a:moveTo>
                    <a:cubicBezTo>
                      <a:pt x="567055" y="188595"/>
                      <a:pt x="455930" y="262890"/>
                      <a:pt x="342900" y="243840"/>
                    </a:cubicBezTo>
                    <a:cubicBezTo>
                      <a:pt x="229870" y="224790"/>
                      <a:pt x="114935" y="112395"/>
                      <a:pt x="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39" name="38 Forma libre"/>
              <p:cNvSpPr/>
              <p:nvPr/>
            </p:nvSpPr>
            <p:spPr bwMode="auto">
              <a:xfrm>
                <a:off x="1722294" y="5003886"/>
                <a:ext cx="1341620" cy="423803"/>
              </a:xfrm>
              <a:custGeom>
                <a:avLst/>
                <a:gdLst>
                  <a:gd name="connsiteX0" fmla="*/ 0 w 1341120"/>
                  <a:gd name="connsiteY0" fmla="*/ 124460 h 424180"/>
                  <a:gd name="connsiteX1" fmla="*/ 388620 w 1341120"/>
                  <a:gd name="connsiteY1" fmla="*/ 40640 h 424180"/>
                  <a:gd name="connsiteX2" fmla="*/ 617220 w 1341120"/>
                  <a:gd name="connsiteY2" fmla="*/ 368300 h 424180"/>
                  <a:gd name="connsiteX3" fmla="*/ 1341120 w 1341120"/>
                  <a:gd name="connsiteY3" fmla="*/ 375920 h 42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120" h="424180">
                    <a:moveTo>
                      <a:pt x="0" y="124460"/>
                    </a:moveTo>
                    <a:cubicBezTo>
                      <a:pt x="142875" y="62230"/>
                      <a:pt x="285750" y="0"/>
                      <a:pt x="388620" y="40640"/>
                    </a:cubicBezTo>
                    <a:cubicBezTo>
                      <a:pt x="491490" y="81280"/>
                      <a:pt x="458470" y="312420"/>
                      <a:pt x="617220" y="368300"/>
                    </a:cubicBezTo>
                    <a:cubicBezTo>
                      <a:pt x="775970" y="424180"/>
                      <a:pt x="1058545" y="400050"/>
                      <a:pt x="1341120" y="37592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40" name="39 Forma libre"/>
              <p:cNvSpPr/>
              <p:nvPr/>
            </p:nvSpPr>
            <p:spPr bwMode="auto">
              <a:xfrm>
                <a:off x="5631254" y="1745212"/>
                <a:ext cx="876420" cy="631735"/>
              </a:xfrm>
              <a:custGeom>
                <a:avLst/>
                <a:gdLst>
                  <a:gd name="connsiteX0" fmla="*/ 876300 w 876300"/>
                  <a:gd name="connsiteY0" fmla="*/ 632460 h 632460"/>
                  <a:gd name="connsiteX1" fmla="*/ 556260 w 876300"/>
                  <a:gd name="connsiteY1" fmla="*/ 243840 h 632460"/>
                  <a:gd name="connsiteX2" fmla="*/ 198120 w 876300"/>
                  <a:gd name="connsiteY2" fmla="*/ 205740 h 632460"/>
                  <a:gd name="connsiteX3" fmla="*/ 0 w 876300"/>
                  <a:gd name="connsiteY3" fmla="*/ 0 h 6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6300" h="632460">
                    <a:moveTo>
                      <a:pt x="876300" y="632460"/>
                    </a:moveTo>
                    <a:cubicBezTo>
                      <a:pt x="772795" y="473710"/>
                      <a:pt x="669290" y="314960"/>
                      <a:pt x="556260" y="243840"/>
                    </a:cubicBezTo>
                    <a:cubicBezTo>
                      <a:pt x="443230" y="172720"/>
                      <a:pt x="290830" y="246380"/>
                      <a:pt x="198120" y="205740"/>
                    </a:cubicBezTo>
                    <a:cubicBezTo>
                      <a:pt x="105410" y="165100"/>
                      <a:pt x="52705" y="82550"/>
                      <a:pt x="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41" name="40 Forma libre"/>
              <p:cNvSpPr/>
              <p:nvPr/>
            </p:nvSpPr>
            <p:spPr bwMode="auto">
              <a:xfrm>
                <a:off x="831585" y="3595974"/>
                <a:ext cx="1347972" cy="571419"/>
              </a:xfrm>
              <a:custGeom>
                <a:avLst/>
                <a:gdLst>
                  <a:gd name="connsiteX0" fmla="*/ 1347470 w 1347470"/>
                  <a:gd name="connsiteY0" fmla="*/ 0 h 571500"/>
                  <a:gd name="connsiteX1" fmla="*/ 981710 w 1347470"/>
                  <a:gd name="connsiteY1" fmla="*/ 289560 h 571500"/>
                  <a:gd name="connsiteX2" fmla="*/ 29210 w 1347470"/>
                  <a:gd name="connsiteY2" fmla="*/ 365760 h 571500"/>
                  <a:gd name="connsiteX3" fmla="*/ 806450 w 1347470"/>
                  <a:gd name="connsiteY3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7470" h="571500">
                    <a:moveTo>
                      <a:pt x="1347470" y="0"/>
                    </a:moveTo>
                    <a:cubicBezTo>
                      <a:pt x="1274445" y="114300"/>
                      <a:pt x="1201420" y="228600"/>
                      <a:pt x="981710" y="289560"/>
                    </a:cubicBezTo>
                    <a:cubicBezTo>
                      <a:pt x="762000" y="350520"/>
                      <a:pt x="58420" y="318770"/>
                      <a:pt x="29210" y="365760"/>
                    </a:cubicBezTo>
                    <a:cubicBezTo>
                      <a:pt x="0" y="412750"/>
                      <a:pt x="403225" y="492125"/>
                      <a:pt x="806450" y="57150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cxnSp>
            <p:nvCxnSpPr>
              <p:cNvPr id="43" name="42 Conector recto"/>
              <p:cNvCxnSpPr/>
              <p:nvPr/>
            </p:nvCxnSpPr>
            <p:spPr bwMode="auto">
              <a:xfrm>
                <a:off x="2781301" y="4183266"/>
                <a:ext cx="555701" cy="7936"/>
              </a:xfrm>
              <a:prstGeom prst="line">
                <a:avLst/>
              </a:prstGeom>
              <a:ln w="76200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 bwMode="auto">
              <a:xfrm>
                <a:off x="4480158" y="4159456"/>
                <a:ext cx="519184" cy="1588"/>
              </a:xfrm>
              <a:prstGeom prst="line">
                <a:avLst/>
              </a:prstGeom>
              <a:ln w="76200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" name="45 Forma libre"/>
              <p:cNvSpPr/>
              <p:nvPr/>
            </p:nvSpPr>
            <p:spPr bwMode="auto">
              <a:xfrm>
                <a:off x="6088516" y="3848350"/>
                <a:ext cx="995498" cy="273011"/>
              </a:xfrm>
              <a:custGeom>
                <a:avLst/>
                <a:gdLst>
                  <a:gd name="connsiteX0" fmla="*/ 30480 w 995680"/>
                  <a:gd name="connsiteY0" fmla="*/ 274320 h 274320"/>
                  <a:gd name="connsiteX1" fmla="*/ 990600 w 995680"/>
                  <a:gd name="connsiteY1" fmla="*/ 228600 h 274320"/>
                  <a:gd name="connsiteX2" fmla="*/ 0 w 995680"/>
                  <a:gd name="connsiteY2" fmla="*/ 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5680" h="274320">
                    <a:moveTo>
                      <a:pt x="30480" y="274320"/>
                    </a:moveTo>
                    <a:cubicBezTo>
                      <a:pt x="513080" y="274320"/>
                      <a:pt x="995680" y="274320"/>
                      <a:pt x="990600" y="228600"/>
                    </a:cubicBezTo>
                    <a:cubicBezTo>
                      <a:pt x="985520" y="182880"/>
                      <a:pt x="492760" y="91440"/>
                      <a:pt x="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</p:grpSp>
        <p:grpSp>
          <p:nvGrpSpPr>
            <p:cNvPr id="31789" name="50 Grupo"/>
            <p:cNvGrpSpPr>
              <a:grpSpLocks/>
            </p:cNvGrpSpPr>
            <p:nvPr/>
          </p:nvGrpSpPr>
          <p:grpSpPr bwMode="auto">
            <a:xfrm>
              <a:off x="3070860" y="3345180"/>
              <a:ext cx="2987040" cy="2034540"/>
              <a:chOff x="3070860" y="3345180"/>
              <a:chExt cx="2987040" cy="2034540"/>
            </a:xfrm>
          </p:grpSpPr>
          <p:sp>
            <p:nvSpPr>
              <p:cNvPr id="48" name="47 Forma libre"/>
              <p:cNvSpPr/>
              <p:nvPr/>
            </p:nvSpPr>
            <p:spPr bwMode="auto">
              <a:xfrm>
                <a:off x="5212096" y="3345185"/>
                <a:ext cx="846253" cy="503166"/>
              </a:xfrm>
              <a:custGeom>
                <a:avLst/>
                <a:gdLst>
                  <a:gd name="connsiteX0" fmla="*/ 845820 w 845820"/>
                  <a:gd name="connsiteY0" fmla="*/ 502920 h 502920"/>
                  <a:gd name="connsiteX1" fmla="*/ 457200 w 845820"/>
                  <a:gd name="connsiteY1" fmla="*/ 182880 h 502920"/>
                  <a:gd name="connsiteX2" fmla="*/ 220980 w 845820"/>
                  <a:gd name="connsiteY2" fmla="*/ 228600 h 502920"/>
                  <a:gd name="connsiteX3" fmla="*/ 0 w 845820"/>
                  <a:gd name="connsiteY3" fmla="*/ 0 h 50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5820" h="502920">
                    <a:moveTo>
                      <a:pt x="845820" y="502920"/>
                    </a:moveTo>
                    <a:cubicBezTo>
                      <a:pt x="703580" y="365760"/>
                      <a:pt x="561340" y="228600"/>
                      <a:pt x="457200" y="182880"/>
                    </a:cubicBezTo>
                    <a:cubicBezTo>
                      <a:pt x="353060" y="137160"/>
                      <a:pt x="297180" y="259080"/>
                      <a:pt x="220980" y="228600"/>
                    </a:cubicBezTo>
                    <a:cubicBezTo>
                      <a:pt x="144780" y="198120"/>
                      <a:pt x="72390" y="99060"/>
                      <a:pt x="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49" name="48 Forma libre"/>
              <p:cNvSpPr/>
              <p:nvPr/>
            </p:nvSpPr>
            <p:spPr bwMode="auto">
              <a:xfrm>
                <a:off x="4877088" y="4868969"/>
                <a:ext cx="777981" cy="480944"/>
              </a:xfrm>
              <a:custGeom>
                <a:avLst/>
                <a:gdLst>
                  <a:gd name="connsiteX0" fmla="*/ 777240 w 777240"/>
                  <a:gd name="connsiteY0" fmla="*/ 480060 h 480060"/>
                  <a:gd name="connsiteX1" fmla="*/ 396240 w 777240"/>
                  <a:gd name="connsiteY1" fmla="*/ 152400 h 480060"/>
                  <a:gd name="connsiteX2" fmla="*/ 144780 w 777240"/>
                  <a:gd name="connsiteY2" fmla="*/ 175260 h 480060"/>
                  <a:gd name="connsiteX3" fmla="*/ 0 w 777240"/>
                  <a:gd name="connsiteY3" fmla="*/ 0 h 480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240" h="480060">
                    <a:moveTo>
                      <a:pt x="777240" y="480060"/>
                    </a:moveTo>
                    <a:cubicBezTo>
                      <a:pt x="639445" y="341630"/>
                      <a:pt x="501650" y="203200"/>
                      <a:pt x="396240" y="152400"/>
                    </a:cubicBezTo>
                    <a:cubicBezTo>
                      <a:pt x="290830" y="101600"/>
                      <a:pt x="210820" y="200660"/>
                      <a:pt x="144780" y="175260"/>
                    </a:cubicBezTo>
                    <a:cubicBezTo>
                      <a:pt x="78740" y="149860"/>
                      <a:pt x="39370" y="74930"/>
                      <a:pt x="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50" name="49 Forma libre"/>
              <p:cNvSpPr/>
              <p:nvPr/>
            </p:nvSpPr>
            <p:spPr bwMode="auto">
              <a:xfrm>
                <a:off x="3070266" y="4854683"/>
                <a:ext cx="244508" cy="525388"/>
              </a:xfrm>
              <a:custGeom>
                <a:avLst/>
                <a:gdLst>
                  <a:gd name="connsiteX0" fmla="*/ 0 w 243840"/>
                  <a:gd name="connsiteY0" fmla="*/ 525780 h 525780"/>
                  <a:gd name="connsiteX1" fmla="*/ 220980 w 243840"/>
                  <a:gd name="connsiteY1" fmla="*/ 312420 h 525780"/>
                  <a:gd name="connsiteX2" fmla="*/ 137160 w 243840"/>
                  <a:gd name="connsiteY2" fmla="*/ 0 h 5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840" h="525780">
                    <a:moveTo>
                      <a:pt x="0" y="525780"/>
                    </a:moveTo>
                    <a:cubicBezTo>
                      <a:pt x="99060" y="462915"/>
                      <a:pt x="198120" y="400050"/>
                      <a:pt x="220980" y="312420"/>
                    </a:cubicBezTo>
                    <a:cubicBezTo>
                      <a:pt x="243840" y="224790"/>
                      <a:pt x="190500" y="112395"/>
                      <a:pt x="137160" y="0"/>
                    </a:cubicBezTo>
                  </a:path>
                </a:pathLst>
              </a:custGeom>
              <a:ln w="76200">
                <a:solidFill>
                  <a:schemeClr val="tx2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none" anchor="ctr">
                <a:spAutoFit/>
              </a:bodyPr>
              <a:lstStyle/>
              <a:p>
                <a:pPr algn="ctr" eaLnBrk="0" hangingPunct="0">
                  <a:defRPr/>
                </a:pPr>
                <a:endParaRPr lang="es-ES">
                  <a:solidFill>
                    <a:schemeClr val="accent1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6" name="51 Grupo"/>
          <p:cNvGrpSpPr>
            <a:grpSpLocks/>
          </p:cNvGrpSpPr>
          <p:nvPr/>
        </p:nvGrpSpPr>
        <p:grpSpPr bwMode="auto">
          <a:xfrm>
            <a:off x="2103438" y="1874838"/>
            <a:ext cx="5500687" cy="2941637"/>
            <a:chOff x="2194560" y="1524000"/>
            <a:chExt cx="5501632" cy="2941310"/>
          </a:xfrm>
        </p:grpSpPr>
        <p:sp>
          <p:nvSpPr>
            <p:cNvPr id="53" name="52 Octágono"/>
            <p:cNvSpPr/>
            <p:nvPr/>
          </p:nvSpPr>
          <p:spPr>
            <a:xfrm>
              <a:off x="3863340" y="152400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P0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sp>
          <p:nvSpPr>
            <p:cNvPr id="54" name="53 Octágono"/>
            <p:cNvSpPr/>
            <p:nvPr/>
          </p:nvSpPr>
          <p:spPr>
            <a:xfrm>
              <a:off x="2209800" y="269367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P1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sp>
          <p:nvSpPr>
            <p:cNvPr id="55" name="54 Octágono"/>
            <p:cNvSpPr/>
            <p:nvPr/>
          </p:nvSpPr>
          <p:spPr>
            <a:xfrm>
              <a:off x="3307080" y="269367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P2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sp>
          <p:nvSpPr>
            <p:cNvPr id="56" name="55 Octágono"/>
            <p:cNvSpPr/>
            <p:nvPr/>
          </p:nvSpPr>
          <p:spPr>
            <a:xfrm>
              <a:off x="4404360" y="269367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P3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sp>
          <p:nvSpPr>
            <p:cNvPr id="57" name="56 Octágono"/>
            <p:cNvSpPr/>
            <p:nvPr/>
          </p:nvSpPr>
          <p:spPr>
            <a:xfrm>
              <a:off x="5501640" y="269367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P6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31767" name="57 Conector recto de flecha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 rot="5400000">
              <a:off x="3246111" y="1870000"/>
              <a:ext cx="464830" cy="118251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1768" name="58 Conector recto de flecha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 rot="5400000">
              <a:off x="3794751" y="2418640"/>
              <a:ext cx="464830" cy="8523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1769" name="59 Conector recto de flecha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 rot="16200000" flipH="1">
              <a:off x="4343391" y="2426260"/>
              <a:ext cx="464830" cy="6999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1770" name="60 Conector recto de flecha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 rot="16200000" flipH="1">
              <a:off x="4892031" y="1877620"/>
              <a:ext cx="464830" cy="116727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62" name="61 Octágono"/>
            <p:cNvSpPr/>
            <p:nvPr/>
          </p:nvSpPr>
          <p:spPr>
            <a:xfrm>
              <a:off x="2194560" y="375285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P4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31774" name="62 Conector recto de flecha"/>
            <p:cNvCxnSpPr>
              <a:cxnSpLocks noChangeShapeType="1"/>
            </p:cNvCxnSpPr>
            <p:nvPr/>
          </p:nvCxnSpPr>
          <p:spPr bwMode="auto">
            <a:xfrm rot="5400000">
              <a:off x="2480311" y="3585211"/>
              <a:ext cx="335280" cy="7624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64" name="63 Octágono"/>
            <p:cNvSpPr/>
            <p:nvPr/>
          </p:nvSpPr>
          <p:spPr>
            <a:xfrm>
              <a:off x="4358640" y="376047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P5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31778" name="64 Conector recto de flecha"/>
            <p:cNvCxnSpPr>
              <a:cxnSpLocks noChangeShapeType="1"/>
            </p:cNvCxnSpPr>
            <p:nvPr/>
          </p:nvCxnSpPr>
          <p:spPr bwMode="auto">
            <a:xfrm rot="5400000">
              <a:off x="4644391" y="3592831"/>
              <a:ext cx="335280" cy="7624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66" name="65 Octágono"/>
            <p:cNvSpPr/>
            <p:nvPr/>
          </p:nvSpPr>
          <p:spPr>
            <a:xfrm>
              <a:off x="5532120" y="372237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P7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sp>
          <p:nvSpPr>
            <p:cNvPr id="67" name="66 Octágono"/>
            <p:cNvSpPr/>
            <p:nvPr/>
          </p:nvSpPr>
          <p:spPr>
            <a:xfrm>
              <a:off x="6812280" y="3691890"/>
              <a:ext cx="883912" cy="704840"/>
            </a:xfrm>
            <a:prstGeom prst="octagon">
              <a:avLst/>
            </a:prstGeom>
            <a:solidFill>
              <a:srgbClr val="92D050"/>
            </a:solidFill>
            <a:ln>
              <a:noFill/>
            </a:ln>
            <a:effectLst>
              <a:outerShdw blurRad="393700" dist="635000" dir="7380000" sx="97000" sy="97000" algn="ctr">
                <a:srgbClr val="000000">
                  <a:alpha val="21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400" dirty="0">
                  <a:solidFill>
                    <a:srgbClr val="002060"/>
                  </a:solidFill>
                </a:rPr>
                <a:t>P8</a:t>
              </a:r>
              <a:endParaRPr lang="es-ES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31785" name="67 Conector recto de flecha"/>
            <p:cNvCxnSpPr>
              <a:cxnSpLocks noChangeShapeType="1"/>
            </p:cNvCxnSpPr>
            <p:nvPr/>
          </p:nvCxnSpPr>
          <p:spPr bwMode="auto">
            <a:xfrm rot="5400000">
              <a:off x="5810251" y="3569971"/>
              <a:ext cx="335280" cy="7624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31786" name="68 Conector recto de flecha"/>
            <p:cNvCxnSpPr>
              <a:cxnSpLocks noChangeShapeType="1"/>
              <a:endCxn id="0" idx="0"/>
            </p:cNvCxnSpPr>
            <p:nvPr/>
          </p:nvCxnSpPr>
          <p:spPr bwMode="auto">
            <a:xfrm>
              <a:off x="5989320" y="3406140"/>
              <a:ext cx="1029401" cy="28575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</p:spTree>
    <p:custDataLst>
      <p:tags r:id="rId1"/>
    </p:custDataLst>
  </p:cSld>
  <p:clrMapOvr>
    <a:masterClrMapping/>
  </p:clrMapOvr>
  <p:transition advTm="736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3.4|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5.9|34.4|28.4|3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2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7|28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|31.7|24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6|33.3|27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5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4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5.3|40.1|3.8|22.6|5.8|4.6|16.3|13.6|6.7|3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|2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9.9|3.7|35.1|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6|23.4|8.5|13.7|12.1|18|1.7|9.4|6.6|1.8|15.6|7.1|1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5.2|4.5|1.4|5.6|17.9|1.3|3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7|10.1|4.3|9.1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1.2|24.6|15|19.6|5.3|3.2|5.2"/>
</p:tagLst>
</file>

<file path=ppt/theme/theme1.xml><?xml version="1.0" encoding="utf-8"?>
<a:theme xmlns:a="http://schemas.openxmlformats.org/drawingml/2006/main" name="bluegrid">
  <a:themeElements>
    <a:clrScheme name="Personalizado 2">
      <a:dk1>
        <a:srgbClr val="40458C"/>
      </a:dk1>
      <a:lt1>
        <a:srgbClr val="FFFFFF"/>
      </a:lt1>
      <a:dk2>
        <a:srgbClr val="660066"/>
      </a:dk2>
      <a:lt2>
        <a:srgbClr val="E2E7FD"/>
      </a:lt2>
      <a:accent1>
        <a:srgbClr val="F4E9C1"/>
      </a:accent1>
      <a:accent2>
        <a:srgbClr val="E3C864"/>
      </a:accent2>
      <a:accent3>
        <a:srgbClr val="9E8518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gri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grid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02_isa</Template>
  <TotalTime>26188</TotalTime>
  <Words>527</Words>
  <Application>Microsoft Office PowerPoint</Application>
  <PresentationFormat>On-screen Show (4:3)</PresentationFormat>
  <Paragraphs>229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Tahoma</vt:lpstr>
      <vt:lpstr>Arial</vt:lpstr>
      <vt:lpstr>Eurostile Bold</vt:lpstr>
      <vt:lpstr>Calibri</vt:lpstr>
      <vt:lpstr>bluegrid</vt:lpstr>
      <vt:lpstr>bluegrid</vt:lpstr>
      <vt:lpstr>bluegrid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MRR: Enabling Fully Adaptive Multicast Routing for CMP Interconnection Networks</dc:title>
  <dc:creator>Valentin Puente</dc:creator>
  <cp:lastModifiedBy>Administrador</cp:lastModifiedBy>
  <cp:revision>266</cp:revision>
  <dcterms:created xsi:type="dcterms:W3CDTF">2009-01-07T18:00:55Z</dcterms:created>
  <dcterms:modified xsi:type="dcterms:W3CDTF">2010-01-15T15:01:30Z</dcterms:modified>
</cp:coreProperties>
</file>