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tags/tag6.xml" ContentType="application/vnd.openxmlformats-officedocument.presentationml.tags+xml"/>
  <Override PartName="/ppt/tags/tag8.xml" ContentType="application/vnd.openxmlformats-officedocument.presentationml.tag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ags/tag4.xml" ContentType="application/vnd.openxmlformats-officedocument.presentationml.tags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Override PartName="/ppt/tags/tag2.xml" ContentType="application/vnd.openxmlformats-officedocument.presentationml.tags+xml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charts/chart3.xml" ContentType="application/vnd.openxmlformats-officedocument.drawingml.chart+xml"/>
  <Override PartName="/ppt/charts/chart5.xml" ContentType="application/vnd.openxmlformats-officedocument.drawingml.char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charts/chart2.xml" ContentType="application/vnd.openxmlformats-officedocument.drawingml.chart+xml"/>
  <Override PartName="/ppt/tags/tag11.xml" ContentType="application/vnd.openxmlformats-officedocument.presentationml.tags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tags/tag7.xml" ContentType="application/vnd.openxmlformats-officedocument.presentationml.tags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ags/tag5.xml" ContentType="application/vnd.openxmlformats-officedocument.presentationml.tags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tags/tag3.xml" ContentType="application/vnd.openxmlformats-officedocument.presentationml.tags+xml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tags/tag1.xml" ContentType="application/vnd.openxmlformats-officedocument.presentationml.tags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6.xml" ContentType="application/vnd.openxmlformats-officedocument.presentationml.notesSlide+xml"/>
  <Override PartName="/ppt/charts/chart4.xml" ContentType="application/vnd.openxmlformats-officedocument.drawingml.char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5"/>
  </p:notesMasterIdLst>
  <p:sldIdLst>
    <p:sldId id="256" r:id="rId2"/>
    <p:sldId id="383" r:id="rId3"/>
    <p:sldId id="384" r:id="rId4"/>
    <p:sldId id="385" r:id="rId5"/>
    <p:sldId id="358" r:id="rId6"/>
    <p:sldId id="381" r:id="rId7"/>
    <p:sldId id="364" r:id="rId8"/>
    <p:sldId id="366" r:id="rId9"/>
    <p:sldId id="370" r:id="rId10"/>
    <p:sldId id="372" r:id="rId11"/>
    <p:sldId id="373" r:id="rId12"/>
    <p:sldId id="374" r:id="rId13"/>
    <p:sldId id="375" r:id="rId14"/>
    <p:sldId id="376" r:id="rId15"/>
    <p:sldId id="377" r:id="rId16"/>
    <p:sldId id="378" r:id="rId17"/>
    <p:sldId id="344" r:id="rId18"/>
    <p:sldId id="346" r:id="rId19"/>
    <p:sldId id="363" r:id="rId20"/>
    <p:sldId id="379" r:id="rId21"/>
    <p:sldId id="380" r:id="rId22"/>
    <p:sldId id="350" r:id="rId23"/>
    <p:sldId id="356" r:id="rId24"/>
  </p:sldIdLst>
  <p:sldSz cx="9144000" cy="6858000" type="screen4x3"/>
  <p:notesSz cx="6858000" cy="9144000"/>
  <p:defaultTextStyle>
    <a:defPPr>
      <a:defRPr lang="es-E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</p:showPr>
  <p:clrMru>
    <a:srgbClr val="000000"/>
    <a:srgbClr val="FEBABA"/>
    <a:srgbClr val="CCE9AD"/>
    <a:srgbClr val="FFB9B9"/>
    <a:srgbClr val="A3E7FF"/>
    <a:srgbClr val="00863D"/>
    <a:srgbClr val="FF7979"/>
    <a:srgbClr val="90EB35"/>
    <a:srgbClr val="79FF79"/>
    <a:srgbClr val="B8E08C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Estilo medio 2 - Énfasis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69C7853C-536D-4A76-A0AE-DD22124D55A5}" styleName="Estilo temático 1 - Énfasis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2D5ABB26-0587-4C30-8999-92F81FD0307C}" styleName="Sin estilo ni cuadrícula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27F97BB-C833-4FB7-BDE5-3F7075034690}" styleName="Estilo temático 2 - Énfasis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08FB837D-C827-4EFA-A057-4D05807E0F7C}" styleName="Estilo temático 1 - Énfasis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579" autoAdjust="0"/>
    <p:restoredTop sz="73957" autoAdjust="0"/>
  </p:normalViewPr>
  <p:slideViewPr>
    <p:cSldViewPr snapToGrid="0">
      <p:cViewPr>
        <p:scale>
          <a:sx n="70" d="100"/>
          <a:sy n="70" d="100"/>
        </p:scale>
        <p:origin x="-1242" y="34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7722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20" d="100"/>
        <a:sy n="20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Documents%20and%20Settings\Administrador\Escritorio\PROPOSAL\Link-utilization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Documents%20and%20Settings\Administrador\Escritorio\PROPOSAL\Proposal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Documents%20and%20Settings\Administrador\Escritorio\PROPOSAL\Proposal-V2.xlsx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C:\Documents%20and%20Settings\Administrador\Escritorio\PROPOSAL\Proposal.xlsx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file:///C:\Documents%20and%20Settings\Administrador\Escritorio\PROPOSAL\Proposal-V2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s-ES"/>
  <c:style val="8"/>
  <c:chart>
    <c:plotArea>
      <c:layout>
        <c:manualLayout>
          <c:layoutTarget val="inner"/>
          <c:xMode val="edge"/>
          <c:yMode val="edge"/>
          <c:x val="0.14002017708405307"/>
          <c:y val="7.2751322751322872E-2"/>
          <c:w val="0.84372953608345824"/>
          <c:h val="0.77012272182083252"/>
        </c:manualLayout>
      </c:layout>
      <c:barChart>
        <c:barDir val="col"/>
        <c:grouping val="clustered"/>
        <c:ser>
          <c:idx val="0"/>
          <c:order val="0"/>
          <c:tx>
            <c:v>L1-Core Layer</c:v>
          </c:tx>
          <c:spPr>
            <a:solidFill>
              <a:srgbClr val="00B050"/>
            </a:solidFill>
          </c:spPr>
          <c:cat>
            <c:strRef>
              <c:f>(BASE!$A$3,BASE!$A$8,BASE!$A$13,BASE!$A$18,BASE!$A$23,BASE!$A$28,BASE!$A$33,BASE!$A$38,BASE!$A$43)</c:f>
              <c:strCache>
                <c:ptCount val="9"/>
                <c:pt idx="0">
                  <c:v>OLTP</c:v>
                </c:pt>
                <c:pt idx="1">
                  <c:v>ZEUS</c:v>
                </c:pt>
                <c:pt idx="2">
                  <c:v>APACHE</c:v>
                </c:pt>
                <c:pt idx="3">
                  <c:v>JBB</c:v>
                </c:pt>
                <c:pt idx="4">
                  <c:v>IS</c:v>
                </c:pt>
                <c:pt idx="5">
                  <c:v>LU</c:v>
                </c:pt>
                <c:pt idx="6">
                  <c:v>FT</c:v>
                </c:pt>
                <c:pt idx="7">
                  <c:v>SP</c:v>
                </c:pt>
                <c:pt idx="8">
                  <c:v>MG</c:v>
                </c:pt>
              </c:strCache>
            </c:strRef>
          </c:cat>
          <c:val>
            <c:numRef>
              <c:f>(BASE!$N$3,BASE!$N$8,BASE!$N$13,BASE!$N$18,BASE!$N$23,BASE!$N$28,BASE!$N$33,BASE!$N$38,BASE!$N$43)</c:f>
              <c:numCache>
                <c:formatCode>General</c:formatCode>
                <c:ptCount val="9"/>
                <c:pt idx="0">
                  <c:v>0.50751131249999992</c:v>
                </c:pt>
                <c:pt idx="1">
                  <c:v>0.52524985000000568</c:v>
                </c:pt>
                <c:pt idx="2">
                  <c:v>0.47598775000000032</c:v>
                </c:pt>
                <c:pt idx="3">
                  <c:v>0.48422272500000313</c:v>
                </c:pt>
                <c:pt idx="4">
                  <c:v>0.83844370000000001</c:v>
                </c:pt>
                <c:pt idx="5">
                  <c:v>0.63856038749999999</c:v>
                </c:pt>
                <c:pt idx="6">
                  <c:v>0.86824877500000064</c:v>
                </c:pt>
                <c:pt idx="7">
                  <c:v>0.55444613750000005</c:v>
                </c:pt>
                <c:pt idx="8">
                  <c:v>0.48494557500000324</c:v>
                </c:pt>
              </c:numCache>
            </c:numRef>
          </c:val>
        </c:ser>
        <c:ser>
          <c:idx val="1"/>
          <c:order val="1"/>
          <c:tx>
            <c:v>LLC Layer</c:v>
          </c:tx>
          <c:spPr>
            <a:solidFill>
              <a:srgbClr val="00B0F0"/>
            </a:solidFill>
          </c:spPr>
          <c:val>
            <c:numRef>
              <c:f>(BASE!$O$3,BASE!$O$8,BASE!$O$13,BASE!$O$18,BASE!$O$23,BASE!$O$28,BASE!$O$33,BASE!$O$38,BASE!$O$43)</c:f>
              <c:numCache>
                <c:formatCode>General</c:formatCode>
                <c:ptCount val="9"/>
                <c:pt idx="0">
                  <c:v>0.13188039875000004</c:v>
                </c:pt>
                <c:pt idx="1">
                  <c:v>0.13558068875000001</c:v>
                </c:pt>
                <c:pt idx="2">
                  <c:v>0.12233005125000022</c:v>
                </c:pt>
                <c:pt idx="3">
                  <c:v>0.13348034250000188</c:v>
                </c:pt>
                <c:pt idx="4">
                  <c:v>0.11294001000000002</c:v>
                </c:pt>
                <c:pt idx="5">
                  <c:v>0.17810651124999988</c:v>
                </c:pt>
                <c:pt idx="6">
                  <c:v>0.15739603750000253</c:v>
                </c:pt>
                <c:pt idx="7">
                  <c:v>0.15210746625000021</c:v>
                </c:pt>
                <c:pt idx="8">
                  <c:v>0.13397375124999997</c:v>
                </c:pt>
              </c:numCache>
            </c:numRef>
          </c:val>
        </c:ser>
        <c:axId val="56474240"/>
        <c:axId val="56820096"/>
      </c:barChart>
      <c:catAx>
        <c:axId val="56474240"/>
        <c:scaling>
          <c:orientation val="minMax"/>
        </c:scaling>
        <c:axPos val="b"/>
        <c:tickLblPos val="nextTo"/>
        <c:txPr>
          <a:bodyPr rot="0" vert="horz"/>
          <a:lstStyle/>
          <a:p>
            <a:pPr>
              <a:defRPr sz="1400" b="1"/>
            </a:pPr>
            <a:endParaRPr lang="es-ES"/>
          </a:p>
        </c:txPr>
        <c:crossAx val="56820096"/>
        <c:crosses val="autoZero"/>
        <c:auto val="1"/>
        <c:lblAlgn val="ctr"/>
        <c:lblOffset val="100"/>
        <c:tickLblSkip val="1"/>
      </c:catAx>
      <c:valAx>
        <c:axId val="56820096"/>
        <c:scaling>
          <c:orientation val="minMax"/>
        </c:scaling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s-ES" dirty="0"/>
                  <a:t>Link </a:t>
                </a:r>
                <a:r>
                  <a:rPr lang="es-ES" dirty="0" err="1" smtClean="0"/>
                  <a:t>Utilization</a:t>
                </a:r>
                <a:endParaRPr lang="es-ES" dirty="0"/>
              </a:p>
            </c:rich>
          </c:tx>
          <c:layout>
            <c:manualLayout>
              <c:xMode val="edge"/>
              <c:yMode val="edge"/>
              <c:x val="2.0627343531632352E-2"/>
              <c:y val="5.2755332776078107E-2"/>
            </c:manualLayout>
          </c:layout>
        </c:title>
        <c:numFmt formatCode="General" sourceLinked="1"/>
        <c:tickLblPos val="nextTo"/>
        <c:crossAx val="56474240"/>
        <c:crosses val="autoZero"/>
        <c:crossBetween val="between"/>
        <c:majorUnit val="0.2"/>
      </c:valAx>
    </c:plotArea>
    <c:legend>
      <c:legendPos val="r"/>
      <c:layout>
        <c:manualLayout>
          <c:xMode val="edge"/>
          <c:yMode val="edge"/>
          <c:x val="0.15080555555555555"/>
          <c:y val="6.4492389412912951E-2"/>
          <c:w val="0.24978503787878914"/>
          <c:h val="0.32764325161035684"/>
        </c:manualLayout>
      </c:layout>
      <c:spPr>
        <a:noFill/>
      </c:spPr>
    </c:legend>
    <c:plotVisOnly val="1"/>
    <c:dispBlanksAs val="gap"/>
  </c:chart>
  <c:spPr>
    <a:solidFill>
      <a:schemeClr val="bg1">
        <a:lumMod val="95000"/>
      </a:schemeClr>
    </a:solidFill>
    <a:ln w="38100">
      <a:solidFill>
        <a:schemeClr val="bg1">
          <a:lumMod val="50000"/>
        </a:schemeClr>
      </a:solidFill>
    </a:ln>
  </c:spPr>
  <c:txPr>
    <a:bodyPr/>
    <a:lstStyle/>
    <a:p>
      <a:pPr>
        <a:defRPr sz="1800"/>
      </a:pPr>
      <a:endParaRPr lang="es-ES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s-ES"/>
  <c:style val="8"/>
  <c:chart>
    <c:plotArea>
      <c:layout>
        <c:manualLayout>
          <c:layoutTarget val="inner"/>
          <c:xMode val="edge"/>
          <c:yMode val="edge"/>
          <c:x val="8.5222624199002284E-2"/>
          <c:y val="9.9884389451318584E-2"/>
          <c:w val="0.8936682745737875"/>
          <c:h val="0.79789222222222222"/>
        </c:manualLayout>
      </c:layout>
      <c:barChart>
        <c:barDir val="col"/>
        <c:grouping val="clustered"/>
        <c:ser>
          <c:idx val="0"/>
          <c:order val="0"/>
          <c:tx>
            <c:v>BASE</c:v>
          </c:tx>
          <c:spPr>
            <a:solidFill>
              <a:schemeClr val="bg2">
                <a:lumMod val="25000"/>
              </a:schemeClr>
            </a:solidFill>
          </c:spPr>
          <c:cat>
            <c:strRef>
              <c:f>(Hoja4!$B$3,Hoja4!$B$7,Hoja4!$B$11,Hoja4!$B$15,Hoja4!$B$16,Hoja4!$B$19,Hoja4!$B$23,Hoja4!$B$27,Hoja4!$B$31,Hoja4!$B$35,Hoja4!$B$36,Hoja4!$B$39)</c:f>
              <c:strCache>
                <c:ptCount val="12"/>
                <c:pt idx="0">
                  <c:v>OLTP</c:v>
                </c:pt>
                <c:pt idx="1">
                  <c:v>ZEUS</c:v>
                </c:pt>
                <c:pt idx="2">
                  <c:v>APACHE</c:v>
                </c:pt>
                <c:pt idx="3">
                  <c:v>JBB</c:v>
                </c:pt>
                <c:pt idx="5">
                  <c:v>IS</c:v>
                </c:pt>
                <c:pt idx="6">
                  <c:v>LU</c:v>
                </c:pt>
                <c:pt idx="7">
                  <c:v>FT</c:v>
                </c:pt>
                <c:pt idx="8">
                  <c:v>SP</c:v>
                </c:pt>
                <c:pt idx="9">
                  <c:v>MG</c:v>
                </c:pt>
                <c:pt idx="11">
                  <c:v>GMEAN</c:v>
                </c:pt>
              </c:strCache>
            </c:strRef>
          </c:cat>
          <c:val>
            <c:numRef>
              <c:f>(Hoja4!$C$5,Hoja4!$C$9,Hoja4!$C$13,Hoja4!$C$17,Hoja4!$C$18,Hoja4!$C$21,Hoja4!$C$25,Hoja4!$C$29,Hoja4!$C$33,Hoja4!$C$37,Hoja4!$C$38,Hoja4!$C$41)</c:f>
              <c:numCache>
                <c:formatCode>General</c:formatCode>
                <c:ptCount val="12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  <c:pt idx="5">
                  <c:v>1</c:v>
                </c:pt>
                <c:pt idx="6">
                  <c:v>1</c:v>
                </c:pt>
                <c:pt idx="7">
                  <c:v>1</c:v>
                </c:pt>
                <c:pt idx="8">
                  <c:v>1</c:v>
                </c:pt>
                <c:pt idx="9">
                  <c:v>1</c:v>
                </c:pt>
                <c:pt idx="11">
                  <c:v>1</c:v>
                </c:pt>
              </c:numCache>
            </c:numRef>
          </c:val>
        </c:ser>
        <c:ser>
          <c:idx val="1"/>
          <c:order val="1"/>
          <c:tx>
            <c:v>OPT-RTG</c:v>
          </c:tx>
          <c:spPr>
            <a:solidFill>
              <a:schemeClr val="bg2">
                <a:lumMod val="90000"/>
              </a:schemeClr>
            </a:solidFill>
          </c:spPr>
          <c:val>
            <c:numRef>
              <c:f>(Hoja4!$C$4,Hoja4!$C$8,Hoja4!$C$12,Hoja4!$C$16,Hoja4!$C$18,Hoja4!$C$20,Hoja4!$C$24,Hoja4!$C$28,Hoja4!$C$32,Hoja4!$C$36,Hoja4!$C$38,Hoja4!$C$40)</c:f>
              <c:numCache>
                <c:formatCode>General</c:formatCode>
                <c:ptCount val="12"/>
                <c:pt idx="0">
                  <c:v>1.0180899999999999</c:v>
                </c:pt>
                <c:pt idx="1">
                  <c:v>0.97871000000000064</c:v>
                </c:pt>
                <c:pt idx="2">
                  <c:v>0.98314999999999997</c:v>
                </c:pt>
                <c:pt idx="3">
                  <c:v>0.98324</c:v>
                </c:pt>
                <c:pt idx="5">
                  <c:v>0.95191999999999988</c:v>
                </c:pt>
                <c:pt idx="6">
                  <c:v>0.96322000000000063</c:v>
                </c:pt>
                <c:pt idx="7">
                  <c:v>0.74610000000000065</c:v>
                </c:pt>
                <c:pt idx="8">
                  <c:v>0.94641000000000008</c:v>
                </c:pt>
                <c:pt idx="9">
                  <c:v>0.97316000000000003</c:v>
                </c:pt>
                <c:pt idx="11">
                  <c:v>0.94602077701590093</c:v>
                </c:pt>
              </c:numCache>
            </c:numRef>
          </c:val>
        </c:ser>
        <c:axId val="56020352"/>
        <c:axId val="56341632"/>
      </c:barChart>
      <c:catAx>
        <c:axId val="56020352"/>
        <c:scaling>
          <c:orientation val="minMax"/>
        </c:scaling>
        <c:axPos val="b"/>
        <c:tickLblPos val="nextTo"/>
        <c:txPr>
          <a:bodyPr rot="0" vert="horz"/>
          <a:lstStyle/>
          <a:p>
            <a:pPr>
              <a:defRPr/>
            </a:pPr>
            <a:endParaRPr lang="es-ES"/>
          </a:p>
        </c:txPr>
        <c:crossAx val="56341632"/>
        <c:crosses val="autoZero"/>
        <c:auto val="1"/>
        <c:lblAlgn val="ctr"/>
        <c:lblOffset val="100"/>
        <c:tickLblSkip val="1"/>
      </c:catAx>
      <c:valAx>
        <c:axId val="56341632"/>
        <c:scaling>
          <c:orientation val="minMax"/>
          <c:max val="1"/>
          <c:min val="0.60000000000000064"/>
        </c:scaling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s-ES"/>
                  <a:t>Normalized Exec. Time</a:t>
                </a:r>
              </a:p>
            </c:rich>
          </c:tx>
          <c:layout/>
        </c:title>
        <c:numFmt formatCode="General" sourceLinked="1"/>
        <c:tickLblPos val="nextTo"/>
        <c:crossAx val="56020352"/>
        <c:crosses val="autoZero"/>
        <c:crossBetween val="between"/>
        <c:majorUnit val="0.1"/>
      </c:valAx>
    </c:plotArea>
    <c:legend>
      <c:legendPos val="r"/>
      <c:layout>
        <c:manualLayout>
          <c:xMode val="edge"/>
          <c:yMode val="edge"/>
          <c:x val="0.37571616047994544"/>
          <c:y val="3.4198850143732037E-3"/>
          <c:w val="0.42190288713911406"/>
          <c:h val="9.3689330500354148E-2"/>
        </c:manualLayout>
      </c:layout>
    </c:legend>
    <c:plotVisOnly val="1"/>
    <c:dispBlanksAs val="gap"/>
  </c:chart>
  <c:txPr>
    <a:bodyPr/>
    <a:lstStyle/>
    <a:p>
      <a:pPr>
        <a:defRPr sz="1200">
          <a:solidFill>
            <a:srgbClr val="000000"/>
          </a:solidFill>
        </a:defRPr>
      </a:pPr>
      <a:endParaRPr lang="es-ES"/>
    </a:p>
  </c:tx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s-ES"/>
  <c:style val="8"/>
  <c:chart>
    <c:plotArea>
      <c:layout>
        <c:manualLayout>
          <c:layoutTarget val="inner"/>
          <c:xMode val="edge"/>
          <c:yMode val="edge"/>
          <c:x val="8.6009286845900979E-2"/>
          <c:y val="0.10649895178197186"/>
          <c:w val="0.9027044761296743"/>
          <c:h val="0.78582555555555766"/>
        </c:manualLayout>
      </c:layout>
      <c:barChart>
        <c:barDir val="col"/>
        <c:grouping val="clustered"/>
        <c:ser>
          <c:idx val="0"/>
          <c:order val="0"/>
          <c:tx>
            <c:v>BASE</c:v>
          </c:tx>
          <c:spPr>
            <a:solidFill>
              <a:srgbClr val="00863D"/>
            </a:solidFill>
          </c:spPr>
          <c:cat>
            <c:strRef>
              <c:f>(Hoja7!$B$3,Hoja7!$B$7,Hoja7!$B$11,Hoja7!$B$15,Hoja7!$B$16,Hoja7!$B$19,Hoja7!$B$23,Hoja7!$B$27,Hoja7!$B$31,Hoja7!$B$35,Hoja7!$B$36,Hoja7!$B$39)</c:f>
              <c:strCache>
                <c:ptCount val="12"/>
                <c:pt idx="0">
                  <c:v>OLTP</c:v>
                </c:pt>
                <c:pt idx="1">
                  <c:v>ZEUS</c:v>
                </c:pt>
                <c:pt idx="2">
                  <c:v>APACHE</c:v>
                </c:pt>
                <c:pt idx="3">
                  <c:v>JBB</c:v>
                </c:pt>
                <c:pt idx="5">
                  <c:v>IS</c:v>
                </c:pt>
                <c:pt idx="6">
                  <c:v>LU</c:v>
                </c:pt>
                <c:pt idx="7">
                  <c:v>FT</c:v>
                </c:pt>
                <c:pt idx="8">
                  <c:v>SP</c:v>
                </c:pt>
                <c:pt idx="9">
                  <c:v>MG</c:v>
                </c:pt>
                <c:pt idx="11">
                  <c:v>GMEAN</c:v>
                </c:pt>
              </c:strCache>
            </c:strRef>
          </c:cat>
          <c:val>
            <c:numRef>
              <c:f>(Hoja7!$C$5,Hoja7!$C$9,Hoja7!$C$13,Hoja7!$C$17,Hoja7!$C$18,Hoja7!$C$21,Hoja7!$C$25,Hoja7!$C$29,Hoja7!$C$33,Hoja7!$C$37,Hoja7!$C$38,Hoja7!$C$41)</c:f>
              <c:numCache>
                <c:formatCode>General</c:formatCode>
                <c:ptCount val="12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  <c:pt idx="5">
                  <c:v>1</c:v>
                </c:pt>
                <c:pt idx="6">
                  <c:v>1</c:v>
                </c:pt>
                <c:pt idx="7">
                  <c:v>1</c:v>
                </c:pt>
                <c:pt idx="8">
                  <c:v>1</c:v>
                </c:pt>
                <c:pt idx="9">
                  <c:v>1</c:v>
                </c:pt>
                <c:pt idx="11">
                  <c:v>1</c:v>
                </c:pt>
              </c:numCache>
            </c:numRef>
          </c:val>
        </c:ser>
        <c:ser>
          <c:idx val="1"/>
          <c:order val="1"/>
          <c:tx>
            <c:v>MISS</c:v>
          </c:tx>
          <c:spPr>
            <a:solidFill>
              <a:srgbClr val="92D050"/>
            </a:solidFill>
          </c:spPr>
          <c:val>
            <c:numRef>
              <c:f>(Hoja7!$C$4,Hoja7!$C$8,Hoja7!$C$12,Hoja7!$C$16,Hoja7!$C$18,Hoja7!$C$20,Hoja7!$C$24,Hoja7!$C$28,Hoja7!$C$32,Hoja7!$C$36,Hoja7!$C$38,Hoja7!$C$40)</c:f>
              <c:numCache>
                <c:formatCode>General</c:formatCode>
                <c:ptCount val="12"/>
                <c:pt idx="0">
                  <c:v>0.98730000000000007</c:v>
                </c:pt>
                <c:pt idx="1">
                  <c:v>0.98652000000000006</c:v>
                </c:pt>
                <c:pt idx="2">
                  <c:v>1.0010299999999848</c:v>
                </c:pt>
                <c:pt idx="3">
                  <c:v>0.9983299999999995</c:v>
                </c:pt>
                <c:pt idx="5">
                  <c:v>0.9696700000000078</c:v>
                </c:pt>
                <c:pt idx="6">
                  <c:v>0.97998000000000063</c:v>
                </c:pt>
                <c:pt idx="7">
                  <c:v>0.95299000000000667</c:v>
                </c:pt>
                <c:pt idx="8">
                  <c:v>0.96474000000000781</c:v>
                </c:pt>
                <c:pt idx="9">
                  <c:v>1.00098</c:v>
                </c:pt>
                <c:pt idx="11">
                  <c:v>0.98226083370072537</c:v>
                </c:pt>
              </c:numCache>
            </c:numRef>
          </c:val>
        </c:ser>
        <c:axId val="57026048"/>
        <c:axId val="57027584"/>
      </c:barChart>
      <c:catAx>
        <c:axId val="57026048"/>
        <c:scaling>
          <c:orientation val="minMax"/>
        </c:scaling>
        <c:axPos val="b"/>
        <c:tickLblPos val="nextTo"/>
        <c:txPr>
          <a:bodyPr rot="0" vert="horz"/>
          <a:lstStyle/>
          <a:p>
            <a:pPr>
              <a:defRPr/>
            </a:pPr>
            <a:endParaRPr lang="es-ES"/>
          </a:p>
        </c:txPr>
        <c:crossAx val="57027584"/>
        <c:crosses val="autoZero"/>
        <c:auto val="1"/>
        <c:lblAlgn val="ctr"/>
        <c:lblOffset val="100"/>
        <c:tickLblSkip val="1"/>
      </c:catAx>
      <c:valAx>
        <c:axId val="57027584"/>
        <c:scaling>
          <c:orientation val="minMax"/>
          <c:max val="1"/>
          <c:min val="0.60000000000000064"/>
        </c:scaling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s-ES"/>
                  <a:t>Normalized Exec. Time</a:t>
                </a:r>
              </a:p>
            </c:rich>
          </c:tx>
          <c:layout/>
        </c:title>
        <c:numFmt formatCode="General" sourceLinked="1"/>
        <c:tickLblPos val="nextTo"/>
        <c:crossAx val="57026048"/>
        <c:crosses val="autoZero"/>
        <c:crossBetween val="between"/>
        <c:majorUnit val="0.1"/>
      </c:valAx>
    </c:plotArea>
    <c:legend>
      <c:legendPos val="r"/>
      <c:layout>
        <c:manualLayout>
          <c:xMode val="edge"/>
          <c:yMode val="edge"/>
          <c:x val="0.41399192161360898"/>
          <c:y val="3.0005241090147062E-3"/>
          <c:w val="0.24565142749583579"/>
          <c:h val="0.10207023060796644"/>
        </c:manualLayout>
      </c:layout>
    </c:legend>
    <c:plotVisOnly val="1"/>
    <c:dispBlanksAs val="gap"/>
  </c:chart>
  <c:txPr>
    <a:bodyPr/>
    <a:lstStyle/>
    <a:p>
      <a:pPr>
        <a:defRPr sz="1200">
          <a:solidFill>
            <a:srgbClr val="000000"/>
          </a:solidFill>
        </a:defRPr>
      </a:pPr>
      <a:endParaRPr lang="es-ES"/>
    </a:p>
  </c:txPr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s-ES"/>
  <c:style val="1"/>
  <c:chart>
    <c:plotArea>
      <c:layout>
        <c:manualLayout>
          <c:layoutTarget val="inner"/>
          <c:xMode val="edge"/>
          <c:yMode val="edge"/>
          <c:x val="8.0059632750725571E-2"/>
          <c:y val="0.11311190267883182"/>
          <c:w val="0.8972894076146688"/>
          <c:h val="0.78326055555555552"/>
        </c:manualLayout>
      </c:layout>
      <c:barChart>
        <c:barDir val="col"/>
        <c:grouping val="clustered"/>
        <c:ser>
          <c:idx val="0"/>
          <c:order val="0"/>
          <c:tx>
            <c:v>BASE-5Flit</c:v>
          </c:tx>
          <c:spPr>
            <a:solidFill>
              <a:srgbClr val="0070C0"/>
            </a:solidFill>
          </c:spPr>
          <c:cat>
            <c:strRef>
              <c:f>(Hoja5!$B$2,Hoja5!$B$8,Hoja5!$B$14,Hoja5!$B$20,Hoja5!$B$21,Hoja5!$B$26,Hoja5!$B$32,Hoja5!$B$38,Hoja5!$B$44,Hoja5!$B$50,Hoja5!$B$51,Hoja5!$B$56)</c:f>
              <c:strCache>
                <c:ptCount val="12"/>
                <c:pt idx="0">
                  <c:v>OLTP</c:v>
                </c:pt>
                <c:pt idx="1">
                  <c:v>ZEUS</c:v>
                </c:pt>
                <c:pt idx="2">
                  <c:v>APACHE</c:v>
                </c:pt>
                <c:pt idx="3">
                  <c:v>JBB</c:v>
                </c:pt>
                <c:pt idx="5">
                  <c:v>IS</c:v>
                </c:pt>
                <c:pt idx="6">
                  <c:v>LU</c:v>
                </c:pt>
                <c:pt idx="7">
                  <c:v>FT</c:v>
                </c:pt>
                <c:pt idx="8">
                  <c:v>SP</c:v>
                </c:pt>
                <c:pt idx="9">
                  <c:v>MG</c:v>
                </c:pt>
                <c:pt idx="11">
                  <c:v>GMEAN</c:v>
                </c:pt>
              </c:strCache>
            </c:strRef>
          </c:cat>
          <c:val>
            <c:numRef>
              <c:f>(Hoja5!$C$3,Hoja5!$C$9,Hoja5!$C$15,Hoja5!$C$21,Hoja5!$C$25,Hoja5!$C$27,Hoja5!$C$33,Hoja5!$C$39,Hoja5!$C$45,Hoja5!$C$51,Hoja5!$C$55,Hoja5!$C$57)</c:f>
              <c:numCache>
                <c:formatCode>General</c:formatCode>
                <c:ptCount val="12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  <c:pt idx="5">
                  <c:v>1</c:v>
                </c:pt>
                <c:pt idx="6">
                  <c:v>1</c:v>
                </c:pt>
                <c:pt idx="7">
                  <c:v>1</c:v>
                </c:pt>
                <c:pt idx="8">
                  <c:v>1</c:v>
                </c:pt>
                <c:pt idx="9">
                  <c:v>1</c:v>
                </c:pt>
                <c:pt idx="11">
                  <c:v>1</c:v>
                </c:pt>
              </c:numCache>
            </c:numRef>
          </c:val>
        </c:ser>
        <c:ser>
          <c:idx val="1"/>
          <c:order val="1"/>
          <c:tx>
            <c:v>CFF-5Flit</c:v>
          </c:tx>
          <c:spPr>
            <a:solidFill>
              <a:srgbClr val="00B0F0"/>
            </a:solidFill>
          </c:spPr>
          <c:val>
            <c:numRef>
              <c:f>(Hoja5!$C$4,Hoja5!$C$10,Hoja5!$C$16,Hoja5!$C$22,Hoja5!$C$25,Hoja5!$C$28,Hoja5!$C$34,Hoja5!$C$40,Hoja5!$C$46,Hoja5!$C$52,Hoja5!$C$55,Hoja5!$C$58)</c:f>
              <c:numCache>
                <c:formatCode>General</c:formatCode>
                <c:ptCount val="12"/>
                <c:pt idx="0">
                  <c:v>0.94665999999999995</c:v>
                </c:pt>
                <c:pt idx="1">
                  <c:v>0.96019999999999994</c:v>
                </c:pt>
                <c:pt idx="2">
                  <c:v>0.97845000000000004</c:v>
                </c:pt>
                <c:pt idx="3">
                  <c:v>0.97598000000000062</c:v>
                </c:pt>
                <c:pt idx="5">
                  <c:v>0.99652999999999958</c:v>
                </c:pt>
                <c:pt idx="6">
                  <c:v>0.98912000000000011</c:v>
                </c:pt>
                <c:pt idx="7">
                  <c:v>1.0021599999999999</c:v>
                </c:pt>
                <c:pt idx="8">
                  <c:v>0.99034999999999951</c:v>
                </c:pt>
                <c:pt idx="9">
                  <c:v>0.99492000000000003</c:v>
                </c:pt>
                <c:pt idx="11">
                  <c:v>0.98144371314898871</c:v>
                </c:pt>
              </c:numCache>
            </c:numRef>
          </c:val>
        </c:ser>
        <c:ser>
          <c:idx val="2"/>
          <c:order val="2"/>
          <c:tx>
            <c:v>BASE-10Flit</c:v>
          </c:tx>
          <c:spPr>
            <a:solidFill>
              <a:srgbClr val="00B050"/>
            </a:solidFill>
          </c:spPr>
          <c:val>
            <c:numRef>
              <c:f>(Hoja5!$C$6,Hoja5!$C$12,Hoja5!$C$18,Hoja5!$C$24,Hoja5!$C$25,Hoja5!$C$30,Hoja5!$C$36,Hoja5!$C$42,Hoja5!$C$48,Hoja5!$C$54,Hoja5!$C$55,Hoja5!$C$60)</c:f>
              <c:numCache>
                <c:formatCode>General</c:formatCode>
                <c:ptCount val="12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  <c:pt idx="5">
                  <c:v>1</c:v>
                </c:pt>
                <c:pt idx="6">
                  <c:v>1</c:v>
                </c:pt>
                <c:pt idx="7">
                  <c:v>1</c:v>
                </c:pt>
                <c:pt idx="8">
                  <c:v>1</c:v>
                </c:pt>
                <c:pt idx="9">
                  <c:v>1</c:v>
                </c:pt>
                <c:pt idx="11">
                  <c:v>1</c:v>
                </c:pt>
              </c:numCache>
            </c:numRef>
          </c:val>
        </c:ser>
        <c:ser>
          <c:idx val="3"/>
          <c:order val="3"/>
          <c:tx>
            <c:v>CFF-10Flit</c:v>
          </c:tx>
          <c:spPr>
            <a:solidFill>
              <a:srgbClr val="92D050"/>
            </a:solidFill>
          </c:spPr>
          <c:val>
            <c:numRef>
              <c:f>(Hoja5!$C$5,Hoja5!$C$11,Hoja5!$C$17,Hoja5!$C$23,Hoja5!$C$25,Hoja5!$C$29,Hoja5!$C$35,Hoja5!$C$41,Hoja5!$C$47,Hoja5!$C$53,Hoja5!$C$55,Hoja5!$C$59)</c:f>
              <c:numCache>
                <c:formatCode>General</c:formatCode>
                <c:ptCount val="12"/>
                <c:pt idx="0">
                  <c:v>0.92593000000000003</c:v>
                </c:pt>
                <c:pt idx="1">
                  <c:v>0.97025000000000061</c:v>
                </c:pt>
                <c:pt idx="2">
                  <c:v>0.96617999999999993</c:v>
                </c:pt>
                <c:pt idx="3">
                  <c:v>0.96693000000000062</c:v>
                </c:pt>
                <c:pt idx="5">
                  <c:v>0.88790000000000002</c:v>
                </c:pt>
                <c:pt idx="6">
                  <c:v>0.88383</c:v>
                </c:pt>
                <c:pt idx="7">
                  <c:v>0.74406000000000005</c:v>
                </c:pt>
                <c:pt idx="8">
                  <c:v>0.87198999999999993</c:v>
                </c:pt>
                <c:pt idx="9">
                  <c:v>0.93748000000000009</c:v>
                </c:pt>
                <c:pt idx="11">
                  <c:v>0.90335571168283968</c:v>
                </c:pt>
              </c:numCache>
            </c:numRef>
          </c:val>
        </c:ser>
        <c:axId val="58073088"/>
        <c:axId val="58074624"/>
      </c:barChart>
      <c:catAx>
        <c:axId val="58073088"/>
        <c:scaling>
          <c:orientation val="minMax"/>
        </c:scaling>
        <c:axPos val="b"/>
        <c:tickLblPos val="nextTo"/>
        <c:txPr>
          <a:bodyPr rot="0" vert="horz"/>
          <a:lstStyle/>
          <a:p>
            <a:pPr>
              <a:defRPr/>
            </a:pPr>
            <a:endParaRPr lang="es-ES"/>
          </a:p>
        </c:txPr>
        <c:crossAx val="58074624"/>
        <c:crosses val="autoZero"/>
        <c:auto val="1"/>
        <c:lblAlgn val="ctr"/>
        <c:lblOffset val="100"/>
        <c:tickLblSkip val="1"/>
      </c:catAx>
      <c:valAx>
        <c:axId val="58074624"/>
        <c:scaling>
          <c:orientation val="minMax"/>
          <c:max val="1"/>
          <c:min val="0.60000000000000064"/>
        </c:scaling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s-ES"/>
                  <a:t>Normalized Execution Time</a:t>
                </a:r>
              </a:p>
            </c:rich>
          </c:tx>
          <c:layout/>
        </c:title>
        <c:numFmt formatCode="General" sourceLinked="1"/>
        <c:tickLblPos val="nextTo"/>
        <c:crossAx val="58073088"/>
        <c:crosses val="autoZero"/>
        <c:crossBetween val="between"/>
        <c:majorUnit val="0.1"/>
      </c:valAx>
    </c:plotArea>
    <c:legend>
      <c:legendPos val="r"/>
      <c:layout>
        <c:manualLayout>
          <c:xMode val="edge"/>
          <c:yMode val="edge"/>
          <c:x val="0.15704568178977826"/>
          <c:y val="3.5940299129275682E-2"/>
          <c:w val="0.71200193725784855"/>
          <c:h val="7.4944798566845799E-2"/>
        </c:manualLayout>
      </c:layout>
    </c:legend>
    <c:plotVisOnly val="1"/>
    <c:dispBlanksAs val="gap"/>
  </c:chart>
  <c:txPr>
    <a:bodyPr/>
    <a:lstStyle/>
    <a:p>
      <a:pPr>
        <a:defRPr sz="1200" b="1"/>
      </a:pPr>
      <a:endParaRPr lang="es-ES"/>
    </a:p>
  </c:txPr>
  <c:externalData r:id="rId1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s-ES"/>
  <c:style val="8"/>
  <c:chart>
    <c:plotArea>
      <c:layout>
        <c:manualLayout>
          <c:layoutTarget val="inner"/>
          <c:xMode val="edge"/>
          <c:yMode val="edge"/>
          <c:x val="0.1283379870301847"/>
          <c:y val="9.9842767295597504E-2"/>
          <c:w val="0.84575895615941021"/>
          <c:h val="0.79590722222222221"/>
        </c:manualLayout>
      </c:layout>
      <c:barChart>
        <c:barDir val="col"/>
        <c:grouping val="clustered"/>
        <c:ser>
          <c:idx val="0"/>
          <c:order val="0"/>
          <c:tx>
            <c:v>BASE-5Flit</c:v>
          </c:tx>
          <c:spPr>
            <a:solidFill>
              <a:srgbClr val="0070C0"/>
            </a:solidFill>
          </c:spPr>
          <c:cat>
            <c:strRef>
              <c:f>(Hoja8!$B$3,Hoja8!$B$9,Hoja8!$B$15,Hoja8!$B$21,Hoja8!$B$22,Hoja8!$B$27,Hoja8!$B$33,Hoja8!$B$39,Hoja8!$B$45,Hoja8!$B$51,Hoja8!$B$52,Hoja8!$B$57)</c:f>
              <c:strCache>
                <c:ptCount val="12"/>
                <c:pt idx="0">
                  <c:v>OLTP</c:v>
                </c:pt>
                <c:pt idx="1">
                  <c:v>ZEUS</c:v>
                </c:pt>
                <c:pt idx="2">
                  <c:v>APACHE</c:v>
                </c:pt>
                <c:pt idx="3">
                  <c:v>JBB</c:v>
                </c:pt>
                <c:pt idx="5">
                  <c:v>IS</c:v>
                </c:pt>
                <c:pt idx="6">
                  <c:v>LU</c:v>
                </c:pt>
                <c:pt idx="7">
                  <c:v>FT</c:v>
                </c:pt>
                <c:pt idx="8">
                  <c:v>SP</c:v>
                </c:pt>
                <c:pt idx="9">
                  <c:v>MG</c:v>
                </c:pt>
                <c:pt idx="11">
                  <c:v>GMEAN</c:v>
                </c:pt>
              </c:strCache>
            </c:strRef>
          </c:cat>
          <c:val>
            <c:numRef>
              <c:f>(Hoja8!$C$4,Hoja8!$C$10,Hoja8!$C$16,Hoja8!$C$22,Hoja8!$C$26,Hoja8!$C$28,Hoja8!$C$34,Hoja8!$C$40,Hoja8!$C$46,Hoja8!$C$52,Hoja8!$C$56,Hoja8!$C$58)</c:f>
              <c:numCache>
                <c:formatCode>General</c:formatCode>
                <c:ptCount val="12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  <c:pt idx="5">
                  <c:v>1</c:v>
                </c:pt>
                <c:pt idx="6">
                  <c:v>1</c:v>
                </c:pt>
                <c:pt idx="7">
                  <c:v>1</c:v>
                </c:pt>
                <c:pt idx="8">
                  <c:v>1</c:v>
                </c:pt>
                <c:pt idx="9">
                  <c:v>1</c:v>
                </c:pt>
                <c:pt idx="11">
                  <c:v>1</c:v>
                </c:pt>
              </c:numCache>
            </c:numRef>
          </c:val>
        </c:ser>
        <c:ser>
          <c:idx val="1"/>
          <c:order val="1"/>
          <c:tx>
            <c:v>FINAL-5Flit</c:v>
          </c:tx>
          <c:spPr>
            <a:solidFill>
              <a:srgbClr val="00B0F0"/>
            </a:solidFill>
          </c:spPr>
          <c:val>
            <c:numRef>
              <c:f>(Hoja8!$C$5,Hoja8!$C$11,Hoja8!$C$17,Hoja8!$C$23,Hoja8!$C$26,Hoja8!$C$29,Hoja8!$C$35,Hoja8!$C$41,Hoja8!$C$47,Hoja8!$C$53,Hoja8!$C$56,Hoja8!$C$59)</c:f>
              <c:numCache>
                <c:formatCode>General</c:formatCode>
                <c:ptCount val="12"/>
                <c:pt idx="0">
                  <c:v>0.96031999999999951</c:v>
                </c:pt>
                <c:pt idx="1">
                  <c:v>0.94459000000000004</c:v>
                </c:pt>
                <c:pt idx="2">
                  <c:v>0.95250000000000001</c:v>
                </c:pt>
                <c:pt idx="3">
                  <c:v>0.95861000000000063</c:v>
                </c:pt>
                <c:pt idx="5">
                  <c:v>0.94918000000000002</c:v>
                </c:pt>
                <c:pt idx="6">
                  <c:v>0.95090999999999992</c:v>
                </c:pt>
                <c:pt idx="7">
                  <c:v>0.72820000000000062</c:v>
                </c:pt>
                <c:pt idx="8">
                  <c:v>0.93808999999999998</c:v>
                </c:pt>
                <c:pt idx="9">
                  <c:v>0.96077000000000612</c:v>
                </c:pt>
                <c:pt idx="11">
                  <c:v>0.92393407639128844</c:v>
                </c:pt>
              </c:numCache>
            </c:numRef>
          </c:val>
        </c:ser>
        <c:ser>
          <c:idx val="2"/>
          <c:order val="2"/>
          <c:tx>
            <c:v>BASE-10Flit</c:v>
          </c:tx>
          <c:spPr>
            <a:solidFill>
              <a:srgbClr val="00B050"/>
            </a:solidFill>
          </c:spPr>
          <c:val>
            <c:numRef>
              <c:f>(Hoja8!$C$7,Hoja8!$C$13,Hoja8!$C$19,Hoja8!$C$25,Hoja8!$C$26,Hoja8!$C$31,Hoja8!$C$37,Hoja8!$C$43,Hoja8!$C$49,Hoja8!$C$55,Hoja8!$C$56,Hoja8!$C$61)</c:f>
              <c:numCache>
                <c:formatCode>General</c:formatCode>
                <c:ptCount val="12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  <c:pt idx="5">
                  <c:v>1</c:v>
                </c:pt>
                <c:pt idx="6">
                  <c:v>1</c:v>
                </c:pt>
                <c:pt idx="7">
                  <c:v>1</c:v>
                </c:pt>
                <c:pt idx="8">
                  <c:v>1</c:v>
                </c:pt>
                <c:pt idx="9">
                  <c:v>1</c:v>
                </c:pt>
                <c:pt idx="11">
                  <c:v>1</c:v>
                </c:pt>
              </c:numCache>
            </c:numRef>
          </c:val>
        </c:ser>
        <c:ser>
          <c:idx val="3"/>
          <c:order val="3"/>
          <c:tx>
            <c:v>FINAL-10Flit</c:v>
          </c:tx>
          <c:spPr>
            <a:solidFill>
              <a:srgbClr val="92D050"/>
            </a:solidFill>
          </c:spPr>
          <c:val>
            <c:numRef>
              <c:f>(Hoja8!$C$6,Hoja8!$C$12,Hoja8!$C$18,Hoja8!$C$24,Hoja8!$C$26,Hoja8!$C$30,Hoja8!$C$36,Hoja8!$C$42,Hoja8!$C$48,Hoja8!$C$54,Hoja8!$C$57,Hoja8!$C$60)</c:f>
              <c:numCache>
                <c:formatCode>General</c:formatCode>
                <c:ptCount val="12"/>
                <c:pt idx="0">
                  <c:v>0.92225999999999997</c:v>
                </c:pt>
                <c:pt idx="1">
                  <c:v>0.91427000000000003</c:v>
                </c:pt>
                <c:pt idx="2">
                  <c:v>0.93296999999999997</c:v>
                </c:pt>
                <c:pt idx="3">
                  <c:v>0.93849000000000005</c:v>
                </c:pt>
                <c:pt idx="5">
                  <c:v>0.82342000000000004</c:v>
                </c:pt>
                <c:pt idx="6">
                  <c:v>0.82421999999999951</c:v>
                </c:pt>
                <c:pt idx="7">
                  <c:v>0.52564999999999995</c:v>
                </c:pt>
                <c:pt idx="8">
                  <c:v>0.80757999999999996</c:v>
                </c:pt>
                <c:pt idx="9">
                  <c:v>0.88605</c:v>
                </c:pt>
                <c:pt idx="11">
                  <c:v>0.83074936979633851</c:v>
                </c:pt>
              </c:numCache>
            </c:numRef>
          </c:val>
        </c:ser>
        <c:axId val="58658176"/>
        <c:axId val="59241984"/>
      </c:barChart>
      <c:catAx>
        <c:axId val="58658176"/>
        <c:scaling>
          <c:orientation val="minMax"/>
        </c:scaling>
        <c:axPos val="b"/>
        <c:tickLblPos val="nextTo"/>
        <c:txPr>
          <a:bodyPr rot="0" vert="horz"/>
          <a:lstStyle/>
          <a:p>
            <a:pPr>
              <a:defRPr sz="1600"/>
            </a:pPr>
            <a:endParaRPr lang="es-ES"/>
          </a:p>
        </c:txPr>
        <c:crossAx val="59241984"/>
        <c:crosses val="autoZero"/>
        <c:auto val="1"/>
        <c:lblAlgn val="ctr"/>
        <c:lblOffset val="100"/>
        <c:tickLblSkip val="1"/>
      </c:catAx>
      <c:valAx>
        <c:axId val="59241984"/>
        <c:scaling>
          <c:orientation val="minMax"/>
          <c:max val="1"/>
          <c:min val="0.4"/>
        </c:scaling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s-ES"/>
                  <a:t>Normalized Execution Time</a:t>
                </a:r>
              </a:p>
            </c:rich>
          </c:tx>
          <c:layout/>
        </c:title>
        <c:numFmt formatCode="General" sourceLinked="1"/>
        <c:tickLblPos val="nextTo"/>
        <c:crossAx val="58658176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10216472573456579"/>
          <c:y val="5.2148846960167645E-3"/>
          <c:w val="0.78571775391654619"/>
          <c:h val="0.10429769392033562"/>
        </c:manualLayout>
      </c:layout>
    </c:legend>
    <c:plotVisOnly val="1"/>
    <c:dispBlanksAs val="gap"/>
  </c:chart>
  <c:txPr>
    <a:bodyPr/>
    <a:lstStyle/>
    <a:p>
      <a:pPr>
        <a:defRPr sz="1800">
          <a:solidFill>
            <a:srgbClr val="000000"/>
          </a:solidFill>
        </a:defRPr>
      </a:pPr>
      <a:endParaRPr lang="es-ES"/>
    </a:p>
  </c:txPr>
  <c:externalData r:id="rId1"/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0249F3E7-A9FA-46FA-A07F-47BD7D8EB104}" type="datetimeFigureOut">
              <a:rPr lang="es-ES"/>
              <a:pPr>
                <a:defRPr/>
              </a:pPr>
              <a:t>09/09/2013</a:t>
            </a:fld>
            <a:endParaRPr lang="es-ES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s-ES" noProof="0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noProof="0" smtClean="0"/>
              <a:t>Haga clic para modificar el estilo de texto del patrón</a:t>
            </a:r>
          </a:p>
          <a:p>
            <a:pPr lvl="1"/>
            <a:r>
              <a:rPr lang="es-ES" noProof="0" smtClean="0"/>
              <a:t>Segundo nivel</a:t>
            </a:r>
          </a:p>
          <a:p>
            <a:pPr lvl="2"/>
            <a:r>
              <a:rPr lang="es-ES" noProof="0" smtClean="0"/>
              <a:t>Tercer nivel</a:t>
            </a:r>
          </a:p>
          <a:p>
            <a:pPr lvl="3"/>
            <a:r>
              <a:rPr lang="es-ES" noProof="0" smtClean="0"/>
              <a:t>Cuarto nivel</a:t>
            </a:r>
          </a:p>
          <a:p>
            <a:pPr lvl="4"/>
            <a:r>
              <a:rPr lang="es-ES" noProof="0" smtClean="0"/>
              <a:t>Quinto nivel</a:t>
            </a:r>
            <a:endParaRPr lang="es-ES" noProof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8B87D06D-4879-407C-9E93-6D1D32DD6C84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1 Marcador de imagen de diapositiva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386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s-ES" smtClean="0"/>
          </a:p>
        </p:txBody>
      </p:sp>
      <p:sp>
        <p:nvSpPr>
          <p:cNvPr id="16387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38C72063-907E-4E75-B4B7-934999A7D3E0}" type="slidenum">
              <a:rPr lang="es-ES"/>
              <a:pPr fontAlgn="base">
                <a:spcBef>
                  <a:spcPct val="0"/>
                </a:spcBef>
                <a:spcAft>
                  <a:spcPct val="0"/>
                </a:spcAft>
              </a:pPr>
              <a:t>1</a:t>
            </a:fld>
            <a:endParaRPr lang="es-E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B87D06D-4879-407C-9E93-6D1D32DD6C84}" type="slidenum">
              <a:rPr lang="es-ES" smtClean="0"/>
              <a:pPr>
                <a:defRPr/>
              </a:pPr>
              <a:t>10</a:t>
            </a:fld>
            <a:endParaRPr lang="es-E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1 Marcador de imagen de diapositiva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4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s-ES" smtClean="0"/>
              <a:t>&lt;Literal&gt;</a:t>
            </a:r>
          </a:p>
        </p:txBody>
      </p:sp>
      <p:sp>
        <p:nvSpPr>
          <p:cNvPr id="18435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48CCB3C6-CA9A-498A-B683-F8E3BA571D07}" type="slidenum">
              <a:rPr lang="es-ES"/>
              <a:pPr fontAlgn="base">
                <a:spcBef>
                  <a:spcPct val="0"/>
                </a:spcBef>
                <a:spcAft>
                  <a:spcPct val="0"/>
                </a:spcAft>
              </a:pPr>
              <a:t>11</a:t>
            </a:fld>
            <a:endParaRPr lang="es-E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B87D06D-4879-407C-9E93-6D1D32DD6C84}" type="slidenum">
              <a:rPr lang="es-ES" smtClean="0"/>
              <a:pPr>
                <a:defRPr/>
              </a:pPr>
              <a:t>12</a:t>
            </a:fld>
            <a:endParaRPr lang="es-E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B87D06D-4879-407C-9E93-6D1D32DD6C84}" type="slidenum">
              <a:rPr lang="es-ES" smtClean="0"/>
              <a:pPr>
                <a:defRPr/>
              </a:pPr>
              <a:t>13</a:t>
            </a:fld>
            <a:endParaRPr lang="es-E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B87D06D-4879-407C-9E93-6D1D32DD6C84}" type="slidenum">
              <a:rPr lang="es-ES" smtClean="0"/>
              <a:pPr>
                <a:defRPr/>
              </a:pPr>
              <a:t>14</a:t>
            </a:fld>
            <a:endParaRPr lang="es-E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B87D06D-4879-407C-9E93-6D1D32DD6C84}" type="slidenum">
              <a:rPr lang="es-ES" smtClean="0"/>
              <a:pPr>
                <a:defRPr/>
              </a:pPr>
              <a:t>15</a:t>
            </a:fld>
            <a:endParaRPr lang="es-E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1 Marcador de imagen de diapositiva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4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s-ES" dirty="0" smtClean="0"/>
          </a:p>
        </p:txBody>
      </p:sp>
      <p:sp>
        <p:nvSpPr>
          <p:cNvPr id="18435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48CCB3C6-CA9A-498A-B683-F8E3BA571D07}" type="slidenum">
              <a:rPr lang="es-ES"/>
              <a:pPr fontAlgn="base">
                <a:spcBef>
                  <a:spcPct val="0"/>
                </a:spcBef>
                <a:spcAft>
                  <a:spcPct val="0"/>
                </a:spcAft>
              </a:pPr>
              <a:t>16</a:t>
            </a:fld>
            <a:endParaRPr lang="es-E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B87D06D-4879-407C-9E93-6D1D32DD6C84}" type="slidenum">
              <a:rPr lang="es-ES" smtClean="0"/>
              <a:pPr>
                <a:defRPr/>
              </a:pPr>
              <a:t>17</a:t>
            </a:fld>
            <a:endParaRPr lang="es-E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B87D06D-4879-407C-9E93-6D1D32DD6C84}" type="slidenum">
              <a:rPr lang="es-ES" smtClean="0"/>
              <a:pPr>
                <a:defRPr/>
              </a:pPr>
              <a:t>18</a:t>
            </a:fld>
            <a:endParaRPr lang="es-E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B87D06D-4879-407C-9E93-6D1D32DD6C84}" type="slidenum">
              <a:rPr lang="es-ES" smtClean="0"/>
              <a:pPr>
                <a:defRPr/>
              </a:pPr>
              <a:t>19</a:t>
            </a:fld>
            <a:endParaRPr lang="es-E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B87D06D-4879-407C-9E93-6D1D32DD6C84}" type="slidenum">
              <a:rPr lang="es-ES" smtClean="0"/>
              <a:pPr>
                <a:defRPr/>
              </a:pPr>
              <a:t>2</a:t>
            </a:fld>
            <a:endParaRPr lang="es-E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B87D06D-4879-407C-9E93-6D1D32DD6C84}" type="slidenum">
              <a:rPr lang="es-ES" smtClean="0"/>
              <a:pPr>
                <a:defRPr/>
              </a:pPr>
              <a:t>20</a:t>
            </a:fld>
            <a:endParaRPr lang="es-E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1 Marcador de imagen de diapositiva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4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s-ES" smtClean="0"/>
              <a:t>&lt;Literal&gt;</a:t>
            </a:r>
          </a:p>
        </p:txBody>
      </p:sp>
      <p:sp>
        <p:nvSpPr>
          <p:cNvPr id="18435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48CCB3C6-CA9A-498A-B683-F8E3BA571D07}" type="slidenum">
              <a:rPr lang="es-ES"/>
              <a:pPr fontAlgn="base">
                <a:spcBef>
                  <a:spcPct val="0"/>
                </a:spcBef>
                <a:spcAft>
                  <a:spcPct val="0"/>
                </a:spcAft>
              </a:pPr>
              <a:t>21</a:t>
            </a:fld>
            <a:endParaRPr lang="es-E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1 Marcador de imagen de diapositiva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4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s-ES" dirty="0" smtClean="0"/>
          </a:p>
        </p:txBody>
      </p:sp>
      <p:sp>
        <p:nvSpPr>
          <p:cNvPr id="18435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48CCB3C6-CA9A-498A-B683-F8E3BA571D07}" type="slidenum">
              <a:rPr lang="es-ES"/>
              <a:pPr fontAlgn="base">
                <a:spcBef>
                  <a:spcPct val="0"/>
                </a:spcBef>
                <a:spcAft>
                  <a:spcPct val="0"/>
                </a:spcAft>
              </a:pPr>
              <a:t>22</a:t>
            </a:fld>
            <a:endParaRPr lang="es-E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1 Marcador de imagen de diapositiva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4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s-ES" smtClean="0"/>
              <a:t>&lt;Literal&gt;</a:t>
            </a:r>
          </a:p>
        </p:txBody>
      </p:sp>
      <p:sp>
        <p:nvSpPr>
          <p:cNvPr id="18435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48CCB3C6-CA9A-498A-B683-F8E3BA571D07}" type="slidenum">
              <a:rPr lang="es-ES"/>
              <a:pPr fontAlgn="base">
                <a:spcBef>
                  <a:spcPct val="0"/>
                </a:spcBef>
                <a:spcAft>
                  <a:spcPct val="0"/>
                </a:spcAft>
              </a:pPr>
              <a:t>23</a:t>
            </a:fld>
            <a:endParaRPr lang="es-E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B87D06D-4879-407C-9E93-6D1D32DD6C84}" type="slidenum">
              <a:rPr lang="es-ES" smtClean="0"/>
              <a:pPr>
                <a:defRPr/>
              </a:pPr>
              <a:t>3</a:t>
            </a:fld>
            <a:endParaRPr lang="es-E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B87D06D-4879-407C-9E93-6D1D32DD6C84}" type="slidenum">
              <a:rPr lang="es-ES" smtClean="0"/>
              <a:pPr>
                <a:defRPr/>
              </a:pPr>
              <a:t>4</a:t>
            </a:fld>
            <a:endParaRPr lang="es-E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1 Marcador de imagen de diapositiva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4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s-ES" smtClean="0"/>
              <a:t>&lt;Literal&gt;</a:t>
            </a:r>
          </a:p>
        </p:txBody>
      </p:sp>
      <p:sp>
        <p:nvSpPr>
          <p:cNvPr id="18435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48CCB3C6-CA9A-498A-B683-F8E3BA571D07}" type="slidenum">
              <a:rPr lang="es-ES"/>
              <a:pPr fontAlgn="base">
                <a:spcBef>
                  <a:spcPct val="0"/>
                </a:spcBef>
                <a:spcAft>
                  <a:spcPct val="0"/>
                </a:spcAft>
              </a:pPr>
              <a:t>5</a:t>
            </a:fld>
            <a:endParaRPr lang="es-E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B87D06D-4879-407C-9E93-6D1D32DD6C84}" type="slidenum">
              <a:rPr lang="es-ES" smtClean="0"/>
              <a:pPr>
                <a:defRPr/>
              </a:pPr>
              <a:t>6</a:t>
            </a:fld>
            <a:endParaRPr lang="es-E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B87D06D-4879-407C-9E93-6D1D32DD6C84}" type="slidenum">
              <a:rPr lang="es-ES" smtClean="0"/>
              <a:pPr>
                <a:defRPr/>
              </a:pPr>
              <a:t>7</a:t>
            </a:fld>
            <a:endParaRPr lang="es-E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B87D06D-4879-407C-9E93-6D1D32DD6C84}" type="slidenum">
              <a:rPr lang="es-ES" smtClean="0"/>
              <a:pPr>
                <a:defRPr/>
              </a:pPr>
              <a:t>8</a:t>
            </a:fld>
            <a:endParaRPr lang="es-E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B87D06D-4879-407C-9E93-6D1D32DD6C84}" type="slidenum">
              <a:rPr lang="es-ES" smtClean="0"/>
              <a:pPr>
                <a:defRPr/>
              </a:pPr>
              <a:t>9</a:t>
            </a:fld>
            <a:endParaRPr lang="es-E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3"/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chemeClr val="accent4">
                <a:tint val="45000"/>
                <a:satMod val="400000"/>
              </a:schemeClr>
            </a:duotone>
          </a:blip>
          <a:srcRect r="11111"/>
          <a:stretch>
            <a:fillRect/>
          </a:stretch>
        </p:blipFill>
        <p:spPr bwMode="hidden">
          <a:xfrm>
            <a:off x="-1" y="-1"/>
            <a:ext cx="9144001" cy="6861349"/>
          </a:xfrm>
          <a:prstGeom prst="rect">
            <a:avLst/>
          </a:prstGeom>
          <a:noFill/>
          <a:ln w="28575" cap="flat" cmpd="sng">
            <a:noFill/>
            <a:prstDash val="solid"/>
            <a:miter lim="800000"/>
            <a:headEnd type="none" w="med" len="med"/>
            <a:tailEnd type="none" w="med" len="med"/>
          </a:ln>
          <a:effectLst/>
        </p:spPr>
      </p:pic>
      <p:sp>
        <p:nvSpPr>
          <p:cNvPr id="5" name="63 Rectángulo"/>
          <p:cNvSpPr/>
          <p:nvPr/>
        </p:nvSpPr>
        <p:spPr bwMode="hidden">
          <a:xfrm>
            <a:off x="0" y="3048000"/>
            <a:ext cx="9144000" cy="3276600"/>
          </a:xfrm>
          <a:prstGeom prst="rect">
            <a:avLst/>
          </a:prstGeom>
          <a:gradFill flip="none" rotWithShape="1">
            <a:gsLst>
              <a:gs pos="1000">
                <a:schemeClr val="bg1">
                  <a:alpha val="40000"/>
                </a:schemeClr>
              </a:gs>
              <a:gs pos="50000">
                <a:schemeClr val="bg1">
                  <a:shade val="67500"/>
                  <a:satMod val="115000"/>
                </a:schemeClr>
              </a:gs>
              <a:gs pos="0">
                <a:schemeClr val="bg1">
                  <a:alpha val="76000"/>
                </a:schemeClr>
              </a:gs>
              <a:gs pos="100000">
                <a:schemeClr val="bg1">
                  <a:shade val="100000"/>
                  <a:satMod val="115000"/>
                </a:schemeClr>
              </a:gs>
            </a:gsLst>
            <a:lin ang="14400000" scaled="0"/>
            <a:tileRect/>
          </a:gradFill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>
            <a:spAutoFit/>
          </a:bodyPr>
          <a:lstStyle/>
          <a:p>
            <a:pPr algn="ctr" eaLnBrk="0" hangingPunct="0">
              <a:defRPr/>
            </a:pPr>
            <a:endParaRPr lang="es-ES">
              <a:solidFill>
                <a:schemeClr val="accent1"/>
              </a:solidFill>
            </a:endParaRPr>
          </a:p>
        </p:txBody>
      </p:sp>
      <p:sp>
        <p:nvSpPr>
          <p:cNvPr id="148537" name="Rectangle 57"/>
          <p:cNvSpPr>
            <a:spLocks noGrp="1" noChangeArrowheads="1"/>
          </p:cNvSpPr>
          <p:nvPr>
            <p:ph type="ctrTitle"/>
          </p:nvPr>
        </p:nvSpPr>
        <p:spPr>
          <a:xfrm>
            <a:off x="990600" y="1752600"/>
            <a:ext cx="7772400" cy="1143000"/>
          </a:xfrm>
        </p:spPr>
        <p:txBody>
          <a:bodyPr/>
          <a:lstStyle>
            <a:lvl1pPr algn="ctr"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148538" name="Rectangle 58" descr="Rectangle: Click to edit Master text styles&#10;Second level&#10;Third level&#10;Fourth level&#10;Fifth level"/>
          <p:cNvSpPr>
            <a:spLocks noGrp="1" noChangeArrowheads="1"/>
          </p:cNvSpPr>
          <p:nvPr>
            <p:ph type="subTitle" idx="1"/>
          </p:nvPr>
        </p:nvSpPr>
        <p:spPr>
          <a:xfrm>
            <a:off x="990600" y="3309938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s-ES" smtClean="0"/>
              <a:t>Haga clic para modificar el estilo de subtítulo del patrón</a:t>
            </a:r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Rectangle 60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3D-NET@DSD2013</a:t>
            </a:r>
            <a:endParaRPr lang="es-ES"/>
          </a:p>
        </p:txBody>
      </p:sp>
      <p:sp>
        <p:nvSpPr>
          <p:cNvPr id="5" name="Rectangle 61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E616C8-0CE8-428E-82F1-D751B63DCA9C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705600" y="228600"/>
            <a:ext cx="2133600" cy="6019800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304800" y="228600"/>
            <a:ext cx="6248400" cy="6019800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Rectangle 60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3D-NET@DSD2013</a:t>
            </a:r>
            <a:endParaRPr lang="es-ES"/>
          </a:p>
        </p:txBody>
      </p:sp>
      <p:sp>
        <p:nvSpPr>
          <p:cNvPr id="5" name="Rectangle 61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F3C041-1276-43F2-89B7-D44A25E3CFC0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ítulo, text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04800" y="228600"/>
            <a:ext cx="8534400" cy="685800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sz="half" idx="1"/>
          </p:nvPr>
        </p:nvSpPr>
        <p:spPr>
          <a:xfrm>
            <a:off x="304800" y="1143000"/>
            <a:ext cx="4191000" cy="510540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143000"/>
            <a:ext cx="4191000" cy="510540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 smtClean="0"/>
              <a:t>3D-NET@DSD2013</a:t>
            </a:r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1"/>
          </p:nvPr>
        </p:nvSpPr>
        <p:spPr>
          <a:xfrm>
            <a:off x="6553200" y="6400800"/>
            <a:ext cx="1905000" cy="30480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D17AD34B-4276-4184-91E9-90E7DA42E224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Haga clic para modificar el estilo de título del patrón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dirty="0" smtClean="0"/>
              <a:t>Haga clic para modificar el estilo de texto del patrón</a:t>
            </a:r>
          </a:p>
          <a:p>
            <a:pPr lvl="1"/>
            <a:r>
              <a:rPr lang="es-ES" dirty="0" smtClean="0"/>
              <a:t>Segundo nivel</a:t>
            </a:r>
          </a:p>
          <a:p>
            <a:pPr lvl="2"/>
            <a:r>
              <a:rPr lang="es-ES" dirty="0" smtClean="0"/>
              <a:t>Tercer nivel</a:t>
            </a:r>
          </a:p>
          <a:p>
            <a:pPr lvl="3"/>
            <a:r>
              <a:rPr lang="es-ES" dirty="0" smtClean="0"/>
              <a:t>Cuarto nivel</a:t>
            </a:r>
          </a:p>
          <a:p>
            <a:pPr lvl="4"/>
            <a:r>
              <a:rPr lang="es-ES" dirty="0" smtClean="0"/>
              <a:t>Quinto nivel</a:t>
            </a:r>
            <a:endParaRPr lang="es-ES" dirty="0"/>
          </a:p>
        </p:txBody>
      </p:sp>
      <p:sp>
        <p:nvSpPr>
          <p:cNvPr id="4" name="Rectangle 60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3D-NET@DSD2013</a:t>
            </a:r>
            <a:endParaRPr lang="es-ES"/>
          </a:p>
        </p:txBody>
      </p:sp>
      <p:sp>
        <p:nvSpPr>
          <p:cNvPr id="5" name="Rectangle 61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251F12-5459-47FB-9FAD-E2AF0618341D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tx1">
                    <a:lumMod val="40000"/>
                    <a:lumOff val="60000"/>
                  </a:schemeClr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s-ES" dirty="0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Rectangle 60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3D-NET@DSD2013</a:t>
            </a:r>
            <a:endParaRPr lang="es-ES"/>
          </a:p>
        </p:txBody>
      </p:sp>
      <p:sp>
        <p:nvSpPr>
          <p:cNvPr id="5" name="Rectangle 61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6AE1275-EE6A-4D57-B84E-28D38EB76C7F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304800" y="1143000"/>
            <a:ext cx="4191000" cy="5105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 dirty="0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143000"/>
            <a:ext cx="4191000" cy="5105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Rectangle 60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3D-NET@DSD2013</a:t>
            </a:r>
            <a:endParaRPr lang="es-ES"/>
          </a:p>
        </p:txBody>
      </p:sp>
      <p:sp>
        <p:nvSpPr>
          <p:cNvPr id="6" name="Rectangle 61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593ECFF-5B36-4DD2-8ABE-5741CD89E37C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Rectangle 60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3D-NET@DSD2013</a:t>
            </a:r>
            <a:endParaRPr lang="es-ES"/>
          </a:p>
        </p:txBody>
      </p:sp>
      <p:sp>
        <p:nvSpPr>
          <p:cNvPr id="8" name="Rectangle 61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C3EE4D-D64D-434E-A2DA-3FCB1667C4AA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Rectangle 60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3D-NET@DSD2013</a:t>
            </a:r>
            <a:endParaRPr lang="es-ES"/>
          </a:p>
        </p:txBody>
      </p:sp>
      <p:sp>
        <p:nvSpPr>
          <p:cNvPr id="4" name="Rectangle 61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51EB3C4-B7B9-4313-B174-B21C32371DFB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0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3D-NET@DSD2013</a:t>
            </a:r>
            <a:endParaRPr lang="es-ES"/>
          </a:p>
        </p:txBody>
      </p:sp>
      <p:sp>
        <p:nvSpPr>
          <p:cNvPr id="3" name="Rectangle 61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D7CB31-DA5C-4407-9604-CB32C3E6A830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Rectangle 60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3D-NET@DSD2013</a:t>
            </a:r>
            <a:endParaRPr lang="es-ES"/>
          </a:p>
        </p:txBody>
      </p:sp>
      <p:sp>
        <p:nvSpPr>
          <p:cNvPr id="6" name="Rectangle 61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0C56FE-B065-4F12-8A06-37E6262FAD32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s-ES" noProof="0" smtClean="0"/>
              <a:t>Haga clic en el icono para agregar una imagen</a:t>
            </a:r>
            <a:endParaRPr lang="es-ES" noProof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Rectangle 60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3D-NET@DSD2013</a:t>
            </a:r>
            <a:endParaRPr lang="es-ES"/>
          </a:p>
        </p:txBody>
      </p:sp>
      <p:sp>
        <p:nvSpPr>
          <p:cNvPr id="6" name="Rectangle 61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C10042-EBAF-4975-BC35-F40940E18394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ltGray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26" name="12 Conector recto"/>
          <p:cNvCxnSpPr>
            <a:cxnSpLocks noChangeShapeType="1"/>
          </p:cNvCxnSpPr>
          <p:nvPr/>
        </p:nvCxnSpPr>
        <p:spPr bwMode="ltGray">
          <a:xfrm>
            <a:off x="0" y="6357938"/>
            <a:ext cx="9144000" cy="14287"/>
          </a:xfrm>
          <a:prstGeom prst="line">
            <a:avLst/>
          </a:prstGeom>
          <a:noFill/>
          <a:ln w="28575" algn="ctr">
            <a:solidFill>
              <a:srgbClr val="000000"/>
            </a:solidFill>
            <a:round/>
            <a:headEnd/>
            <a:tailEnd/>
          </a:ln>
        </p:spPr>
      </p:cxnSp>
      <p:cxnSp>
        <p:nvCxnSpPr>
          <p:cNvPr id="1027" name="10 Conector recto"/>
          <p:cNvCxnSpPr>
            <a:cxnSpLocks noChangeShapeType="1"/>
          </p:cNvCxnSpPr>
          <p:nvPr/>
        </p:nvCxnSpPr>
        <p:spPr bwMode="auto">
          <a:xfrm>
            <a:off x="0" y="923925"/>
            <a:ext cx="9144000" cy="1588"/>
          </a:xfrm>
          <a:prstGeom prst="line">
            <a:avLst/>
          </a:prstGeom>
          <a:noFill/>
          <a:ln w="28575" algn="ctr">
            <a:solidFill>
              <a:srgbClr val="000000"/>
            </a:solidFill>
            <a:round/>
            <a:headEnd/>
            <a:tailEnd/>
          </a:ln>
        </p:spPr>
      </p:cxnSp>
      <p:pic>
        <p:nvPicPr>
          <p:cNvPr id="62" name="Picture 2"/>
          <p:cNvPicPr>
            <a:picLocks noChangeAspect="1" noChangeArrowheads="1"/>
          </p:cNvPicPr>
          <p:nvPr/>
        </p:nvPicPr>
        <p:blipFill>
          <a:blip r:embed="rId14" cstate="print">
            <a:duotone>
              <a:prstClr val="black"/>
              <a:schemeClr val="accent4">
                <a:tint val="45000"/>
                <a:satMod val="400000"/>
              </a:schemeClr>
            </a:duotone>
          </a:blip>
          <a:srcRect r="9774"/>
          <a:stretch>
            <a:fillRect/>
          </a:stretch>
        </p:blipFill>
        <p:spPr bwMode="hidden">
          <a:xfrm>
            <a:off x="0" y="-10567"/>
            <a:ext cx="9144000" cy="6868567"/>
          </a:xfrm>
          <a:prstGeom prst="rect">
            <a:avLst/>
          </a:prstGeom>
          <a:noFill/>
          <a:ln w="28575" cap="flat" cmpd="sng">
            <a:noFill/>
            <a:prstDash val="solid"/>
            <a:miter lim="800000"/>
            <a:headEnd type="none" w="med" len="med"/>
            <a:tailEnd type="none" w="med" len="med"/>
          </a:ln>
          <a:effectLst/>
        </p:spPr>
      </p:pic>
      <p:sp>
        <p:nvSpPr>
          <p:cNvPr id="64" name="63 Rectángulo"/>
          <p:cNvSpPr/>
          <p:nvPr/>
        </p:nvSpPr>
        <p:spPr bwMode="hidden">
          <a:xfrm>
            <a:off x="0" y="914400"/>
            <a:ext cx="9144000" cy="5486400"/>
          </a:xfrm>
          <a:prstGeom prst="rect">
            <a:avLst/>
          </a:prstGeom>
          <a:gradFill flip="none" rotWithShape="1">
            <a:gsLst>
              <a:gs pos="10000">
                <a:schemeClr val="bg1">
                  <a:alpha val="91000"/>
                </a:schemeClr>
              </a:gs>
              <a:gs pos="50000">
                <a:schemeClr val="bg1"/>
              </a:gs>
            </a:gsLst>
            <a:lin ang="16200000" scaled="1"/>
            <a:tileRect/>
          </a:gradFill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>
            <a:spAutoFit/>
          </a:bodyPr>
          <a:lstStyle/>
          <a:p>
            <a:pPr algn="ctr" eaLnBrk="0" hangingPunct="0">
              <a:defRPr/>
            </a:pPr>
            <a:endParaRPr lang="es-ES">
              <a:solidFill>
                <a:schemeClr val="accent1"/>
              </a:solidFill>
            </a:endParaRPr>
          </a:p>
        </p:txBody>
      </p:sp>
      <p:sp>
        <p:nvSpPr>
          <p:cNvPr id="147513" name="Rectangle 57"/>
          <p:cNvSpPr>
            <a:spLocks noGrp="1" noChangeArrowheads="1"/>
          </p:cNvSpPr>
          <p:nvPr>
            <p:ph type="title"/>
          </p:nvPr>
        </p:nvSpPr>
        <p:spPr bwMode="gray">
          <a:xfrm>
            <a:off x="304800" y="228600"/>
            <a:ext cx="85344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s-ES" smtClean="0"/>
              <a:t>Haga clic para modificar el estilo de título del patrón</a:t>
            </a:r>
            <a:endParaRPr lang="en-US" dirty="0" smtClean="0"/>
          </a:p>
        </p:txBody>
      </p:sp>
      <p:sp>
        <p:nvSpPr>
          <p:cNvPr id="1033" name="Rectangle 58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 bwMode="ltGray">
          <a:xfrm>
            <a:off x="304800" y="1143000"/>
            <a:ext cx="8534400" cy="510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smtClean="0"/>
          </a:p>
        </p:txBody>
      </p:sp>
      <p:sp>
        <p:nvSpPr>
          <p:cNvPr id="147516" name="Rectangle 60"/>
          <p:cNvSpPr>
            <a:spLocks noGrp="1" noChangeArrowheads="1"/>
          </p:cNvSpPr>
          <p:nvPr>
            <p:ph type="ftr" sz="quarter" idx="3"/>
          </p:nvPr>
        </p:nvSpPr>
        <p:spPr bwMode="ltGray">
          <a:xfrm>
            <a:off x="304800" y="6400800"/>
            <a:ext cx="57150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lumMod val="40000"/>
                    <a:lumOff val="60000"/>
                  </a:schemeClr>
                </a:solidFill>
                <a:latin typeface="Eurostile Bold" pitchFamily="34" charset="0"/>
              </a:defRPr>
            </a:lvl1pPr>
          </a:lstStyle>
          <a:p>
            <a:pPr>
              <a:defRPr/>
            </a:pPr>
            <a:r>
              <a:rPr lang="en-US" smtClean="0"/>
              <a:t>3D-NET@DSD2013</a:t>
            </a:r>
            <a:endParaRPr lang="es-ES"/>
          </a:p>
        </p:txBody>
      </p:sp>
      <p:sp>
        <p:nvSpPr>
          <p:cNvPr id="147517" name="Rectangle 61"/>
          <p:cNvSpPr>
            <a:spLocks noGrp="1" noChangeArrowheads="1"/>
          </p:cNvSpPr>
          <p:nvPr>
            <p:ph type="sldNum" sz="quarter" idx="4"/>
          </p:nvPr>
        </p:nvSpPr>
        <p:spPr bwMode="ltGray">
          <a:xfrm>
            <a:off x="6553200" y="6400800"/>
            <a:ext cx="157797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lumMod val="40000"/>
                    <a:lumOff val="60000"/>
                  </a:schemeClr>
                </a:solidFill>
                <a:effectLst>
                  <a:reflection blurRad="6350" stA="55000" endA="300" endPos="45500" dir="5400000" sy="-100000" algn="bl" rotWithShape="0"/>
                </a:effectLst>
                <a:latin typeface="Eurostile Bold" pitchFamily="34" charset="0"/>
              </a:defRPr>
            </a:lvl1pPr>
          </a:lstStyle>
          <a:p>
            <a:pPr>
              <a:defRPr/>
            </a:pPr>
            <a:fld id="{B026A769-693D-4447-AD92-28E089AD3A39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  <p:pic>
        <p:nvPicPr>
          <p:cNvPr id="74" name="Picture 3"/>
          <p:cNvPicPr>
            <a:picLocks noChangeAspect="1" noChangeArrowheads="1"/>
          </p:cNvPicPr>
          <p:nvPr/>
        </p:nvPicPr>
        <p:blipFill>
          <a:blip r:embed="rId15" cstate="print">
            <a:duotone>
              <a:prstClr val="black"/>
              <a:schemeClr val="accent4">
                <a:tint val="45000"/>
                <a:satMod val="400000"/>
              </a:schemeClr>
            </a:duotone>
          </a:blip>
          <a:srcRect l="13789" t="8658" r="9494" b="21710"/>
          <a:stretch>
            <a:fillRect/>
          </a:stretch>
        </p:blipFill>
        <p:spPr bwMode="ltGray">
          <a:xfrm>
            <a:off x="8603456" y="6396039"/>
            <a:ext cx="481013" cy="447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5" name="Picture 7" descr="logo_UC"/>
          <p:cNvPicPr>
            <a:picLocks noChangeAspect="1" noChangeArrowheads="1"/>
          </p:cNvPicPr>
          <p:nvPr/>
        </p:nvPicPr>
        <p:blipFill>
          <a:blip r:embed="rId16" cstate="print">
            <a:duotone>
              <a:prstClr val="black"/>
              <a:schemeClr val="accent4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ltGray">
          <a:xfrm>
            <a:off x="8201245" y="6400800"/>
            <a:ext cx="371409" cy="372794"/>
          </a:xfrm>
          <a:prstGeom prst="rect">
            <a:avLst/>
          </a:prstGeom>
          <a:noFill/>
          <a:effectLst>
            <a:reflection blurRad="6350" stA="52000" endA="300" endPos="35000" dir="5400000" sy="-100000" algn="bl" rotWithShape="0"/>
          </a:effec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4" r:id="rId12"/>
  </p:sldLayoutIdLst>
  <p:timing>
    <p:tnLst>
      <p:par>
        <p:cTn id="1" dur="indefinite" restart="never" nodeType="tmRoot"/>
      </p:par>
    </p:tnLst>
  </p:timing>
  <p:hf hdr="0" dt="0"/>
  <p:txStyles>
    <p:titleStyle>
      <a:lvl1pPr algn="l" rtl="0" fontAlgn="base">
        <a:spcBef>
          <a:spcPct val="0"/>
        </a:spcBef>
        <a:spcAft>
          <a:spcPct val="0"/>
        </a:spcAft>
        <a:defRPr sz="3600">
          <a:solidFill>
            <a:srgbClr val="ABAED9"/>
          </a:solidFill>
          <a:effectLst>
            <a:reflection blurRad="6350" stA="55000" endA="300" endPos="45500" dir="5400000" sy="-100000" algn="bl" rotWithShape="0"/>
          </a:effectLst>
          <a:latin typeface="Eurostile Bold" pitchFamily="34" charset="0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600">
          <a:solidFill>
            <a:srgbClr val="ABAED9"/>
          </a:solidFill>
          <a:latin typeface="Eurostile Bold"/>
        </a:defRPr>
      </a:lvl2pPr>
      <a:lvl3pPr algn="l" rtl="0" fontAlgn="base">
        <a:spcBef>
          <a:spcPct val="0"/>
        </a:spcBef>
        <a:spcAft>
          <a:spcPct val="0"/>
        </a:spcAft>
        <a:defRPr sz="3600">
          <a:solidFill>
            <a:srgbClr val="ABAED9"/>
          </a:solidFill>
          <a:latin typeface="Eurostile Bold"/>
        </a:defRPr>
      </a:lvl3pPr>
      <a:lvl4pPr algn="l" rtl="0" fontAlgn="base">
        <a:spcBef>
          <a:spcPct val="0"/>
        </a:spcBef>
        <a:spcAft>
          <a:spcPct val="0"/>
        </a:spcAft>
        <a:defRPr sz="3600">
          <a:solidFill>
            <a:srgbClr val="ABAED9"/>
          </a:solidFill>
          <a:latin typeface="Eurostile Bold"/>
        </a:defRPr>
      </a:lvl4pPr>
      <a:lvl5pPr algn="l" rtl="0" fontAlgn="base">
        <a:spcBef>
          <a:spcPct val="0"/>
        </a:spcBef>
        <a:spcAft>
          <a:spcPct val="0"/>
        </a:spcAft>
        <a:defRPr sz="3600">
          <a:solidFill>
            <a:srgbClr val="ABAED9"/>
          </a:solidFill>
          <a:latin typeface="Eurostile Bold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6B02FF"/>
          </a:solidFill>
          <a:latin typeface="Tahoma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6B02FF"/>
          </a:solidFill>
          <a:latin typeface="Tahoma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6B02FF"/>
          </a:solidFill>
          <a:latin typeface="Tahoma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6B02FF"/>
          </a:solidFill>
          <a:latin typeface="Tahoma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rgbClr val="030305"/>
        </a:buClr>
        <a:buChar char="•"/>
        <a:defRPr sz="2400">
          <a:solidFill>
            <a:srgbClr val="030305"/>
          </a:solidFill>
          <a:latin typeface="Calibri" pitchFamily="34" charset="0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rgbClr val="030305"/>
        </a:buClr>
        <a:buChar char="•"/>
        <a:defRPr sz="2000">
          <a:solidFill>
            <a:srgbClr val="030305"/>
          </a:solidFill>
          <a:latin typeface="Calibri" pitchFamily="34" charset="0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rgbClr val="030305"/>
        </a:buClr>
        <a:buChar char="•"/>
        <a:defRPr sz="2000">
          <a:solidFill>
            <a:srgbClr val="030305"/>
          </a:solidFill>
          <a:latin typeface="Calibri" pitchFamily="34" charset="0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rgbClr val="030305"/>
        </a:buClr>
        <a:buChar char="•"/>
        <a:defRPr sz="2000">
          <a:solidFill>
            <a:srgbClr val="030305"/>
          </a:solidFill>
          <a:latin typeface="Calibri" pitchFamily="34" charset="0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rgbClr val="030305"/>
        </a:buClr>
        <a:buChar char="•"/>
        <a:defRPr sz="2000">
          <a:solidFill>
            <a:srgbClr val="030305"/>
          </a:solidFill>
          <a:latin typeface="Calibri" pitchFamily="34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rgbClr val="030305"/>
        </a:buClr>
        <a:buChar char="•"/>
        <a:defRPr sz="2000">
          <a:solidFill>
            <a:srgbClr val="030305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rgbClr val="030305"/>
        </a:buClr>
        <a:buChar char="•"/>
        <a:defRPr sz="2000">
          <a:solidFill>
            <a:srgbClr val="030305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rgbClr val="030305"/>
        </a:buClr>
        <a:buChar char="•"/>
        <a:defRPr sz="2000">
          <a:solidFill>
            <a:srgbClr val="030305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rgbClr val="030305"/>
        </a:buClr>
        <a:buChar char="•"/>
        <a:defRPr sz="2000">
          <a:solidFill>
            <a:srgbClr val="030305"/>
          </a:solidFill>
          <a:latin typeface="+mn-lt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Relationship Id="rId4" Type="http://schemas.openxmlformats.org/officeDocument/2006/relationships/image" Target="../media/image9.wmf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wm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w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Relationship Id="rId5" Type="http://schemas.openxmlformats.org/officeDocument/2006/relationships/image" Target="../media/image10.wmf"/><Relationship Id="rId4" Type="http://schemas.openxmlformats.org/officeDocument/2006/relationships/image" Target="../media/image9.w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9.xml"/><Relationship Id="rId4" Type="http://schemas.openxmlformats.org/officeDocument/2006/relationships/image" Target="../media/image11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.xml"/><Relationship Id="rId4" Type="http://schemas.openxmlformats.org/officeDocument/2006/relationships/image" Target="../media/image8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1.xml"/><Relationship Id="rId4" Type="http://schemas.openxmlformats.org/officeDocument/2006/relationships/chart" Target="../charts/char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5" Type="http://schemas.openxmlformats.org/officeDocument/2006/relationships/image" Target="../media/image7.jpeg"/><Relationship Id="rId4" Type="http://schemas.openxmlformats.org/officeDocument/2006/relationships/image" Target="../media/image6.wmf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Relationship Id="rId4" Type="http://schemas.openxmlformats.org/officeDocument/2006/relationships/chart" Target="../charts/char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2 Subtítulo" descr="Rectangle: Click to edit Master text styles&#10;Second level&#10;Third level&#10;Fourth level&#10;Fifth level"/>
          <p:cNvSpPr>
            <a:spLocks noGrp="1"/>
          </p:cNvSpPr>
          <p:nvPr>
            <p:ph type="subTitle" idx="1"/>
          </p:nvPr>
        </p:nvSpPr>
        <p:spPr>
          <a:xfrm>
            <a:off x="391886" y="3690938"/>
            <a:ext cx="8360227" cy="1752600"/>
          </a:xfrm>
        </p:spPr>
        <p:txBody>
          <a:bodyPr/>
          <a:lstStyle/>
          <a:p>
            <a:r>
              <a:rPr lang="es-ES" b="1" dirty="0" smtClean="0"/>
              <a:t>Pablo Abad, </a:t>
            </a:r>
            <a:r>
              <a:rPr lang="es-ES" dirty="0" smtClean="0"/>
              <a:t>Pablo Prieto, Lucia G. Menezo, Adrian Colaso, Valentin Puente and Jose-Angel Gregorio</a:t>
            </a:r>
          </a:p>
          <a:p>
            <a:endParaRPr lang="es-ES" dirty="0" smtClean="0"/>
          </a:p>
          <a:p>
            <a:r>
              <a:rPr lang="es-ES" dirty="0" err="1" smtClean="0"/>
              <a:t>University</a:t>
            </a:r>
            <a:r>
              <a:rPr lang="es-ES" dirty="0" smtClean="0"/>
              <a:t> of Cantabria</a:t>
            </a:r>
          </a:p>
          <a:p>
            <a:endParaRPr lang="es-ES" dirty="0" smtClean="0"/>
          </a:p>
          <a:p>
            <a:endParaRPr lang="es-ES" dirty="0" smtClean="0"/>
          </a:p>
          <a:p>
            <a:endParaRPr lang="es-ES" dirty="0" smtClean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4294967295"/>
          </p:nvPr>
        </p:nvSpPr>
        <p:spPr>
          <a:xfrm>
            <a:off x="6553200" y="6248400"/>
            <a:ext cx="1627163" cy="457200"/>
          </a:xfrm>
        </p:spPr>
        <p:txBody>
          <a:bodyPr/>
          <a:lstStyle/>
          <a:p>
            <a:pPr>
              <a:defRPr/>
            </a:pPr>
            <a:fld id="{6399A078-3B3F-42E6-B913-631068C8772A}" type="slidenum">
              <a:rPr lang="es-ES"/>
              <a:pPr>
                <a:defRPr/>
              </a:pPr>
              <a:t>1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4294967295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3D-NET@DSD2013</a:t>
            </a:r>
            <a:endParaRPr lang="es-ES" dirty="0"/>
          </a:p>
        </p:txBody>
      </p:sp>
      <p:pic>
        <p:nvPicPr>
          <p:cNvPr id="1030" name="Picture 6" descr="logoUC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139811" y="4921488"/>
            <a:ext cx="1306513" cy="131127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  <a:softEdge rad="31750"/>
          </a:effectLst>
        </p:spPr>
      </p:pic>
      <p:sp>
        <p:nvSpPr>
          <p:cNvPr id="15367" name="Text Box 7"/>
          <p:cNvSpPr txBox="1">
            <a:spLocks noChangeArrowheads="1"/>
          </p:cNvSpPr>
          <p:nvPr/>
        </p:nvSpPr>
        <p:spPr bwMode="auto">
          <a:xfrm>
            <a:off x="157163" y="255404"/>
            <a:ext cx="8923337" cy="21236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400" b="1" dirty="0" smtClean="0">
                <a:solidFill>
                  <a:schemeClr val="bg2"/>
                </a:solidFill>
                <a:latin typeface="Calibri" pitchFamily="34" charset="0"/>
              </a:rPr>
              <a:t>Interaction of </a:t>
            </a:r>
            <a:r>
              <a:rPr lang="en-US" sz="4400" b="1" dirty="0" err="1" smtClean="0">
                <a:solidFill>
                  <a:schemeClr val="bg2"/>
                </a:solidFill>
                <a:latin typeface="Calibri" pitchFamily="34" charset="0"/>
              </a:rPr>
              <a:t>NoC</a:t>
            </a:r>
            <a:r>
              <a:rPr lang="en-US" sz="4400" b="1" dirty="0" smtClean="0">
                <a:solidFill>
                  <a:schemeClr val="bg2"/>
                </a:solidFill>
                <a:latin typeface="Calibri" pitchFamily="34" charset="0"/>
              </a:rPr>
              <a:t> design and Coherence Protocol in 3D-stacked CMPs</a:t>
            </a:r>
            <a:endParaRPr lang="en-US" sz="4400" b="1" dirty="0">
              <a:solidFill>
                <a:schemeClr val="bg2"/>
              </a:solidFill>
              <a:latin typeface="Calibri" pitchFamily="34" charset="0"/>
            </a:endParaRPr>
          </a:p>
        </p:txBody>
      </p:sp>
    </p:spTree>
  </p:cSld>
  <p:clrMapOvr>
    <a:masterClrMapping/>
  </p:clrMapOvr>
  <p:transition advTm="10141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115 Forma libre"/>
          <p:cNvSpPr/>
          <p:nvPr/>
        </p:nvSpPr>
        <p:spPr bwMode="auto">
          <a:xfrm>
            <a:off x="3918857" y="4156364"/>
            <a:ext cx="4215740" cy="1911927"/>
          </a:xfrm>
          <a:custGeom>
            <a:avLst/>
            <a:gdLst>
              <a:gd name="connsiteX0" fmla="*/ 0 w 4215740"/>
              <a:gd name="connsiteY0" fmla="*/ 273132 h 1911927"/>
              <a:gd name="connsiteX1" fmla="*/ 2850078 w 4215740"/>
              <a:gd name="connsiteY1" fmla="*/ 1911927 h 1911927"/>
              <a:gd name="connsiteX2" fmla="*/ 4215740 w 4215740"/>
              <a:gd name="connsiteY2" fmla="*/ 1092530 h 1911927"/>
              <a:gd name="connsiteX3" fmla="*/ 3633849 w 4215740"/>
              <a:gd name="connsiteY3" fmla="*/ 760020 h 1911927"/>
              <a:gd name="connsiteX4" fmla="*/ 2802577 w 4215740"/>
              <a:gd name="connsiteY4" fmla="*/ 1282535 h 1911927"/>
              <a:gd name="connsiteX5" fmla="*/ 498764 w 4215740"/>
              <a:gd name="connsiteY5" fmla="*/ 0 h 1911927"/>
              <a:gd name="connsiteX6" fmla="*/ 0 w 4215740"/>
              <a:gd name="connsiteY6" fmla="*/ 273132 h 19119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215740" h="1911927">
                <a:moveTo>
                  <a:pt x="0" y="273132"/>
                </a:moveTo>
                <a:lnTo>
                  <a:pt x="2850078" y="1911927"/>
                </a:lnTo>
                <a:lnTo>
                  <a:pt x="4215740" y="1092530"/>
                </a:lnTo>
                <a:lnTo>
                  <a:pt x="3633849" y="760020"/>
                </a:lnTo>
                <a:lnTo>
                  <a:pt x="2802577" y="1282535"/>
                </a:lnTo>
                <a:lnTo>
                  <a:pt x="498764" y="0"/>
                </a:lnTo>
                <a:lnTo>
                  <a:pt x="0" y="273132"/>
                </a:lnTo>
                <a:close/>
              </a:path>
            </a:pathLst>
          </a:custGeom>
          <a:solidFill>
            <a:srgbClr val="00B0F0"/>
          </a:solidFill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accent1"/>
              </a:solidFill>
              <a:effectLst/>
              <a:latin typeface="Arial" charset="0"/>
            </a:endParaRP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3D-NET@DSD2013</a:t>
            </a:r>
            <a:endParaRPr lang="es-ES" dirty="0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7F251F12-5459-47FB-9FAD-E2AF0618341D}" type="slidenum">
              <a:rPr lang="es-ES" smtClean="0"/>
              <a:pPr>
                <a:defRPr/>
              </a:pPr>
              <a:t>10</a:t>
            </a:fld>
            <a:endParaRPr lang="es-ES"/>
          </a:p>
        </p:txBody>
      </p:sp>
      <p:sp>
        <p:nvSpPr>
          <p:cNvPr id="264" name="Text Box 9"/>
          <p:cNvSpPr txBox="1">
            <a:spLocks noChangeArrowheads="1"/>
          </p:cNvSpPr>
          <p:nvPr/>
        </p:nvSpPr>
        <p:spPr bwMode="auto">
          <a:xfrm>
            <a:off x="157163" y="107950"/>
            <a:ext cx="8923337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000" b="1" dirty="0" smtClean="0">
                <a:solidFill>
                  <a:schemeClr val="bg2"/>
                </a:solidFill>
                <a:latin typeface="Calibri" pitchFamily="34" charset="0"/>
              </a:rPr>
              <a:t>3D–Coherence–Network Interaction </a:t>
            </a:r>
            <a:endParaRPr lang="en-US" sz="4400" b="1" dirty="0">
              <a:solidFill>
                <a:schemeClr val="bg2"/>
              </a:solidFill>
              <a:latin typeface="Calibri" pitchFamily="34" charset="0"/>
            </a:endParaRPr>
          </a:p>
        </p:txBody>
      </p:sp>
      <p:grpSp>
        <p:nvGrpSpPr>
          <p:cNvPr id="2" name="122 Grupo"/>
          <p:cNvGrpSpPr/>
          <p:nvPr/>
        </p:nvGrpSpPr>
        <p:grpSpPr>
          <a:xfrm>
            <a:off x="4962010" y="2777580"/>
            <a:ext cx="3035906" cy="3693110"/>
            <a:chOff x="923788" y="2303253"/>
            <a:chExt cx="3035906" cy="3693110"/>
          </a:xfrm>
          <a:solidFill>
            <a:srgbClr val="A3E7FF"/>
          </a:solidFill>
          <a:scene3d>
            <a:camera prst="isometricTopUp"/>
            <a:lightRig rig="threePt" dir="t"/>
          </a:scene3d>
        </p:grpSpPr>
        <p:sp>
          <p:nvSpPr>
            <p:cNvPr id="125" name="124 CuadroTexto"/>
            <p:cNvSpPr txBox="1"/>
            <p:nvPr/>
          </p:nvSpPr>
          <p:spPr>
            <a:xfrm>
              <a:off x="931936" y="2303253"/>
              <a:ext cx="548640" cy="548640"/>
            </a:xfrm>
            <a:prstGeom prst="rect">
              <a:avLst/>
            </a:prstGeom>
            <a:grpFill/>
            <a:ln w="25400">
              <a:solidFill>
                <a:schemeClr val="bg1">
                  <a:lumMod val="50000"/>
                </a:schemeClr>
              </a:solidFill>
            </a:ln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lang="en-US" sz="1600" b="1" dirty="0" smtClean="0">
                  <a:latin typeface="+mj-lt"/>
                </a:rPr>
                <a:t>R</a:t>
              </a:r>
              <a:r>
                <a:rPr lang="en-US" sz="1600" b="1" baseline="-25000" dirty="0" smtClean="0">
                  <a:latin typeface="+mj-lt"/>
                </a:rPr>
                <a:t>9</a:t>
              </a:r>
              <a:endParaRPr lang="en-US" b="1" baseline="-25000" dirty="0">
                <a:latin typeface="+mj-lt"/>
              </a:endParaRPr>
            </a:p>
          </p:txBody>
        </p:sp>
        <p:sp>
          <p:nvSpPr>
            <p:cNvPr id="127" name="126 CuadroTexto"/>
            <p:cNvSpPr txBox="1"/>
            <p:nvPr/>
          </p:nvSpPr>
          <p:spPr>
            <a:xfrm>
              <a:off x="2168776" y="2307326"/>
              <a:ext cx="548640" cy="548640"/>
            </a:xfrm>
            <a:prstGeom prst="rect">
              <a:avLst/>
            </a:prstGeom>
            <a:grpFill/>
            <a:ln w="25400">
              <a:solidFill>
                <a:schemeClr val="bg1">
                  <a:lumMod val="50000"/>
                </a:schemeClr>
              </a:solidFill>
            </a:ln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lang="en-US" sz="1600" b="1" dirty="0" smtClean="0">
                  <a:latin typeface="+mj-lt"/>
                </a:rPr>
                <a:t>R</a:t>
              </a:r>
              <a:r>
                <a:rPr lang="en-US" sz="1600" b="1" baseline="-25000" dirty="0" smtClean="0">
                  <a:latin typeface="+mj-lt"/>
                </a:rPr>
                <a:t>10</a:t>
              </a:r>
              <a:endParaRPr lang="en-US" b="1" baseline="-25000" dirty="0">
                <a:latin typeface="+mj-lt"/>
              </a:endParaRPr>
            </a:p>
          </p:txBody>
        </p:sp>
        <p:sp>
          <p:nvSpPr>
            <p:cNvPr id="129" name="128 CuadroTexto"/>
            <p:cNvSpPr txBox="1"/>
            <p:nvPr/>
          </p:nvSpPr>
          <p:spPr>
            <a:xfrm>
              <a:off x="926435" y="3887766"/>
              <a:ext cx="548640" cy="548640"/>
            </a:xfrm>
            <a:prstGeom prst="rect">
              <a:avLst/>
            </a:prstGeom>
            <a:grpFill/>
            <a:ln w="25400">
              <a:solidFill>
                <a:schemeClr val="bg1">
                  <a:lumMod val="50000"/>
                </a:schemeClr>
              </a:solidFill>
            </a:ln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lang="en-US" sz="1600" b="1" dirty="0" smtClean="0">
                  <a:latin typeface="+mj-lt"/>
                </a:rPr>
                <a:t>R</a:t>
              </a:r>
              <a:r>
                <a:rPr lang="en-US" sz="1600" b="1" baseline="-25000" dirty="0" smtClean="0">
                  <a:latin typeface="+mj-lt"/>
                </a:rPr>
                <a:t>12</a:t>
              </a:r>
              <a:endParaRPr lang="en-US" b="1" baseline="-25000" dirty="0">
                <a:latin typeface="+mj-lt"/>
              </a:endParaRPr>
            </a:p>
          </p:txBody>
        </p:sp>
        <p:sp>
          <p:nvSpPr>
            <p:cNvPr id="131" name="130 CuadroTexto"/>
            <p:cNvSpPr txBox="1"/>
            <p:nvPr/>
          </p:nvSpPr>
          <p:spPr>
            <a:xfrm>
              <a:off x="3411054" y="2303253"/>
              <a:ext cx="548640" cy="548640"/>
            </a:xfrm>
            <a:prstGeom prst="rect">
              <a:avLst/>
            </a:prstGeom>
            <a:grpFill/>
            <a:ln w="25400">
              <a:solidFill>
                <a:schemeClr val="bg1">
                  <a:lumMod val="50000"/>
                </a:schemeClr>
              </a:solidFill>
            </a:ln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lang="en-US" sz="1600" b="1" dirty="0" smtClean="0">
                  <a:latin typeface="+mj-lt"/>
                </a:rPr>
                <a:t>R</a:t>
              </a:r>
              <a:r>
                <a:rPr lang="en-US" sz="1600" b="1" baseline="-25000" dirty="0" smtClean="0">
                  <a:latin typeface="+mj-lt"/>
                </a:rPr>
                <a:t>11</a:t>
              </a:r>
              <a:endParaRPr lang="en-US" b="1" baseline="-25000" dirty="0">
                <a:latin typeface="+mj-lt"/>
              </a:endParaRPr>
            </a:p>
          </p:txBody>
        </p:sp>
        <p:sp>
          <p:nvSpPr>
            <p:cNvPr id="133" name="132 CuadroTexto"/>
            <p:cNvSpPr txBox="1"/>
            <p:nvPr/>
          </p:nvSpPr>
          <p:spPr>
            <a:xfrm>
              <a:off x="923788" y="5447723"/>
              <a:ext cx="548640" cy="548640"/>
            </a:xfrm>
            <a:prstGeom prst="rect">
              <a:avLst/>
            </a:prstGeom>
            <a:grpFill/>
            <a:ln w="25400">
              <a:solidFill>
                <a:schemeClr val="bg1">
                  <a:lumMod val="50000"/>
                </a:schemeClr>
              </a:solidFill>
            </a:ln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lang="en-US" sz="1600" b="1" dirty="0" smtClean="0">
                  <a:latin typeface="+mj-lt"/>
                </a:rPr>
                <a:t>R</a:t>
              </a:r>
              <a:r>
                <a:rPr lang="en-US" sz="1600" b="1" baseline="-25000" dirty="0" smtClean="0">
                  <a:latin typeface="+mj-lt"/>
                </a:rPr>
                <a:t>15</a:t>
              </a:r>
              <a:endParaRPr lang="en-US" b="1" baseline="-25000" dirty="0">
                <a:latin typeface="+mj-lt"/>
              </a:endParaRPr>
            </a:p>
          </p:txBody>
        </p:sp>
        <p:sp>
          <p:nvSpPr>
            <p:cNvPr id="135" name="134 CuadroTexto"/>
            <p:cNvSpPr txBox="1"/>
            <p:nvPr/>
          </p:nvSpPr>
          <p:spPr>
            <a:xfrm>
              <a:off x="2175673" y="5439576"/>
              <a:ext cx="548640" cy="548640"/>
            </a:xfrm>
            <a:prstGeom prst="rect">
              <a:avLst/>
            </a:prstGeom>
            <a:grpFill/>
            <a:ln w="25400">
              <a:solidFill>
                <a:schemeClr val="bg1">
                  <a:lumMod val="50000"/>
                </a:schemeClr>
              </a:solidFill>
            </a:ln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lang="en-US" sz="1600" b="1" dirty="0" smtClean="0">
                  <a:latin typeface="+mj-lt"/>
                </a:rPr>
                <a:t>R</a:t>
              </a:r>
              <a:r>
                <a:rPr lang="en-US" sz="1600" b="1" baseline="-25000" dirty="0" smtClean="0">
                  <a:latin typeface="+mj-lt"/>
                </a:rPr>
                <a:t>16</a:t>
              </a:r>
              <a:endParaRPr lang="en-US" b="1" baseline="-25000" dirty="0">
                <a:latin typeface="+mj-lt"/>
              </a:endParaRPr>
            </a:p>
          </p:txBody>
        </p:sp>
        <p:sp>
          <p:nvSpPr>
            <p:cNvPr id="137" name="136 CuadroTexto"/>
            <p:cNvSpPr txBox="1"/>
            <p:nvPr/>
          </p:nvSpPr>
          <p:spPr>
            <a:xfrm>
              <a:off x="2164671" y="3879561"/>
              <a:ext cx="548640" cy="548640"/>
            </a:xfrm>
            <a:prstGeom prst="rect">
              <a:avLst/>
            </a:prstGeom>
            <a:grpFill/>
            <a:ln w="25400">
              <a:solidFill>
                <a:schemeClr val="bg1">
                  <a:lumMod val="50000"/>
                </a:schemeClr>
              </a:solidFill>
            </a:ln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lang="en-US" sz="1600" b="1" dirty="0" smtClean="0">
                  <a:latin typeface="+mj-lt"/>
                </a:rPr>
                <a:t>R</a:t>
              </a:r>
              <a:r>
                <a:rPr lang="en-US" sz="1600" b="1" baseline="-25000" dirty="0" smtClean="0">
                  <a:latin typeface="+mj-lt"/>
                </a:rPr>
                <a:t>13</a:t>
              </a:r>
              <a:endParaRPr lang="en-US" b="1" baseline="-25000" dirty="0">
                <a:latin typeface="+mj-lt"/>
              </a:endParaRPr>
            </a:p>
          </p:txBody>
        </p:sp>
        <p:sp>
          <p:nvSpPr>
            <p:cNvPr id="139" name="138 CuadroTexto"/>
            <p:cNvSpPr txBox="1"/>
            <p:nvPr/>
          </p:nvSpPr>
          <p:spPr>
            <a:xfrm>
              <a:off x="3402906" y="3883632"/>
              <a:ext cx="548640" cy="548640"/>
            </a:xfrm>
            <a:prstGeom prst="rect">
              <a:avLst/>
            </a:prstGeom>
            <a:grpFill/>
            <a:ln w="25400">
              <a:solidFill>
                <a:schemeClr val="bg1">
                  <a:lumMod val="50000"/>
                </a:schemeClr>
              </a:solidFill>
            </a:ln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lang="en-US" sz="1600" b="1" dirty="0" smtClean="0">
                  <a:latin typeface="+mj-lt"/>
                </a:rPr>
                <a:t>R</a:t>
              </a:r>
              <a:r>
                <a:rPr lang="en-US" sz="1600" b="1" baseline="-25000" dirty="0" smtClean="0">
                  <a:latin typeface="+mj-lt"/>
                </a:rPr>
                <a:t>14</a:t>
              </a:r>
              <a:endParaRPr lang="en-US" b="1" baseline="-25000" dirty="0">
                <a:latin typeface="+mj-lt"/>
              </a:endParaRPr>
            </a:p>
          </p:txBody>
        </p:sp>
        <p:sp>
          <p:nvSpPr>
            <p:cNvPr id="140" name="139 CuadroTexto"/>
            <p:cNvSpPr txBox="1"/>
            <p:nvPr/>
          </p:nvSpPr>
          <p:spPr>
            <a:xfrm>
              <a:off x="3408409" y="5427356"/>
              <a:ext cx="548640" cy="548640"/>
            </a:xfrm>
            <a:prstGeom prst="rect">
              <a:avLst/>
            </a:prstGeom>
            <a:grpFill/>
            <a:ln w="25400">
              <a:solidFill>
                <a:schemeClr val="bg1">
                  <a:lumMod val="50000"/>
                </a:schemeClr>
              </a:solidFill>
            </a:ln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lang="en-US" sz="1600" b="1" dirty="0" smtClean="0">
                  <a:latin typeface="+mj-lt"/>
                </a:rPr>
                <a:t>R</a:t>
              </a:r>
              <a:r>
                <a:rPr lang="en-US" sz="1600" b="1" baseline="-25000" dirty="0" smtClean="0">
                  <a:latin typeface="+mj-lt"/>
                </a:rPr>
                <a:t>17</a:t>
              </a:r>
              <a:endParaRPr lang="en-US" b="1" baseline="-25000" dirty="0">
                <a:latin typeface="+mj-lt"/>
              </a:endParaRPr>
            </a:p>
          </p:txBody>
        </p:sp>
        <p:cxnSp>
          <p:nvCxnSpPr>
            <p:cNvPr id="178" name="177 Conector recto de flecha"/>
            <p:cNvCxnSpPr>
              <a:stCxn id="125" idx="2"/>
              <a:endCxn id="129" idx="0"/>
            </p:cNvCxnSpPr>
            <p:nvPr/>
          </p:nvCxnSpPr>
          <p:spPr bwMode="auto">
            <a:xfrm flipH="1">
              <a:off x="1200755" y="2851893"/>
              <a:ext cx="5501" cy="1035873"/>
            </a:xfrm>
            <a:prstGeom prst="straightConnector1">
              <a:avLst/>
            </a:prstGeom>
            <a:grpFill/>
            <a:ln w="38100" cap="flat" cmpd="sng" algn="ctr">
              <a:solidFill>
                <a:srgbClr val="000000"/>
              </a:solidFill>
              <a:prstDash val="solid"/>
              <a:round/>
              <a:headEnd type="triangle"/>
              <a:tailEnd type="triangle"/>
            </a:ln>
            <a:effectLst/>
          </p:spPr>
        </p:cxnSp>
        <p:cxnSp>
          <p:nvCxnSpPr>
            <p:cNvPr id="179" name="178 Conector recto de flecha"/>
            <p:cNvCxnSpPr>
              <a:stCxn id="129" idx="2"/>
              <a:endCxn id="133" idx="0"/>
            </p:cNvCxnSpPr>
            <p:nvPr/>
          </p:nvCxnSpPr>
          <p:spPr bwMode="auto">
            <a:xfrm flipH="1">
              <a:off x="1198108" y="4436406"/>
              <a:ext cx="2647" cy="1011317"/>
            </a:xfrm>
            <a:prstGeom prst="straightConnector1">
              <a:avLst/>
            </a:prstGeom>
            <a:grpFill/>
            <a:ln w="38100" cap="flat" cmpd="sng" algn="ctr">
              <a:solidFill>
                <a:srgbClr val="000000"/>
              </a:solidFill>
              <a:prstDash val="solid"/>
              <a:round/>
              <a:headEnd type="triangle"/>
              <a:tailEnd type="triangle"/>
            </a:ln>
            <a:effectLst/>
          </p:spPr>
        </p:cxnSp>
        <p:cxnSp>
          <p:nvCxnSpPr>
            <p:cNvPr id="180" name="179 Conector recto de flecha"/>
            <p:cNvCxnSpPr>
              <a:stCxn id="127" idx="2"/>
              <a:endCxn id="137" idx="0"/>
            </p:cNvCxnSpPr>
            <p:nvPr/>
          </p:nvCxnSpPr>
          <p:spPr bwMode="auto">
            <a:xfrm flipH="1">
              <a:off x="2438991" y="2855966"/>
              <a:ext cx="4105" cy="1023595"/>
            </a:xfrm>
            <a:prstGeom prst="straightConnector1">
              <a:avLst/>
            </a:prstGeom>
            <a:grpFill/>
            <a:ln w="38100" cap="flat" cmpd="sng" algn="ctr">
              <a:solidFill>
                <a:srgbClr val="000000"/>
              </a:solidFill>
              <a:prstDash val="solid"/>
              <a:round/>
              <a:headEnd type="triangle"/>
              <a:tailEnd type="triangle"/>
            </a:ln>
            <a:effectLst/>
          </p:spPr>
        </p:cxnSp>
        <p:cxnSp>
          <p:nvCxnSpPr>
            <p:cNvPr id="181" name="180 Conector recto de flecha"/>
            <p:cNvCxnSpPr>
              <a:stCxn id="137" idx="2"/>
              <a:endCxn id="135" idx="0"/>
            </p:cNvCxnSpPr>
            <p:nvPr/>
          </p:nvCxnSpPr>
          <p:spPr bwMode="auto">
            <a:xfrm>
              <a:off x="2438991" y="4428201"/>
              <a:ext cx="11002" cy="1011375"/>
            </a:xfrm>
            <a:prstGeom prst="straightConnector1">
              <a:avLst/>
            </a:prstGeom>
            <a:grpFill/>
            <a:ln w="38100" cap="flat" cmpd="sng" algn="ctr">
              <a:solidFill>
                <a:srgbClr val="000000"/>
              </a:solidFill>
              <a:prstDash val="solid"/>
              <a:round/>
              <a:headEnd type="triangle"/>
              <a:tailEnd type="triangle"/>
            </a:ln>
            <a:effectLst/>
          </p:spPr>
        </p:cxnSp>
        <p:cxnSp>
          <p:nvCxnSpPr>
            <p:cNvPr id="182" name="181 Conector recto de flecha"/>
            <p:cNvCxnSpPr>
              <a:stCxn id="131" idx="2"/>
              <a:endCxn id="139" idx="0"/>
            </p:cNvCxnSpPr>
            <p:nvPr/>
          </p:nvCxnSpPr>
          <p:spPr bwMode="auto">
            <a:xfrm flipH="1">
              <a:off x="3677226" y="2851893"/>
              <a:ext cx="8148" cy="1031739"/>
            </a:xfrm>
            <a:prstGeom prst="straightConnector1">
              <a:avLst/>
            </a:prstGeom>
            <a:grpFill/>
            <a:ln w="38100" cap="flat" cmpd="sng" algn="ctr">
              <a:solidFill>
                <a:srgbClr val="000000"/>
              </a:solidFill>
              <a:prstDash val="solid"/>
              <a:round/>
              <a:headEnd type="triangle"/>
              <a:tailEnd type="triangle"/>
            </a:ln>
            <a:effectLst/>
          </p:spPr>
        </p:cxnSp>
        <p:cxnSp>
          <p:nvCxnSpPr>
            <p:cNvPr id="183" name="182 Conector recto de flecha"/>
            <p:cNvCxnSpPr>
              <a:stCxn id="139" idx="2"/>
              <a:endCxn id="140" idx="0"/>
            </p:cNvCxnSpPr>
            <p:nvPr/>
          </p:nvCxnSpPr>
          <p:spPr bwMode="auto">
            <a:xfrm>
              <a:off x="3677226" y="4432272"/>
              <a:ext cx="5503" cy="995084"/>
            </a:xfrm>
            <a:prstGeom prst="straightConnector1">
              <a:avLst/>
            </a:prstGeom>
            <a:grpFill/>
            <a:ln w="38100" cap="flat" cmpd="sng" algn="ctr">
              <a:solidFill>
                <a:srgbClr val="000000"/>
              </a:solidFill>
              <a:prstDash val="solid"/>
              <a:round/>
              <a:headEnd type="triangle"/>
              <a:tailEnd type="triangle"/>
            </a:ln>
            <a:effectLst/>
          </p:spPr>
        </p:cxnSp>
        <p:cxnSp>
          <p:nvCxnSpPr>
            <p:cNvPr id="184" name="183 Conector recto de flecha"/>
            <p:cNvCxnSpPr>
              <a:stCxn id="125" idx="3"/>
              <a:endCxn id="127" idx="1"/>
            </p:cNvCxnSpPr>
            <p:nvPr/>
          </p:nvCxnSpPr>
          <p:spPr bwMode="auto">
            <a:xfrm>
              <a:off x="1480576" y="2577573"/>
              <a:ext cx="688200" cy="4073"/>
            </a:xfrm>
            <a:prstGeom prst="straightConnector1">
              <a:avLst/>
            </a:prstGeom>
            <a:grpFill/>
            <a:ln w="38100" cap="flat" cmpd="sng" algn="ctr">
              <a:solidFill>
                <a:srgbClr val="000000"/>
              </a:solidFill>
              <a:prstDash val="solid"/>
              <a:round/>
              <a:headEnd type="triangle"/>
              <a:tailEnd type="triangle"/>
            </a:ln>
            <a:effectLst/>
          </p:spPr>
        </p:cxnSp>
        <p:cxnSp>
          <p:nvCxnSpPr>
            <p:cNvPr id="185" name="184 Conector recto de flecha"/>
            <p:cNvCxnSpPr>
              <a:stCxn id="127" idx="3"/>
              <a:endCxn id="131" idx="1"/>
            </p:cNvCxnSpPr>
            <p:nvPr/>
          </p:nvCxnSpPr>
          <p:spPr bwMode="auto">
            <a:xfrm flipV="1">
              <a:off x="2717416" y="2577573"/>
              <a:ext cx="693638" cy="4073"/>
            </a:xfrm>
            <a:prstGeom prst="straightConnector1">
              <a:avLst/>
            </a:prstGeom>
            <a:grpFill/>
            <a:ln w="38100" cap="flat" cmpd="sng" algn="ctr">
              <a:solidFill>
                <a:srgbClr val="000000"/>
              </a:solidFill>
              <a:prstDash val="solid"/>
              <a:round/>
              <a:headEnd type="triangle"/>
              <a:tailEnd type="triangle"/>
            </a:ln>
            <a:effectLst/>
          </p:spPr>
        </p:cxnSp>
        <p:cxnSp>
          <p:nvCxnSpPr>
            <p:cNvPr id="186" name="185 Conector recto de flecha"/>
            <p:cNvCxnSpPr>
              <a:stCxn id="129" idx="3"/>
              <a:endCxn id="137" idx="1"/>
            </p:cNvCxnSpPr>
            <p:nvPr/>
          </p:nvCxnSpPr>
          <p:spPr bwMode="auto">
            <a:xfrm flipV="1">
              <a:off x="1475075" y="4153881"/>
              <a:ext cx="689596" cy="8205"/>
            </a:xfrm>
            <a:prstGeom prst="straightConnector1">
              <a:avLst/>
            </a:prstGeom>
            <a:grpFill/>
            <a:ln w="38100" cap="flat" cmpd="sng" algn="ctr">
              <a:solidFill>
                <a:srgbClr val="000000"/>
              </a:solidFill>
              <a:prstDash val="solid"/>
              <a:round/>
              <a:headEnd type="triangle"/>
              <a:tailEnd type="triangle"/>
            </a:ln>
            <a:effectLst/>
          </p:spPr>
        </p:cxnSp>
        <p:cxnSp>
          <p:nvCxnSpPr>
            <p:cNvPr id="187" name="186 Conector recto de flecha"/>
            <p:cNvCxnSpPr>
              <a:stCxn id="137" idx="3"/>
              <a:endCxn id="139" idx="1"/>
            </p:cNvCxnSpPr>
            <p:nvPr/>
          </p:nvCxnSpPr>
          <p:spPr bwMode="auto">
            <a:xfrm>
              <a:off x="2713311" y="4153881"/>
              <a:ext cx="689595" cy="4071"/>
            </a:xfrm>
            <a:prstGeom prst="straightConnector1">
              <a:avLst/>
            </a:prstGeom>
            <a:grpFill/>
            <a:ln w="38100" cap="flat" cmpd="sng" algn="ctr">
              <a:solidFill>
                <a:srgbClr val="000000"/>
              </a:solidFill>
              <a:prstDash val="solid"/>
              <a:round/>
              <a:headEnd type="triangle"/>
              <a:tailEnd type="triangle"/>
            </a:ln>
            <a:effectLst/>
          </p:spPr>
        </p:cxnSp>
        <p:cxnSp>
          <p:nvCxnSpPr>
            <p:cNvPr id="188" name="187 Conector recto de flecha"/>
            <p:cNvCxnSpPr>
              <a:stCxn id="133" idx="3"/>
              <a:endCxn id="135" idx="1"/>
            </p:cNvCxnSpPr>
            <p:nvPr/>
          </p:nvCxnSpPr>
          <p:spPr bwMode="auto">
            <a:xfrm flipV="1">
              <a:off x="1472428" y="5713896"/>
              <a:ext cx="703245" cy="8147"/>
            </a:xfrm>
            <a:prstGeom prst="straightConnector1">
              <a:avLst/>
            </a:prstGeom>
            <a:grpFill/>
            <a:ln w="38100" cap="flat" cmpd="sng" algn="ctr">
              <a:solidFill>
                <a:srgbClr val="000000"/>
              </a:solidFill>
              <a:prstDash val="solid"/>
              <a:round/>
              <a:headEnd type="triangle"/>
              <a:tailEnd type="triangle"/>
            </a:ln>
            <a:effectLst/>
          </p:spPr>
        </p:cxnSp>
        <p:cxnSp>
          <p:nvCxnSpPr>
            <p:cNvPr id="189" name="188 Conector recto de flecha"/>
            <p:cNvCxnSpPr>
              <a:stCxn id="135" idx="3"/>
              <a:endCxn id="140" idx="1"/>
            </p:cNvCxnSpPr>
            <p:nvPr/>
          </p:nvCxnSpPr>
          <p:spPr bwMode="auto">
            <a:xfrm flipV="1">
              <a:off x="2724313" y="5701676"/>
              <a:ext cx="684096" cy="12220"/>
            </a:xfrm>
            <a:prstGeom prst="straightConnector1">
              <a:avLst/>
            </a:prstGeom>
            <a:grpFill/>
            <a:ln w="38100" cap="flat" cmpd="sng" algn="ctr">
              <a:solidFill>
                <a:srgbClr val="000000"/>
              </a:solidFill>
              <a:prstDash val="solid"/>
              <a:round/>
              <a:headEnd type="triangle"/>
              <a:tailEnd type="triangle"/>
            </a:ln>
            <a:effectLst/>
          </p:spPr>
        </p:cxnSp>
      </p:grpSp>
      <p:cxnSp>
        <p:nvCxnSpPr>
          <p:cNvPr id="191" name="190 Conector recto de flecha"/>
          <p:cNvCxnSpPr/>
          <p:nvPr/>
        </p:nvCxnSpPr>
        <p:spPr bwMode="auto">
          <a:xfrm flipV="1">
            <a:off x="4591217" y="3784077"/>
            <a:ext cx="0" cy="759125"/>
          </a:xfrm>
          <a:prstGeom prst="straightConnector1">
            <a:avLst/>
          </a:prstGeom>
          <a:noFill/>
          <a:ln w="28575" cap="flat" cmpd="sng" algn="ctr">
            <a:solidFill>
              <a:srgbClr val="000000"/>
            </a:solidFill>
            <a:prstDash val="solid"/>
            <a:round/>
            <a:headEnd type="triangle"/>
            <a:tailEnd type="triangle"/>
          </a:ln>
          <a:effectLst/>
        </p:spPr>
      </p:cxnSp>
      <p:cxnSp>
        <p:nvCxnSpPr>
          <p:cNvPr id="192" name="191 Conector recto de flecha"/>
          <p:cNvCxnSpPr/>
          <p:nvPr/>
        </p:nvCxnSpPr>
        <p:spPr bwMode="auto">
          <a:xfrm flipV="1">
            <a:off x="5709776" y="4428183"/>
            <a:ext cx="0" cy="759125"/>
          </a:xfrm>
          <a:prstGeom prst="straightConnector1">
            <a:avLst/>
          </a:prstGeom>
          <a:noFill/>
          <a:ln w="28575" cap="flat" cmpd="sng" algn="ctr">
            <a:solidFill>
              <a:srgbClr val="000000"/>
            </a:solidFill>
            <a:prstDash val="solid"/>
            <a:round/>
            <a:headEnd type="triangle"/>
            <a:tailEnd type="triangle"/>
          </a:ln>
          <a:effectLst/>
        </p:spPr>
      </p:cxnSp>
      <p:cxnSp>
        <p:nvCxnSpPr>
          <p:cNvPr id="197" name="196 Conector recto de flecha"/>
          <p:cNvCxnSpPr/>
          <p:nvPr/>
        </p:nvCxnSpPr>
        <p:spPr bwMode="auto">
          <a:xfrm flipV="1">
            <a:off x="6813957" y="5083790"/>
            <a:ext cx="0" cy="759125"/>
          </a:xfrm>
          <a:prstGeom prst="straightConnector1">
            <a:avLst/>
          </a:prstGeom>
          <a:noFill/>
          <a:ln w="28575" cap="flat" cmpd="sng" algn="ctr">
            <a:solidFill>
              <a:srgbClr val="000000"/>
            </a:solidFill>
            <a:prstDash val="solid"/>
            <a:round/>
            <a:headEnd type="triangle"/>
            <a:tailEnd type="triangle"/>
          </a:ln>
          <a:effectLst/>
        </p:spPr>
      </p:cxnSp>
      <p:cxnSp>
        <p:nvCxnSpPr>
          <p:cNvPr id="202" name="201 Conector recto de flecha"/>
          <p:cNvCxnSpPr/>
          <p:nvPr/>
        </p:nvCxnSpPr>
        <p:spPr bwMode="auto">
          <a:xfrm flipV="1">
            <a:off x="5468235" y="3272243"/>
            <a:ext cx="0" cy="759125"/>
          </a:xfrm>
          <a:prstGeom prst="straightConnector1">
            <a:avLst/>
          </a:prstGeom>
          <a:noFill/>
          <a:ln w="28575" cap="flat" cmpd="sng" algn="ctr">
            <a:solidFill>
              <a:srgbClr val="000000"/>
            </a:solidFill>
            <a:prstDash val="solid"/>
            <a:round/>
            <a:headEnd type="triangle"/>
            <a:tailEnd type="triangle"/>
          </a:ln>
          <a:effectLst/>
        </p:spPr>
      </p:cxnSp>
      <p:cxnSp>
        <p:nvCxnSpPr>
          <p:cNvPr id="207" name="206 Conector recto de flecha"/>
          <p:cNvCxnSpPr/>
          <p:nvPr/>
        </p:nvCxnSpPr>
        <p:spPr bwMode="auto">
          <a:xfrm flipV="1">
            <a:off x="6555164" y="3927851"/>
            <a:ext cx="0" cy="759125"/>
          </a:xfrm>
          <a:prstGeom prst="straightConnector1">
            <a:avLst/>
          </a:prstGeom>
          <a:noFill/>
          <a:ln w="28575" cap="flat" cmpd="sng" algn="ctr">
            <a:solidFill>
              <a:srgbClr val="000000"/>
            </a:solidFill>
            <a:prstDash val="solid"/>
            <a:round/>
            <a:headEnd type="triangle"/>
            <a:tailEnd type="triangle"/>
          </a:ln>
          <a:effectLst/>
        </p:spPr>
      </p:cxnSp>
      <p:cxnSp>
        <p:nvCxnSpPr>
          <p:cNvPr id="210" name="209 Conector recto de flecha"/>
          <p:cNvCxnSpPr/>
          <p:nvPr/>
        </p:nvCxnSpPr>
        <p:spPr bwMode="auto">
          <a:xfrm flipV="1">
            <a:off x="7676598" y="4557579"/>
            <a:ext cx="0" cy="759125"/>
          </a:xfrm>
          <a:prstGeom prst="straightConnector1">
            <a:avLst/>
          </a:prstGeom>
          <a:noFill/>
          <a:ln w="28575" cap="flat" cmpd="sng" algn="ctr">
            <a:solidFill>
              <a:srgbClr val="000000"/>
            </a:solidFill>
            <a:prstDash val="solid"/>
            <a:round/>
            <a:headEnd type="triangle"/>
            <a:tailEnd type="triangle"/>
          </a:ln>
          <a:effectLst/>
        </p:spPr>
      </p:cxnSp>
      <p:cxnSp>
        <p:nvCxnSpPr>
          <p:cNvPr id="213" name="212 Conector recto de flecha"/>
          <p:cNvCxnSpPr/>
          <p:nvPr/>
        </p:nvCxnSpPr>
        <p:spPr bwMode="auto">
          <a:xfrm flipV="1">
            <a:off x="6313624" y="2789163"/>
            <a:ext cx="0" cy="759125"/>
          </a:xfrm>
          <a:prstGeom prst="straightConnector1">
            <a:avLst/>
          </a:prstGeom>
          <a:noFill/>
          <a:ln w="28575" cap="flat" cmpd="sng" algn="ctr">
            <a:solidFill>
              <a:srgbClr val="000000"/>
            </a:solidFill>
            <a:prstDash val="solid"/>
            <a:round/>
            <a:headEnd type="triangle"/>
            <a:tailEnd type="triangle"/>
          </a:ln>
          <a:effectLst/>
        </p:spPr>
      </p:cxnSp>
      <p:cxnSp>
        <p:nvCxnSpPr>
          <p:cNvPr id="216" name="215 Conector recto de flecha"/>
          <p:cNvCxnSpPr/>
          <p:nvPr/>
        </p:nvCxnSpPr>
        <p:spPr bwMode="auto">
          <a:xfrm flipV="1">
            <a:off x="7443685" y="3427518"/>
            <a:ext cx="0" cy="759125"/>
          </a:xfrm>
          <a:prstGeom prst="straightConnector1">
            <a:avLst/>
          </a:prstGeom>
          <a:noFill/>
          <a:ln w="28575" cap="flat" cmpd="sng" algn="ctr">
            <a:solidFill>
              <a:srgbClr val="000000"/>
            </a:solidFill>
            <a:prstDash val="solid"/>
            <a:round/>
            <a:headEnd type="triangle"/>
            <a:tailEnd type="triangle"/>
          </a:ln>
          <a:effectLst/>
        </p:spPr>
      </p:cxnSp>
      <p:cxnSp>
        <p:nvCxnSpPr>
          <p:cNvPr id="219" name="218 Conector recto de flecha"/>
          <p:cNvCxnSpPr/>
          <p:nvPr/>
        </p:nvCxnSpPr>
        <p:spPr bwMode="auto">
          <a:xfrm flipV="1">
            <a:off x="8573746" y="4031368"/>
            <a:ext cx="0" cy="759125"/>
          </a:xfrm>
          <a:prstGeom prst="straightConnector1">
            <a:avLst/>
          </a:prstGeom>
          <a:noFill/>
          <a:ln w="28575" cap="flat" cmpd="sng" algn="ctr">
            <a:solidFill>
              <a:srgbClr val="000000"/>
            </a:solidFill>
            <a:prstDash val="solid"/>
            <a:round/>
            <a:headEnd type="triangle"/>
            <a:tailEnd type="triangle"/>
          </a:ln>
          <a:effectLst/>
        </p:spPr>
      </p:cxnSp>
      <p:sp>
        <p:nvSpPr>
          <p:cNvPr id="222" name="221 CuadroTexto"/>
          <p:cNvSpPr txBox="1"/>
          <p:nvPr/>
        </p:nvSpPr>
        <p:spPr>
          <a:xfrm>
            <a:off x="7125141" y="2683820"/>
            <a:ext cx="17694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92D050"/>
                </a:solidFill>
                <a:latin typeface="Calibri" pitchFamily="34" charset="0"/>
              </a:rPr>
              <a:t>CORE-L1 LAYER</a:t>
            </a:r>
            <a:endParaRPr lang="en-US" b="1" dirty="0">
              <a:solidFill>
                <a:srgbClr val="92D050"/>
              </a:solidFill>
              <a:latin typeface="Calibri" pitchFamily="34" charset="0"/>
            </a:endParaRPr>
          </a:p>
        </p:txBody>
      </p:sp>
      <p:sp>
        <p:nvSpPr>
          <p:cNvPr id="225" name="224 CuadroTexto"/>
          <p:cNvSpPr txBox="1"/>
          <p:nvPr/>
        </p:nvSpPr>
        <p:spPr>
          <a:xfrm>
            <a:off x="4154358" y="5496262"/>
            <a:ext cx="17694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A3E7FF"/>
                </a:solidFill>
                <a:latin typeface="Calibri" pitchFamily="34" charset="0"/>
              </a:rPr>
              <a:t>LLC LAYER</a:t>
            </a:r>
            <a:endParaRPr lang="en-US" b="1" dirty="0">
              <a:solidFill>
                <a:srgbClr val="A3E7FF"/>
              </a:solidFill>
              <a:latin typeface="Calibri" pitchFamily="34" charset="0"/>
            </a:endParaRPr>
          </a:p>
        </p:txBody>
      </p:sp>
      <p:sp>
        <p:nvSpPr>
          <p:cNvPr id="76" name="2 Marcador de contenido" descr="Rectangle: Click to edit Master text styles&#10;Second level&#10;Third level&#10;Fourth level&#10;Fifth level"/>
          <p:cNvSpPr>
            <a:spLocks noGrp="1"/>
          </p:cNvSpPr>
          <p:nvPr>
            <p:ph sz="half" idx="1"/>
          </p:nvPr>
        </p:nvSpPr>
        <p:spPr>
          <a:xfrm>
            <a:off x="1" y="1131126"/>
            <a:ext cx="8989620" cy="816421"/>
          </a:xfrm>
        </p:spPr>
        <p:txBody>
          <a:bodyPr>
            <a:noAutofit/>
          </a:bodyPr>
          <a:lstStyle/>
          <a:p>
            <a:r>
              <a:rPr lang="en-US" sz="2800" b="1" dirty="0" smtClean="0"/>
              <a:t>Routing restrictions (</a:t>
            </a:r>
            <a:r>
              <a:rPr lang="en-US" sz="2800" b="1" u="sng" dirty="0" smtClean="0"/>
              <a:t>deadlock</a:t>
            </a:r>
            <a:r>
              <a:rPr lang="en-US" sz="2800" b="1" dirty="0" smtClean="0"/>
              <a:t>) delay some transactions</a:t>
            </a:r>
          </a:p>
        </p:txBody>
      </p:sp>
      <p:grpSp>
        <p:nvGrpSpPr>
          <p:cNvPr id="108" name="107 Grupo"/>
          <p:cNvGrpSpPr/>
          <p:nvPr/>
        </p:nvGrpSpPr>
        <p:grpSpPr>
          <a:xfrm>
            <a:off x="4833260" y="2108800"/>
            <a:ext cx="3222525" cy="3693110"/>
            <a:chOff x="4940135" y="1811925"/>
            <a:chExt cx="3222525" cy="3693110"/>
          </a:xfrm>
        </p:grpSpPr>
        <p:grpSp>
          <p:nvGrpSpPr>
            <p:cNvPr id="3" name="120 Grupo"/>
            <p:cNvGrpSpPr/>
            <p:nvPr/>
          </p:nvGrpSpPr>
          <p:grpSpPr>
            <a:xfrm>
              <a:off x="5126754" y="1811925"/>
              <a:ext cx="3035906" cy="3693110"/>
              <a:chOff x="923788" y="2303253"/>
              <a:chExt cx="3035906" cy="3693110"/>
            </a:xfrm>
            <a:solidFill>
              <a:srgbClr val="92D050"/>
            </a:solidFill>
            <a:scene3d>
              <a:camera prst="isometricTopUp"/>
              <a:lightRig rig="threePt" dir="t"/>
            </a:scene3d>
          </p:grpSpPr>
          <p:sp>
            <p:nvSpPr>
              <p:cNvPr id="96" name="95 CuadroTexto"/>
              <p:cNvSpPr txBox="1"/>
              <p:nvPr/>
            </p:nvSpPr>
            <p:spPr>
              <a:xfrm>
                <a:off x="931936" y="2303253"/>
                <a:ext cx="548640" cy="548640"/>
              </a:xfrm>
              <a:prstGeom prst="rect">
                <a:avLst/>
              </a:prstGeom>
              <a:grpFill/>
              <a:ln w="25400">
                <a:solidFill>
                  <a:schemeClr val="bg1">
                    <a:lumMod val="50000"/>
                  </a:schemeClr>
                </a:solidFill>
              </a:ln>
            </p:spPr>
            <p:txBody>
              <a:bodyPr wrap="square" lIns="0" rIns="0" rtlCol="0">
                <a:spAutoFit/>
              </a:bodyPr>
              <a:lstStyle/>
              <a:p>
                <a:pPr algn="ctr"/>
                <a:r>
                  <a:rPr lang="en-US" sz="1600" b="1" dirty="0" smtClean="0">
                    <a:latin typeface="+mj-lt"/>
                  </a:rPr>
                  <a:t>R</a:t>
                </a:r>
                <a:r>
                  <a:rPr lang="en-US" sz="1600" b="1" baseline="-25000" dirty="0" smtClean="0">
                    <a:latin typeface="+mj-lt"/>
                  </a:rPr>
                  <a:t>0</a:t>
                </a:r>
                <a:endParaRPr lang="en-US" b="1" baseline="-25000" dirty="0">
                  <a:latin typeface="+mj-lt"/>
                </a:endParaRPr>
              </a:p>
            </p:txBody>
          </p:sp>
          <p:sp>
            <p:nvSpPr>
              <p:cNvPr id="97" name="96 CuadroTexto"/>
              <p:cNvSpPr txBox="1"/>
              <p:nvPr/>
            </p:nvSpPr>
            <p:spPr>
              <a:xfrm>
                <a:off x="2168776" y="2307326"/>
                <a:ext cx="548640" cy="548640"/>
              </a:xfrm>
              <a:prstGeom prst="rect">
                <a:avLst/>
              </a:prstGeom>
              <a:grpFill/>
              <a:ln w="25400">
                <a:solidFill>
                  <a:schemeClr val="bg1">
                    <a:lumMod val="50000"/>
                  </a:schemeClr>
                </a:solidFill>
              </a:ln>
            </p:spPr>
            <p:txBody>
              <a:bodyPr wrap="square" lIns="0" rIns="0" rtlCol="0">
                <a:spAutoFit/>
              </a:bodyPr>
              <a:lstStyle/>
              <a:p>
                <a:pPr algn="ctr"/>
                <a:r>
                  <a:rPr lang="en-US" sz="1600" b="1" dirty="0" smtClean="0">
                    <a:latin typeface="+mj-lt"/>
                  </a:rPr>
                  <a:t>R</a:t>
                </a:r>
                <a:r>
                  <a:rPr lang="en-US" sz="1600" b="1" baseline="-25000" dirty="0" smtClean="0">
                    <a:latin typeface="+mj-lt"/>
                  </a:rPr>
                  <a:t>1</a:t>
                </a:r>
                <a:endParaRPr lang="en-US" b="1" baseline="-25000" dirty="0">
                  <a:latin typeface="+mj-lt"/>
                </a:endParaRPr>
              </a:p>
            </p:txBody>
          </p:sp>
          <p:sp>
            <p:nvSpPr>
              <p:cNvPr id="100" name="99 CuadroTexto"/>
              <p:cNvSpPr txBox="1"/>
              <p:nvPr/>
            </p:nvSpPr>
            <p:spPr>
              <a:xfrm>
                <a:off x="926435" y="3887766"/>
                <a:ext cx="548640" cy="548640"/>
              </a:xfrm>
              <a:prstGeom prst="rect">
                <a:avLst/>
              </a:prstGeom>
              <a:grpFill/>
              <a:ln w="25400">
                <a:solidFill>
                  <a:schemeClr val="bg1">
                    <a:lumMod val="50000"/>
                  </a:schemeClr>
                </a:solidFill>
              </a:ln>
            </p:spPr>
            <p:txBody>
              <a:bodyPr wrap="square" lIns="0" rIns="0" rtlCol="0">
                <a:spAutoFit/>
              </a:bodyPr>
              <a:lstStyle/>
              <a:p>
                <a:pPr algn="ctr"/>
                <a:r>
                  <a:rPr lang="en-US" sz="1600" b="1" dirty="0" smtClean="0">
                    <a:latin typeface="+mj-lt"/>
                  </a:rPr>
                  <a:t>R</a:t>
                </a:r>
                <a:r>
                  <a:rPr lang="en-US" sz="1600" b="1" baseline="-25000" dirty="0" smtClean="0">
                    <a:latin typeface="+mj-lt"/>
                  </a:rPr>
                  <a:t>3</a:t>
                </a:r>
                <a:endParaRPr lang="en-US" b="1" baseline="-25000" dirty="0">
                  <a:latin typeface="+mj-lt"/>
                </a:endParaRPr>
              </a:p>
            </p:txBody>
          </p:sp>
          <p:sp>
            <p:nvSpPr>
              <p:cNvPr id="101" name="100 CuadroTexto"/>
              <p:cNvSpPr txBox="1"/>
              <p:nvPr/>
            </p:nvSpPr>
            <p:spPr>
              <a:xfrm>
                <a:off x="3411054" y="2303253"/>
                <a:ext cx="548640" cy="548640"/>
              </a:xfrm>
              <a:prstGeom prst="rect">
                <a:avLst/>
              </a:prstGeom>
              <a:grpFill/>
              <a:ln w="25400">
                <a:solidFill>
                  <a:schemeClr val="bg1">
                    <a:lumMod val="50000"/>
                  </a:schemeClr>
                </a:solidFill>
              </a:ln>
            </p:spPr>
            <p:txBody>
              <a:bodyPr wrap="square" lIns="0" rIns="0" rtlCol="0">
                <a:spAutoFit/>
              </a:bodyPr>
              <a:lstStyle/>
              <a:p>
                <a:pPr algn="ctr"/>
                <a:r>
                  <a:rPr lang="en-US" sz="1600" b="1" dirty="0" smtClean="0">
                    <a:latin typeface="+mj-lt"/>
                  </a:rPr>
                  <a:t>R</a:t>
                </a:r>
                <a:r>
                  <a:rPr lang="en-US" sz="1600" b="1" baseline="-25000" dirty="0" smtClean="0">
                    <a:latin typeface="+mj-lt"/>
                  </a:rPr>
                  <a:t>2</a:t>
                </a:r>
                <a:endParaRPr lang="en-US" b="1" baseline="-25000" dirty="0">
                  <a:latin typeface="+mj-lt"/>
                </a:endParaRPr>
              </a:p>
            </p:txBody>
          </p:sp>
          <p:sp>
            <p:nvSpPr>
              <p:cNvPr id="102" name="101 CuadroTexto"/>
              <p:cNvSpPr txBox="1"/>
              <p:nvPr/>
            </p:nvSpPr>
            <p:spPr>
              <a:xfrm>
                <a:off x="923788" y="5447723"/>
                <a:ext cx="548640" cy="548640"/>
              </a:xfrm>
              <a:prstGeom prst="rect">
                <a:avLst/>
              </a:prstGeom>
              <a:grpFill/>
              <a:ln w="25400">
                <a:solidFill>
                  <a:schemeClr val="bg1">
                    <a:lumMod val="50000"/>
                  </a:schemeClr>
                </a:solidFill>
              </a:ln>
            </p:spPr>
            <p:txBody>
              <a:bodyPr wrap="square" lIns="0" rIns="0" rtlCol="0">
                <a:spAutoFit/>
              </a:bodyPr>
              <a:lstStyle/>
              <a:p>
                <a:pPr algn="ctr"/>
                <a:r>
                  <a:rPr lang="en-US" sz="1600" b="1" dirty="0" smtClean="0">
                    <a:latin typeface="+mj-lt"/>
                  </a:rPr>
                  <a:t>R</a:t>
                </a:r>
                <a:r>
                  <a:rPr lang="en-US" sz="1600" b="1" baseline="-25000" dirty="0" smtClean="0">
                    <a:latin typeface="+mj-lt"/>
                  </a:rPr>
                  <a:t>6</a:t>
                </a:r>
                <a:endParaRPr lang="en-US" b="1" baseline="-25000" dirty="0">
                  <a:latin typeface="+mj-lt"/>
                </a:endParaRPr>
              </a:p>
            </p:txBody>
          </p:sp>
          <p:sp>
            <p:nvSpPr>
              <p:cNvPr id="103" name="102 CuadroTexto"/>
              <p:cNvSpPr txBox="1"/>
              <p:nvPr/>
            </p:nvSpPr>
            <p:spPr>
              <a:xfrm>
                <a:off x="2175673" y="5439576"/>
                <a:ext cx="548640" cy="548640"/>
              </a:xfrm>
              <a:prstGeom prst="rect">
                <a:avLst/>
              </a:prstGeom>
              <a:grpFill/>
              <a:ln w="25400">
                <a:solidFill>
                  <a:schemeClr val="bg1">
                    <a:lumMod val="50000"/>
                  </a:schemeClr>
                </a:solidFill>
              </a:ln>
            </p:spPr>
            <p:txBody>
              <a:bodyPr wrap="square" lIns="0" rIns="0" rtlCol="0">
                <a:spAutoFit/>
              </a:bodyPr>
              <a:lstStyle/>
              <a:p>
                <a:pPr algn="ctr"/>
                <a:r>
                  <a:rPr lang="en-US" sz="1600" b="1" dirty="0" smtClean="0">
                    <a:latin typeface="+mj-lt"/>
                  </a:rPr>
                  <a:t>R</a:t>
                </a:r>
                <a:r>
                  <a:rPr lang="en-US" sz="1600" b="1" baseline="-25000" dirty="0" smtClean="0">
                    <a:latin typeface="+mj-lt"/>
                  </a:rPr>
                  <a:t>7</a:t>
                </a:r>
                <a:endParaRPr lang="en-US" b="1" baseline="-25000" dirty="0">
                  <a:latin typeface="+mj-lt"/>
                </a:endParaRPr>
              </a:p>
            </p:txBody>
          </p:sp>
          <p:sp>
            <p:nvSpPr>
              <p:cNvPr id="104" name="103 CuadroTexto"/>
              <p:cNvSpPr txBox="1"/>
              <p:nvPr/>
            </p:nvSpPr>
            <p:spPr>
              <a:xfrm>
                <a:off x="2164671" y="3879561"/>
                <a:ext cx="548640" cy="548640"/>
              </a:xfrm>
              <a:prstGeom prst="rect">
                <a:avLst/>
              </a:prstGeom>
              <a:grpFill/>
              <a:ln w="25400">
                <a:solidFill>
                  <a:schemeClr val="bg1">
                    <a:lumMod val="50000"/>
                  </a:schemeClr>
                </a:solidFill>
              </a:ln>
            </p:spPr>
            <p:txBody>
              <a:bodyPr wrap="square" lIns="0" rIns="0" rtlCol="0">
                <a:spAutoFit/>
              </a:bodyPr>
              <a:lstStyle/>
              <a:p>
                <a:pPr algn="ctr"/>
                <a:r>
                  <a:rPr lang="en-US" sz="1600" b="1" dirty="0" smtClean="0">
                    <a:latin typeface="+mj-lt"/>
                  </a:rPr>
                  <a:t>R</a:t>
                </a:r>
                <a:r>
                  <a:rPr lang="en-US" sz="1600" b="1" baseline="-25000" dirty="0" smtClean="0">
                    <a:latin typeface="+mj-lt"/>
                  </a:rPr>
                  <a:t>4</a:t>
                </a:r>
                <a:endParaRPr lang="en-US" b="1" baseline="-25000" dirty="0">
                  <a:latin typeface="+mj-lt"/>
                </a:endParaRPr>
              </a:p>
            </p:txBody>
          </p:sp>
          <p:sp>
            <p:nvSpPr>
              <p:cNvPr id="105" name="104 CuadroTexto"/>
              <p:cNvSpPr txBox="1"/>
              <p:nvPr/>
            </p:nvSpPr>
            <p:spPr>
              <a:xfrm>
                <a:off x="3402906" y="3883632"/>
                <a:ext cx="548640" cy="548640"/>
              </a:xfrm>
              <a:prstGeom prst="rect">
                <a:avLst/>
              </a:prstGeom>
              <a:grpFill/>
              <a:ln w="25400">
                <a:solidFill>
                  <a:schemeClr val="bg1">
                    <a:lumMod val="50000"/>
                  </a:schemeClr>
                </a:solidFill>
              </a:ln>
            </p:spPr>
            <p:txBody>
              <a:bodyPr wrap="square" lIns="0" rIns="0" rtlCol="0">
                <a:spAutoFit/>
              </a:bodyPr>
              <a:lstStyle/>
              <a:p>
                <a:pPr algn="ctr"/>
                <a:r>
                  <a:rPr lang="en-US" sz="1600" b="1" dirty="0" smtClean="0">
                    <a:latin typeface="+mj-lt"/>
                  </a:rPr>
                  <a:t>R</a:t>
                </a:r>
                <a:r>
                  <a:rPr lang="en-US" sz="1600" b="1" baseline="-25000" dirty="0" smtClean="0">
                    <a:latin typeface="+mj-lt"/>
                  </a:rPr>
                  <a:t>5</a:t>
                </a:r>
                <a:endParaRPr lang="en-US" b="1" baseline="-25000" dirty="0">
                  <a:latin typeface="+mj-lt"/>
                </a:endParaRPr>
              </a:p>
            </p:txBody>
          </p:sp>
          <p:sp>
            <p:nvSpPr>
              <p:cNvPr id="110" name="109 CuadroTexto"/>
              <p:cNvSpPr txBox="1"/>
              <p:nvPr/>
            </p:nvSpPr>
            <p:spPr>
              <a:xfrm>
                <a:off x="3408409" y="5427356"/>
                <a:ext cx="548640" cy="548640"/>
              </a:xfrm>
              <a:prstGeom prst="rect">
                <a:avLst/>
              </a:prstGeom>
              <a:grpFill/>
              <a:ln w="25400">
                <a:solidFill>
                  <a:schemeClr val="bg1">
                    <a:lumMod val="50000"/>
                  </a:schemeClr>
                </a:solidFill>
              </a:ln>
            </p:spPr>
            <p:txBody>
              <a:bodyPr wrap="square" lIns="0" rIns="0" rtlCol="0">
                <a:spAutoFit/>
              </a:bodyPr>
              <a:lstStyle/>
              <a:p>
                <a:pPr algn="ctr"/>
                <a:r>
                  <a:rPr lang="en-US" sz="1600" b="1" dirty="0" smtClean="0">
                    <a:latin typeface="+mj-lt"/>
                  </a:rPr>
                  <a:t>R</a:t>
                </a:r>
                <a:r>
                  <a:rPr lang="en-US" sz="1600" b="1" baseline="-25000" dirty="0" smtClean="0">
                    <a:latin typeface="+mj-lt"/>
                  </a:rPr>
                  <a:t>8</a:t>
                </a:r>
                <a:endParaRPr lang="en-US" b="1" baseline="-25000" dirty="0">
                  <a:latin typeface="+mj-lt"/>
                </a:endParaRPr>
              </a:p>
            </p:txBody>
          </p:sp>
          <p:cxnSp>
            <p:nvCxnSpPr>
              <p:cNvPr id="112" name="111 Conector recto de flecha"/>
              <p:cNvCxnSpPr>
                <a:stCxn id="96" idx="2"/>
                <a:endCxn id="100" idx="0"/>
              </p:cNvCxnSpPr>
              <p:nvPr/>
            </p:nvCxnSpPr>
            <p:spPr bwMode="auto">
              <a:xfrm flipH="1">
                <a:off x="1200755" y="2851893"/>
                <a:ext cx="5501" cy="1035873"/>
              </a:xfrm>
              <a:prstGeom prst="straightConnector1">
                <a:avLst/>
              </a:prstGeom>
              <a:grpFill/>
              <a:ln w="38100" cap="flat" cmpd="sng" algn="ctr">
                <a:solidFill>
                  <a:srgbClr val="000000"/>
                </a:solidFill>
                <a:prstDash val="solid"/>
                <a:round/>
                <a:headEnd type="triangle"/>
                <a:tailEnd type="triangle"/>
              </a:ln>
              <a:effectLst/>
            </p:spPr>
          </p:cxnSp>
          <p:cxnSp>
            <p:nvCxnSpPr>
              <p:cNvPr id="118" name="117 Conector recto de flecha"/>
              <p:cNvCxnSpPr>
                <a:stCxn id="100" idx="2"/>
                <a:endCxn id="102" idx="0"/>
              </p:cNvCxnSpPr>
              <p:nvPr/>
            </p:nvCxnSpPr>
            <p:spPr bwMode="auto">
              <a:xfrm flipH="1">
                <a:off x="1198108" y="4436406"/>
                <a:ext cx="2647" cy="1011317"/>
              </a:xfrm>
              <a:prstGeom prst="straightConnector1">
                <a:avLst/>
              </a:prstGeom>
              <a:grpFill/>
              <a:ln w="38100" cap="flat" cmpd="sng" algn="ctr">
                <a:solidFill>
                  <a:srgbClr val="000000"/>
                </a:solidFill>
                <a:prstDash val="solid"/>
                <a:round/>
                <a:headEnd type="triangle"/>
                <a:tailEnd type="triangle"/>
              </a:ln>
              <a:effectLst/>
            </p:spPr>
          </p:cxnSp>
          <p:cxnSp>
            <p:nvCxnSpPr>
              <p:cNvPr id="120" name="119 Conector recto de flecha"/>
              <p:cNvCxnSpPr>
                <a:stCxn id="97" idx="2"/>
                <a:endCxn id="104" idx="0"/>
              </p:cNvCxnSpPr>
              <p:nvPr/>
            </p:nvCxnSpPr>
            <p:spPr bwMode="auto">
              <a:xfrm flipH="1">
                <a:off x="2438991" y="2855966"/>
                <a:ext cx="4105" cy="1023595"/>
              </a:xfrm>
              <a:prstGeom prst="straightConnector1">
                <a:avLst/>
              </a:prstGeom>
              <a:grpFill/>
              <a:ln w="38100" cap="flat" cmpd="sng" algn="ctr">
                <a:solidFill>
                  <a:srgbClr val="000000"/>
                </a:solidFill>
                <a:prstDash val="solid"/>
                <a:round/>
                <a:headEnd type="triangle"/>
                <a:tailEnd type="triangle"/>
              </a:ln>
              <a:effectLst/>
            </p:spPr>
          </p:cxnSp>
          <p:cxnSp>
            <p:nvCxnSpPr>
              <p:cNvPr id="122" name="121 Conector recto de flecha"/>
              <p:cNvCxnSpPr>
                <a:stCxn id="104" idx="2"/>
                <a:endCxn id="103" idx="0"/>
              </p:cNvCxnSpPr>
              <p:nvPr/>
            </p:nvCxnSpPr>
            <p:spPr bwMode="auto">
              <a:xfrm>
                <a:off x="2438991" y="4428201"/>
                <a:ext cx="11002" cy="1011375"/>
              </a:xfrm>
              <a:prstGeom prst="straightConnector1">
                <a:avLst/>
              </a:prstGeom>
              <a:grpFill/>
              <a:ln w="38100" cap="flat" cmpd="sng" algn="ctr">
                <a:solidFill>
                  <a:srgbClr val="000000"/>
                </a:solidFill>
                <a:prstDash val="solid"/>
                <a:round/>
                <a:headEnd type="triangle"/>
                <a:tailEnd type="triangle"/>
              </a:ln>
              <a:effectLst/>
            </p:spPr>
          </p:cxnSp>
          <p:cxnSp>
            <p:nvCxnSpPr>
              <p:cNvPr id="124" name="123 Conector recto de flecha"/>
              <p:cNvCxnSpPr>
                <a:stCxn id="101" idx="2"/>
                <a:endCxn id="105" idx="0"/>
              </p:cNvCxnSpPr>
              <p:nvPr/>
            </p:nvCxnSpPr>
            <p:spPr bwMode="auto">
              <a:xfrm flipH="1">
                <a:off x="3677226" y="2851893"/>
                <a:ext cx="8148" cy="1031739"/>
              </a:xfrm>
              <a:prstGeom prst="straightConnector1">
                <a:avLst/>
              </a:prstGeom>
              <a:grpFill/>
              <a:ln w="38100" cap="flat" cmpd="sng" algn="ctr">
                <a:solidFill>
                  <a:srgbClr val="000000"/>
                </a:solidFill>
                <a:prstDash val="solid"/>
                <a:round/>
                <a:headEnd type="triangle"/>
                <a:tailEnd type="triangle"/>
              </a:ln>
              <a:effectLst/>
            </p:spPr>
          </p:cxnSp>
          <p:cxnSp>
            <p:nvCxnSpPr>
              <p:cNvPr id="126" name="125 Conector recto de flecha"/>
              <p:cNvCxnSpPr>
                <a:stCxn id="105" idx="2"/>
                <a:endCxn id="110" idx="0"/>
              </p:cNvCxnSpPr>
              <p:nvPr/>
            </p:nvCxnSpPr>
            <p:spPr bwMode="auto">
              <a:xfrm>
                <a:off x="3677226" y="4432272"/>
                <a:ext cx="5503" cy="995084"/>
              </a:xfrm>
              <a:prstGeom prst="straightConnector1">
                <a:avLst/>
              </a:prstGeom>
              <a:grpFill/>
              <a:ln w="38100" cap="flat" cmpd="sng" algn="ctr">
                <a:solidFill>
                  <a:srgbClr val="000000"/>
                </a:solidFill>
                <a:prstDash val="solid"/>
                <a:round/>
                <a:headEnd type="triangle"/>
                <a:tailEnd type="triangle"/>
              </a:ln>
              <a:effectLst/>
            </p:spPr>
          </p:cxnSp>
          <p:cxnSp>
            <p:nvCxnSpPr>
              <p:cNvPr id="128" name="127 Conector recto de flecha"/>
              <p:cNvCxnSpPr>
                <a:stCxn id="96" idx="3"/>
                <a:endCxn id="97" idx="1"/>
              </p:cNvCxnSpPr>
              <p:nvPr/>
            </p:nvCxnSpPr>
            <p:spPr bwMode="auto">
              <a:xfrm>
                <a:off x="1480576" y="2577573"/>
                <a:ext cx="688200" cy="4073"/>
              </a:xfrm>
              <a:prstGeom prst="straightConnector1">
                <a:avLst/>
              </a:prstGeom>
              <a:grpFill/>
              <a:ln w="38100" cap="flat" cmpd="sng" algn="ctr">
                <a:solidFill>
                  <a:srgbClr val="000000"/>
                </a:solidFill>
                <a:prstDash val="solid"/>
                <a:round/>
                <a:headEnd type="triangle"/>
                <a:tailEnd type="triangle"/>
              </a:ln>
              <a:effectLst/>
            </p:spPr>
          </p:cxnSp>
          <p:cxnSp>
            <p:nvCxnSpPr>
              <p:cNvPr id="130" name="129 Conector recto de flecha"/>
              <p:cNvCxnSpPr>
                <a:stCxn id="97" idx="3"/>
                <a:endCxn id="101" idx="1"/>
              </p:cNvCxnSpPr>
              <p:nvPr/>
            </p:nvCxnSpPr>
            <p:spPr bwMode="auto">
              <a:xfrm flipV="1">
                <a:off x="2717416" y="2577573"/>
                <a:ext cx="693638" cy="4073"/>
              </a:xfrm>
              <a:prstGeom prst="straightConnector1">
                <a:avLst/>
              </a:prstGeom>
              <a:grpFill/>
              <a:ln w="38100" cap="flat" cmpd="sng" algn="ctr">
                <a:solidFill>
                  <a:srgbClr val="000000"/>
                </a:solidFill>
                <a:prstDash val="solid"/>
                <a:round/>
                <a:headEnd type="triangle"/>
                <a:tailEnd type="triangle"/>
              </a:ln>
              <a:effectLst/>
            </p:spPr>
          </p:cxnSp>
          <p:cxnSp>
            <p:nvCxnSpPr>
              <p:cNvPr id="132" name="131 Conector recto de flecha"/>
              <p:cNvCxnSpPr>
                <a:stCxn id="100" idx="3"/>
                <a:endCxn id="104" idx="1"/>
              </p:cNvCxnSpPr>
              <p:nvPr/>
            </p:nvCxnSpPr>
            <p:spPr bwMode="auto">
              <a:xfrm flipV="1">
                <a:off x="1475075" y="4153881"/>
                <a:ext cx="689596" cy="8205"/>
              </a:xfrm>
              <a:prstGeom prst="straightConnector1">
                <a:avLst/>
              </a:prstGeom>
              <a:grpFill/>
              <a:ln w="38100" cap="flat" cmpd="sng" algn="ctr">
                <a:solidFill>
                  <a:srgbClr val="000000"/>
                </a:solidFill>
                <a:prstDash val="solid"/>
                <a:round/>
                <a:headEnd type="triangle"/>
                <a:tailEnd type="triangle"/>
              </a:ln>
              <a:effectLst/>
            </p:spPr>
          </p:cxnSp>
          <p:cxnSp>
            <p:nvCxnSpPr>
              <p:cNvPr id="134" name="133 Conector recto de flecha"/>
              <p:cNvCxnSpPr>
                <a:stCxn id="104" idx="3"/>
                <a:endCxn id="105" idx="1"/>
              </p:cNvCxnSpPr>
              <p:nvPr/>
            </p:nvCxnSpPr>
            <p:spPr bwMode="auto">
              <a:xfrm>
                <a:off x="2713311" y="4153881"/>
                <a:ext cx="689595" cy="4071"/>
              </a:xfrm>
              <a:prstGeom prst="straightConnector1">
                <a:avLst/>
              </a:prstGeom>
              <a:grpFill/>
              <a:ln w="38100" cap="flat" cmpd="sng" algn="ctr">
                <a:solidFill>
                  <a:srgbClr val="000000"/>
                </a:solidFill>
                <a:prstDash val="solid"/>
                <a:round/>
                <a:headEnd type="triangle"/>
                <a:tailEnd type="triangle"/>
              </a:ln>
              <a:effectLst/>
            </p:spPr>
          </p:cxnSp>
          <p:cxnSp>
            <p:nvCxnSpPr>
              <p:cNvPr id="136" name="135 Conector recto de flecha"/>
              <p:cNvCxnSpPr>
                <a:stCxn id="102" idx="3"/>
                <a:endCxn id="103" idx="1"/>
              </p:cNvCxnSpPr>
              <p:nvPr/>
            </p:nvCxnSpPr>
            <p:spPr bwMode="auto">
              <a:xfrm flipV="1">
                <a:off x="1472428" y="5713896"/>
                <a:ext cx="703245" cy="8147"/>
              </a:xfrm>
              <a:prstGeom prst="straightConnector1">
                <a:avLst/>
              </a:prstGeom>
              <a:grpFill/>
              <a:ln w="38100" cap="flat" cmpd="sng" algn="ctr">
                <a:solidFill>
                  <a:srgbClr val="000000"/>
                </a:solidFill>
                <a:prstDash val="solid"/>
                <a:round/>
                <a:headEnd type="triangle"/>
                <a:tailEnd type="triangle"/>
              </a:ln>
              <a:effectLst/>
            </p:spPr>
          </p:cxnSp>
          <p:cxnSp>
            <p:nvCxnSpPr>
              <p:cNvPr id="138" name="137 Conector recto de flecha"/>
              <p:cNvCxnSpPr>
                <a:stCxn id="103" idx="3"/>
                <a:endCxn id="110" idx="1"/>
              </p:cNvCxnSpPr>
              <p:nvPr/>
            </p:nvCxnSpPr>
            <p:spPr bwMode="auto">
              <a:xfrm flipV="1">
                <a:off x="2724313" y="5701676"/>
                <a:ext cx="684096" cy="12220"/>
              </a:xfrm>
              <a:prstGeom prst="straightConnector1">
                <a:avLst/>
              </a:prstGeom>
              <a:grpFill/>
              <a:ln w="38100" cap="flat" cmpd="sng" algn="ctr">
                <a:solidFill>
                  <a:srgbClr val="000000"/>
                </a:solidFill>
                <a:prstDash val="solid"/>
                <a:round/>
                <a:headEnd type="triangle"/>
                <a:tailEnd type="triangle"/>
              </a:ln>
              <a:effectLst/>
            </p:spPr>
          </p:cxnSp>
        </p:grpSp>
        <p:sp>
          <p:nvSpPr>
            <p:cNvPr id="68" name="67 Rectángulo"/>
            <p:cNvSpPr/>
            <p:nvPr/>
          </p:nvSpPr>
          <p:spPr bwMode="auto">
            <a:xfrm>
              <a:off x="4940135" y="3241964"/>
              <a:ext cx="130629" cy="178130"/>
            </a:xfrm>
            <a:prstGeom prst="rect">
              <a:avLst/>
            </a:prstGeom>
            <a:solidFill>
              <a:srgbClr val="FF7979"/>
            </a:solidFill>
            <a:ln w="50800" cap="flat" cmpd="sng" algn="ctr">
              <a:solidFill>
                <a:srgbClr val="C00000"/>
              </a:solidFill>
              <a:prstDash val="solid"/>
              <a:round/>
              <a:headEnd type="none" w="med" len="med"/>
              <a:tailEnd type="none" w="med" len="med"/>
            </a:ln>
            <a:effectLst/>
            <a:scene3d>
              <a:camera prst="isometricTopUp"/>
              <a:lightRig rig="threePt" dir="t"/>
            </a:scene3d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accent1"/>
                </a:solidFill>
                <a:effectLst/>
                <a:latin typeface="Arial" charset="0"/>
              </a:endParaRPr>
            </a:p>
          </p:txBody>
        </p:sp>
        <p:sp>
          <p:nvSpPr>
            <p:cNvPr id="71" name="70 Rectángulo"/>
            <p:cNvSpPr/>
            <p:nvPr/>
          </p:nvSpPr>
          <p:spPr bwMode="auto">
            <a:xfrm>
              <a:off x="5104410" y="3133114"/>
              <a:ext cx="130629" cy="178130"/>
            </a:xfrm>
            <a:prstGeom prst="rect">
              <a:avLst/>
            </a:prstGeom>
            <a:solidFill>
              <a:srgbClr val="FF7979"/>
            </a:solidFill>
            <a:ln w="50800" cap="flat" cmpd="sng" algn="ctr">
              <a:solidFill>
                <a:srgbClr val="C00000"/>
              </a:solidFill>
              <a:prstDash val="solid"/>
              <a:round/>
              <a:headEnd type="none" w="med" len="med"/>
              <a:tailEnd type="none" w="med" len="med"/>
            </a:ln>
            <a:effectLst/>
            <a:scene3d>
              <a:camera prst="isometricTopUp"/>
              <a:lightRig rig="threePt" dir="t"/>
            </a:scene3d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accent1"/>
                </a:solidFill>
                <a:effectLst/>
                <a:latin typeface="Arial" charset="0"/>
              </a:endParaRPr>
            </a:p>
          </p:txBody>
        </p:sp>
        <p:sp>
          <p:nvSpPr>
            <p:cNvPr id="73" name="72 Rectángulo"/>
            <p:cNvSpPr/>
            <p:nvPr/>
          </p:nvSpPr>
          <p:spPr bwMode="auto">
            <a:xfrm>
              <a:off x="5864410" y="3168739"/>
              <a:ext cx="130629" cy="178130"/>
            </a:xfrm>
            <a:prstGeom prst="rect">
              <a:avLst/>
            </a:prstGeom>
            <a:solidFill>
              <a:srgbClr val="FF7979"/>
            </a:solidFill>
            <a:ln w="50800" cap="flat" cmpd="sng" algn="ctr">
              <a:solidFill>
                <a:srgbClr val="C00000"/>
              </a:solidFill>
              <a:prstDash val="solid"/>
              <a:round/>
              <a:headEnd type="none" w="med" len="med"/>
              <a:tailEnd type="none" w="med" len="med"/>
            </a:ln>
            <a:effectLst/>
            <a:scene3d>
              <a:camera prst="isometricTopUp"/>
              <a:lightRig rig="threePt" dir="t"/>
            </a:scene3d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accent1"/>
                </a:solidFill>
                <a:effectLst/>
                <a:latin typeface="Arial" charset="0"/>
              </a:endParaRPr>
            </a:p>
          </p:txBody>
        </p:sp>
        <p:sp>
          <p:nvSpPr>
            <p:cNvPr id="79" name="78 Rectángulo"/>
            <p:cNvSpPr/>
            <p:nvPr/>
          </p:nvSpPr>
          <p:spPr bwMode="auto">
            <a:xfrm>
              <a:off x="6066312" y="3275611"/>
              <a:ext cx="130629" cy="178130"/>
            </a:xfrm>
            <a:prstGeom prst="rect">
              <a:avLst/>
            </a:prstGeom>
            <a:solidFill>
              <a:srgbClr val="FF7979"/>
            </a:solidFill>
            <a:ln w="50800" cap="flat" cmpd="sng" algn="ctr">
              <a:solidFill>
                <a:srgbClr val="C00000"/>
              </a:solidFill>
              <a:prstDash val="solid"/>
              <a:round/>
              <a:headEnd type="none" w="med" len="med"/>
              <a:tailEnd type="none" w="med" len="med"/>
            </a:ln>
            <a:effectLst/>
            <a:scene3d>
              <a:camera prst="isometricTopUp"/>
              <a:lightRig rig="threePt" dir="t"/>
            </a:scene3d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accent1"/>
                </a:solidFill>
                <a:effectLst/>
                <a:latin typeface="Arial" charset="0"/>
              </a:endParaRPr>
            </a:p>
          </p:txBody>
        </p:sp>
        <p:sp>
          <p:nvSpPr>
            <p:cNvPr id="80" name="79 Rectángulo"/>
            <p:cNvSpPr/>
            <p:nvPr/>
          </p:nvSpPr>
          <p:spPr bwMode="auto">
            <a:xfrm>
              <a:off x="6268191" y="3382488"/>
              <a:ext cx="130629" cy="178130"/>
            </a:xfrm>
            <a:prstGeom prst="rect">
              <a:avLst/>
            </a:prstGeom>
            <a:solidFill>
              <a:srgbClr val="FF7979"/>
            </a:solidFill>
            <a:ln w="50800" cap="flat" cmpd="sng" algn="ctr">
              <a:solidFill>
                <a:srgbClr val="C00000"/>
              </a:solidFill>
              <a:prstDash val="solid"/>
              <a:round/>
              <a:headEnd type="none" w="med" len="med"/>
              <a:tailEnd type="none" w="med" len="med"/>
            </a:ln>
            <a:effectLst/>
            <a:scene3d>
              <a:camera prst="isometricTopUp"/>
              <a:lightRig rig="threePt" dir="t"/>
            </a:scene3d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accent1"/>
                </a:solidFill>
                <a:effectLst/>
                <a:latin typeface="Arial" charset="0"/>
              </a:endParaRPr>
            </a:p>
          </p:txBody>
        </p:sp>
        <p:sp>
          <p:nvSpPr>
            <p:cNvPr id="81" name="80 Rectángulo"/>
            <p:cNvSpPr/>
            <p:nvPr/>
          </p:nvSpPr>
          <p:spPr bwMode="auto">
            <a:xfrm>
              <a:off x="5187538" y="3774375"/>
              <a:ext cx="130629" cy="178130"/>
            </a:xfrm>
            <a:prstGeom prst="rect">
              <a:avLst/>
            </a:prstGeom>
            <a:solidFill>
              <a:srgbClr val="FF7979"/>
            </a:solidFill>
            <a:ln w="50800" cap="flat" cmpd="sng" algn="ctr">
              <a:solidFill>
                <a:srgbClr val="C00000"/>
              </a:solidFill>
              <a:prstDash val="solid"/>
              <a:round/>
              <a:headEnd type="none" w="med" len="med"/>
              <a:tailEnd type="none" w="med" len="med"/>
            </a:ln>
            <a:effectLst/>
            <a:scene3d>
              <a:camera prst="isometricTopUp"/>
              <a:lightRig rig="threePt" dir="t"/>
            </a:scene3d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accent1"/>
                </a:solidFill>
                <a:effectLst/>
                <a:latin typeface="Arial" charset="0"/>
              </a:endParaRPr>
            </a:p>
          </p:txBody>
        </p:sp>
        <p:sp>
          <p:nvSpPr>
            <p:cNvPr id="82" name="81 Rectángulo"/>
            <p:cNvSpPr/>
            <p:nvPr/>
          </p:nvSpPr>
          <p:spPr bwMode="auto">
            <a:xfrm>
              <a:off x="4961906" y="3631871"/>
              <a:ext cx="130629" cy="178130"/>
            </a:xfrm>
            <a:prstGeom prst="rect">
              <a:avLst/>
            </a:prstGeom>
            <a:solidFill>
              <a:srgbClr val="FF7979"/>
            </a:solidFill>
            <a:ln w="50800" cap="flat" cmpd="sng" algn="ctr">
              <a:solidFill>
                <a:srgbClr val="C00000"/>
              </a:solidFill>
              <a:prstDash val="solid"/>
              <a:round/>
              <a:headEnd type="none" w="med" len="med"/>
              <a:tailEnd type="none" w="med" len="med"/>
            </a:ln>
            <a:effectLst/>
            <a:scene3d>
              <a:camera prst="isometricTopUp"/>
              <a:lightRig rig="threePt" dir="t"/>
            </a:scene3d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accent1"/>
                </a:solidFill>
                <a:effectLst/>
                <a:latin typeface="Arial" charset="0"/>
              </a:endParaRPr>
            </a:p>
          </p:txBody>
        </p:sp>
        <p:sp>
          <p:nvSpPr>
            <p:cNvPr id="83" name="82 Rectángulo"/>
            <p:cNvSpPr/>
            <p:nvPr/>
          </p:nvSpPr>
          <p:spPr bwMode="auto">
            <a:xfrm>
              <a:off x="7942613" y="3334988"/>
              <a:ext cx="130629" cy="178130"/>
            </a:xfrm>
            <a:prstGeom prst="rect">
              <a:avLst/>
            </a:prstGeom>
            <a:solidFill>
              <a:srgbClr val="FF7979"/>
            </a:solidFill>
            <a:ln w="50800" cap="flat" cmpd="sng" algn="ctr">
              <a:solidFill>
                <a:srgbClr val="C00000"/>
              </a:solidFill>
              <a:prstDash val="solid"/>
              <a:round/>
              <a:headEnd type="none" w="med" len="med"/>
              <a:tailEnd type="none" w="med" len="med"/>
            </a:ln>
            <a:effectLst/>
            <a:scene3d>
              <a:camera prst="isometricTopUp"/>
              <a:lightRig rig="threePt" dir="t"/>
            </a:scene3d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accent1"/>
                </a:solidFill>
                <a:effectLst/>
                <a:latin typeface="Arial" charset="0"/>
              </a:endParaRPr>
            </a:p>
          </p:txBody>
        </p:sp>
        <p:sp>
          <p:nvSpPr>
            <p:cNvPr id="84" name="83 Rectángulo"/>
            <p:cNvSpPr/>
            <p:nvPr/>
          </p:nvSpPr>
          <p:spPr bwMode="auto">
            <a:xfrm>
              <a:off x="5971309" y="3905003"/>
              <a:ext cx="130629" cy="178130"/>
            </a:xfrm>
            <a:prstGeom prst="rect">
              <a:avLst/>
            </a:prstGeom>
            <a:solidFill>
              <a:srgbClr val="FF7979"/>
            </a:solidFill>
            <a:ln w="50800" cap="flat" cmpd="sng" algn="ctr">
              <a:solidFill>
                <a:srgbClr val="C00000"/>
              </a:solidFill>
              <a:prstDash val="solid"/>
              <a:round/>
              <a:headEnd type="none" w="med" len="med"/>
              <a:tailEnd type="none" w="med" len="med"/>
            </a:ln>
            <a:effectLst/>
            <a:scene3d>
              <a:camera prst="isometricTopUp"/>
              <a:lightRig rig="threePt" dir="t"/>
            </a:scene3d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accent1"/>
                </a:solidFill>
                <a:effectLst/>
                <a:latin typeface="Arial" charset="0"/>
              </a:endParaRPr>
            </a:p>
          </p:txBody>
        </p:sp>
        <p:sp>
          <p:nvSpPr>
            <p:cNvPr id="85" name="84 Rectángulo"/>
            <p:cNvSpPr/>
            <p:nvPr/>
          </p:nvSpPr>
          <p:spPr bwMode="auto">
            <a:xfrm>
              <a:off x="6101938" y="3821876"/>
              <a:ext cx="130629" cy="178130"/>
            </a:xfrm>
            <a:prstGeom prst="rect">
              <a:avLst/>
            </a:prstGeom>
            <a:solidFill>
              <a:srgbClr val="FF7979"/>
            </a:solidFill>
            <a:ln w="50800" cap="flat" cmpd="sng" algn="ctr">
              <a:solidFill>
                <a:srgbClr val="C00000"/>
              </a:solidFill>
              <a:prstDash val="solid"/>
              <a:round/>
              <a:headEnd type="none" w="med" len="med"/>
              <a:tailEnd type="none" w="med" len="med"/>
            </a:ln>
            <a:effectLst/>
            <a:scene3d>
              <a:camera prst="isometricTopUp"/>
              <a:lightRig rig="threePt" dir="t"/>
            </a:scene3d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accent1"/>
                </a:solidFill>
                <a:effectLst/>
                <a:latin typeface="Arial" charset="0"/>
              </a:endParaRPr>
            </a:p>
          </p:txBody>
        </p:sp>
        <p:sp>
          <p:nvSpPr>
            <p:cNvPr id="86" name="85 Rectángulo"/>
            <p:cNvSpPr/>
            <p:nvPr/>
          </p:nvSpPr>
          <p:spPr bwMode="auto">
            <a:xfrm>
              <a:off x="6256317" y="3738749"/>
              <a:ext cx="130629" cy="178130"/>
            </a:xfrm>
            <a:prstGeom prst="rect">
              <a:avLst/>
            </a:prstGeom>
            <a:solidFill>
              <a:srgbClr val="FF7979"/>
            </a:solidFill>
            <a:ln w="50800" cap="flat" cmpd="sng" algn="ctr">
              <a:solidFill>
                <a:srgbClr val="C00000"/>
              </a:solidFill>
              <a:prstDash val="solid"/>
              <a:round/>
              <a:headEnd type="none" w="med" len="med"/>
              <a:tailEnd type="none" w="med" len="med"/>
            </a:ln>
            <a:effectLst/>
            <a:scene3d>
              <a:camera prst="isometricTopUp"/>
              <a:lightRig rig="threePt" dir="t"/>
            </a:scene3d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accent1"/>
                </a:solidFill>
                <a:effectLst/>
                <a:latin typeface="Arial" charset="0"/>
              </a:endParaRPr>
            </a:p>
          </p:txBody>
        </p:sp>
        <p:sp>
          <p:nvSpPr>
            <p:cNvPr id="87" name="86 Rectángulo"/>
            <p:cNvSpPr/>
            <p:nvPr/>
          </p:nvSpPr>
          <p:spPr bwMode="auto">
            <a:xfrm>
              <a:off x="7004462" y="3275611"/>
              <a:ext cx="130629" cy="178130"/>
            </a:xfrm>
            <a:prstGeom prst="rect">
              <a:avLst/>
            </a:prstGeom>
            <a:solidFill>
              <a:srgbClr val="FF7979"/>
            </a:solidFill>
            <a:ln w="50800" cap="flat" cmpd="sng" algn="ctr">
              <a:solidFill>
                <a:srgbClr val="C00000"/>
              </a:solidFill>
              <a:prstDash val="solid"/>
              <a:round/>
              <a:headEnd type="none" w="med" len="med"/>
              <a:tailEnd type="none" w="med" len="med"/>
            </a:ln>
            <a:effectLst/>
            <a:scene3d>
              <a:camera prst="isometricTopUp"/>
              <a:lightRig rig="threePt" dir="t"/>
            </a:scene3d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accent1"/>
                </a:solidFill>
                <a:effectLst/>
                <a:latin typeface="Arial" charset="0"/>
              </a:endParaRPr>
            </a:p>
          </p:txBody>
        </p:sp>
        <p:sp>
          <p:nvSpPr>
            <p:cNvPr id="88" name="87 Rectángulo"/>
            <p:cNvSpPr/>
            <p:nvPr/>
          </p:nvSpPr>
          <p:spPr bwMode="auto">
            <a:xfrm>
              <a:off x="5793179" y="2729346"/>
              <a:ext cx="130629" cy="178130"/>
            </a:xfrm>
            <a:prstGeom prst="rect">
              <a:avLst/>
            </a:prstGeom>
            <a:solidFill>
              <a:srgbClr val="FF7979"/>
            </a:solidFill>
            <a:ln w="50800" cap="flat" cmpd="sng" algn="ctr">
              <a:solidFill>
                <a:srgbClr val="C00000"/>
              </a:solidFill>
              <a:prstDash val="solid"/>
              <a:round/>
              <a:headEnd type="none" w="med" len="med"/>
              <a:tailEnd type="none" w="med" len="med"/>
            </a:ln>
            <a:effectLst/>
            <a:scene3d>
              <a:camera prst="isometricTopUp"/>
              <a:lightRig rig="threePt" dir="t"/>
            </a:scene3d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accent1"/>
                </a:solidFill>
                <a:effectLst/>
                <a:latin typeface="Arial" charset="0"/>
              </a:endParaRPr>
            </a:p>
          </p:txBody>
        </p:sp>
        <p:sp>
          <p:nvSpPr>
            <p:cNvPr id="89" name="88 Rectángulo"/>
            <p:cNvSpPr/>
            <p:nvPr/>
          </p:nvSpPr>
          <p:spPr bwMode="auto">
            <a:xfrm>
              <a:off x="5983185" y="2634344"/>
              <a:ext cx="130629" cy="178130"/>
            </a:xfrm>
            <a:prstGeom prst="rect">
              <a:avLst/>
            </a:prstGeom>
            <a:solidFill>
              <a:srgbClr val="FF7979"/>
            </a:solidFill>
            <a:ln w="50800" cap="flat" cmpd="sng" algn="ctr">
              <a:solidFill>
                <a:srgbClr val="C00000"/>
              </a:solidFill>
              <a:prstDash val="solid"/>
              <a:round/>
              <a:headEnd type="none" w="med" len="med"/>
              <a:tailEnd type="none" w="med" len="med"/>
            </a:ln>
            <a:effectLst/>
            <a:scene3d>
              <a:camera prst="isometricTopUp"/>
              <a:lightRig rig="threePt" dir="t"/>
            </a:scene3d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accent1"/>
                </a:solidFill>
                <a:effectLst/>
                <a:latin typeface="Arial" charset="0"/>
              </a:endParaRPr>
            </a:p>
          </p:txBody>
        </p:sp>
        <p:sp>
          <p:nvSpPr>
            <p:cNvPr id="90" name="89 Rectángulo"/>
            <p:cNvSpPr/>
            <p:nvPr/>
          </p:nvSpPr>
          <p:spPr bwMode="auto">
            <a:xfrm>
              <a:off x="6741226" y="2644240"/>
              <a:ext cx="130629" cy="178130"/>
            </a:xfrm>
            <a:prstGeom prst="rect">
              <a:avLst/>
            </a:prstGeom>
            <a:solidFill>
              <a:srgbClr val="FF7979"/>
            </a:solidFill>
            <a:ln w="50800" cap="flat" cmpd="sng" algn="ctr">
              <a:solidFill>
                <a:srgbClr val="C00000"/>
              </a:solidFill>
              <a:prstDash val="solid"/>
              <a:round/>
              <a:headEnd type="none" w="med" len="med"/>
              <a:tailEnd type="none" w="med" len="med"/>
            </a:ln>
            <a:effectLst/>
            <a:scene3d>
              <a:camera prst="isometricTopUp"/>
              <a:lightRig rig="threePt" dir="t"/>
            </a:scene3d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accent1"/>
                </a:solidFill>
                <a:effectLst/>
                <a:latin typeface="Arial" charset="0"/>
              </a:endParaRPr>
            </a:p>
          </p:txBody>
        </p:sp>
        <p:sp>
          <p:nvSpPr>
            <p:cNvPr id="91" name="90 Rectángulo"/>
            <p:cNvSpPr/>
            <p:nvPr/>
          </p:nvSpPr>
          <p:spPr bwMode="auto">
            <a:xfrm>
              <a:off x="7014358" y="2798619"/>
              <a:ext cx="130629" cy="178130"/>
            </a:xfrm>
            <a:prstGeom prst="rect">
              <a:avLst/>
            </a:prstGeom>
            <a:solidFill>
              <a:srgbClr val="FF7979"/>
            </a:solidFill>
            <a:ln w="50800" cap="flat" cmpd="sng" algn="ctr">
              <a:solidFill>
                <a:srgbClr val="C00000"/>
              </a:solidFill>
              <a:prstDash val="solid"/>
              <a:round/>
              <a:headEnd type="none" w="med" len="med"/>
              <a:tailEnd type="none" w="med" len="med"/>
            </a:ln>
            <a:effectLst/>
            <a:scene3d>
              <a:camera prst="isometricTopUp"/>
              <a:lightRig rig="threePt" dir="t"/>
            </a:scene3d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accent1"/>
                </a:solidFill>
                <a:effectLst/>
                <a:latin typeface="Arial" charset="0"/>
              </a:endParaRPr>
            </a:p>
          </p:txBody>
        </p:sp>
        <p:sp>
          <p:nvSpPr>
            <p:cNvPr id="92" name="91 Rectángulo"/>
            <p:cNvSpPr/>
            <p:nvPr/>
          </p:nvSpPr>
          <p:spPr bwMode="auto">
            <a:xfrm>
              <a:off x="7014359" y="3808022"/>
              <a:ext cx="130629" cy="178130"/>
            </a:xfrm>
            <a:prstGeom prst="rect">
              <a:avLst/>
            </a:prstGeom>
            <a:solidFill>
              <a:srgbClr val="FF7979"/>
            </a:solidFill>
            <a:ln w="50800" cap="flat" cmpd="sng" algn="ctr">
              <a:solidFill>
                <a:srgbClr val="C00000"/>
              </a:solidFill>
              <a:prstDash val="solid"/>
              <a:round/>
              <a:headEnd type="none" w="med" len="med"/>
              <a:tailEnd type="none" w="med" len="med"/>
            </a:ln>
            <a:effectLst/>
            <a:scene3d>
              <a:camera prst="isometricTopUp"/>
              <a:lightRig rig="threePt" dir="t"/>
            </a:scene3d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accent1"/>
                </a:solidFill>
                <a:effectLst/>
                <a:latin typeface="Arial" charset="0"/>
              </a:endParaRPr>
            </a:p>
          </p:txBody>
        </p:sp>
        <p:sp>
          <p:nvSpPr>
            <p:cNvPr id="93" name="92 Rectángulo"/>
            <p:cNvSpPr/>
            <p:nvPr/>
          </p:nvSpPr>
          <p:spPr bwMode="auto">
            <a:xfrm>
              <a:off x="7251865" y="3950525"/>
              <a:ext cx="130629" cy="178130"/>
            </a:xfrm>
            <a:prstGeom prst="rect">
              <a:avLst/>
            </a:prstGeom>
            <a:solidFill>
              <a:srgbClr val="FF7979"/>
            </a:solidFill>
            <a:ln w="50800" cap="flat" cmpd="sng" algn="ctr">
              <a:solidFill>
                <a:srgbClr val="C00000"/>
              </a:solidFill>
              <a:prstDash val="solid"/>
              <a:round/>
              <a:headEnd type="none" w="med" len="med"/>
              <a:tailEnd type="none" w="med" len="med"/>
            </a:ln>
            <a:effectLst/>
            <a:scene3d>
              <a:camera prst="isometricTopUp"/>
              <a:lightRig rig="threePt" dir="t"/>
            </a:scene3d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accent1"/>
                </a:solidFill>
                <a:effectLst/>
                <a:latin typeface="Arial" charset="0"/>
              </a:endParaRPr>
            </a:p>
          </p:txBody>
        </p:sp>
        <p:sp>
          <p:nvSpPr>
            <p:cNvPr id="94" name="93 Rectángulo"/>
            <p:cNvSpPr/>
            <p:nvPr/>
          </p:nvSpPr>
          <p:spPr bwMode="auto">
            <a:xfrm>
              <a:off x="6088083" y="4283035"/>
              <a:ext cx="130629" cy="178130"/>
            </a:xfrm>
            <a:prstGeom prst="rect">
              <a:avLst/>
            </a:prstGeom>
            <a:solidFill>
              <a:srgbClr val="FF7979"/>
            </a:solidFill>
            <a:ln w="50800" cap="flat" cmpd="sng" algn="ctr">
              <a:solidFill>
                <a:srgbClr val="C00000"/>
              </a:solidFill>
              <a:prstDash val="solid"/>
              <a:round/>
              <a:headEnd type="none" w="med" len="med"/>
              <a:tailEnd type="none" w="med" len="med"/>
            </a:ln>
            <a:effectLst/>
            <a:scene3d>
              <a:camera prst="isometricTopUp"/>
              <a:lightRig rig="threePt" dir="t"/>
            </a:scene3d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accent1"/>
                </a:solidFill>
                <a:effectLst/>
                <a:latin typeface="Arial" charset="0"/>
              </a:endParaRPr>
            </a:p>
          </p:txBody>
        </p:sp>
        <p:sp>
          <p:nvSpPr>
            <p:cNvPr id="95" name="94 Rectángulo"/>
            <p:cNvSpPr/>
            <p:nvPr/>
          </p:nvSpPr>
          <p:spPr bwMode="auto">
            <a:xfrm>
              <a:off x="6276108" y="4387935"/>
              <a:ext cx="130629" cy="178130"/>
            </a:xfrm>
            <a:prstGeom prst="rect">
              <a:avLst/>
            </a:prstGeom>
            <a:solidFill>
              <a:srgbClr val="FF7979"/>
            </a:solidFill>
            <a:ln w="50800" cap="flat" cmpd="sng" algn="ctr">
              <a:solidFill>
                <a:srgbClr val="C00000"/>
              </a:solidFill>
              <a:prstDash val="solid"/>
              <a:round/>
              <a:headEnd type="none" w="med" len="med"/>
              <a:tailEnd type="none" w="med" len="med"/>
            </a:ln>
            <a:effectLst/>
            <a:scene3d>
              <a:camera prst="isometricTopUp"/>
              <a:lightRig rig="threePt" dir="t"/>
            </a:scene3d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accent1"/>
                </a:solidFill>
                <a:effectLst/>
                <a:latin typeface="Arial" charset="0"/>
              </a:endParaRPr>
            </a:p>
          </p:txBody>
        </p:sp>
        <p:sp>
          <p:nvSpPr>
            <p:cNvPr id="98" name="97 Rectángulo"/>
            <p:cNvSpPr/>
            <p:nvPr/>
          </p:nvSpPr>
          <p:spPr bwMode="auto">
            <a:xfrm>
              <a:off x="6454233" y="4506685"/>
              <a:ext cx="130629" cy="178130"/>
            </a:xfrm>
            <a:prstGeom prst="rect">
              <a:avLst/>
            </a:prstGeom>
            <a:solidFill>
              <a:srgbClr val="FF7979"/>
            </a:solidFill>
            <a:ln w="50800" cap="flat" cmpd="sng" algn="ctr">
              <a:solidFill>
                <a:srgbClr val="C00000"/>
              </a:solidFill>
              <a:prstDash val="solid"/>
              <a:round/>
              <a:headEnd type="none" w="med" len="med"/>
              <a:tailEnd type="none" w="med" len="med"/>
            </a:ln>
            <a:effectLst/>
            <a:scene3d>
              <a:camera prst="isometricTopUp"/>
              <a:lightRig rig="threePt" dir="t"/>
            </a:scene3d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accent1"/>
                </a:solidFill>
                <a:effectLst/>
                <a:latin typeface="Arial" charset="0"/>
              </a:endParaRPr>
            </a:p>
          </p:txBody>
        </p:sp>
        <p:sp>
          <p:nvSpPr>
            <p:cNvPr id="99" name="98 Rectángulo"/>
            <p:cNvSpPr/>
            <p:nvPr/>
          </p:nvSpPr>
          <p:spPr bwMode="auto">
            <a:xfrm>
              <a:off x="7105397" y="4528457"/>
              <a:ext cx="130629" cy="178130"/>
            </a:xfrm>
            <a:prstGeom prst="rect">
              <a:avLst/>
            </a:prstGeom>
            <a:solidFill>
              <a:srgbClr val="FF7979"/>
            </a:solidFill>
            <a:ln w="50800" cap="flat" cmpd="sng" algn="ctr">
              <a:solidFill>
                <a:srgbClr val="C00000"/>
              </a:solidFill>
              <a:prstDash val="solid"/>
              <a:round/>
              <a:headEnd type="none" w="med" len="med"/>
              <a:tailEnd type="none" w="med" len="med"/>
            </a:ln>
            <a:effectLst/>
            <a:scene3d>
              <a:camera prst="isometricTopUp"/>
              <a:lightRig rig="threePt" dir="t"/>
            </a:scene3d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accent1"/>
                </a:solidFill>
                <a:effectLst/>
                <a:latin typeface="Arial" charset="0"/>
              </a:endParaRPr>
            </a:p>
          </p:txBody>
        </p:sp>
        <p:sp>
          <p:nvSpPr>
            <p:cNvPr id="106" name="105 Rectángulo"/>
            <p:cNvSpPr/>
            <p:nvPr/>
          </p:nvSpPr>
          <p:spPr bwMode="auto">
            <a:xfrm>
              <a:off x="7293422" y="4419607"/>
              <a:ext cx="130629" cy="178130"/>
            </a:xfrm>
            <a:prstGeom prst="rect">
              <a:avLst/>
            </a:prstGeom>
            <a:solidFill>
              <a:srgbClr val="FF7979"/>
            </a:solidFill>
            <a:ln w="50800" cap="flat" cmpd="sng" algn="ctr">
              <a:solidFill>
                <a:srgbClr val="C00000"/>
              </a:solidFill>
              <a:prstDash val="solid"/>
              <a:round/>
              <a:headEnd type="none" w="med" len="med"/>
              <a:tailEnd type="none" w="med" len="med"/>
            </a:ln>
            <a:effectLst/>
            <a:scene3d>
              <a:camera prst="isometricTopUp"/>
              <a:lightRig rig="threePt" dir="t"/>
            </a:scene3d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accent1"/>
                </a:solidFill>
                <a:effectLst/>
                <a:latin typeface="Arial" charset="0"/>
              </a:endParaRPr>
            </a:p>
          </p:txBody>
        </p:sp>
      </p:grpSp>
      <p:sp>
        <p:nvSpPr>
          <p:cNvPr id="113" name="112 Flecha derecha"/>
          <p:cNvSpPr/>
          <p:nvPr/>
        </p:nvSpPr>
        <p:spPr bwMode="auto">
          <a:xfrm rot="19777864">
            <a:off x="4334493" y="3372592"/>
            <a:ext cx="1246909" cy="356260"/>
          </a:xfrm>
          <a:prstGeom prst="rightArrow">
            <a:avLst/>
          </a:prstGeom>
          <a:solidFill>
            <a:srgbClr val="FEBABA"/>
          </a:solidFill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accent1"/>
              </a:solidFill>
              <a:effectLst/>
              <a:latin typeface="Arial" charset="0"/>
            </a:endParaRPr>
          </a:p>
        </p:txBody>
      </p:sp>
      <p:sp>
        <p:nvSpPr>
          <p:cNvPr id="114" name="113 Flecha derecha"/>
          <p:cNvSpPr/>
          <p:nvPr/>
        </p:nvSpPr>
        <p:spPr bwMode="auto">
          <a:xfrm rot="1696899">
            <a:off x="5287268" y="3741135"/>
            <a:ext cx="2560320" cy="356260"/>
          </a:xfrm>
          <a:prstGeom prst="rightArrow">
            <a:avLst/>
          </a:prstGeom>
          <a:solidFill>
            <a:srgbClr val="FEBABA"/>
          </a:solidFill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accent1"/>
              </a:solidFill>
              <a:effectLst/>
              <a:latin typeface="Arial" charset="0"/>
            </a:endParaRPr>
          </a:p>
        </p:txBody>
      </p:sp>
      <p:sp>
        <p:nvSpPr>
          <p:cNvPr id="115" name="114 Flecha derecha"/>
          <p:cNvSpPr/>
          <p:nvPr/>
        </p:nvSpPr>
        <p:spPr bwMode="auto">
          <a:xfrm rot="5400000">
            <a:off x="7228311" y="4678682"/>
            <a:ext cx="822960" cy="356260"/>
          </a:xfrm>
          <a:prstGeom prst="rightArrow">
            <a:avLst/>
          </a:prstGeom>
          <a:solidFill>
            <a:srgbClr val="FEBABA"/>
          </a:solidFill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accent1"/>
              </a:solidFill>
              <a:effectLst/>
              <a:latin typeface="Arial" charset="0"/>
            </a:endParaRPr>
          </a:p>
        </p:txBody>
      </p:sp>
      <p:pic>
        <p:nvPicPr>
          <p:cNvPr id="1026" name="Picture 2" descr="C:\Documents and Settings\Administrador\Configuración local\Archivos temporales de Internet\Content.IE5\WE19MHT1\MC900348003[1].wm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flipH="1">
            <a:off x="4154517" y="3516704"/>
            <a:ext cx="548112" cy="541443"/>
          </a:xfrm>
          <a:prstGeom prst="rect">
            <a:avLst/>
          </a:prstGeom>
          <a:noFill/>
        </p:spPr>
      </p:pic>
      <p:sp>
        <p:nvSpPr>
          <p:cNvPr id="119" name="2 Marcador de contenido" descr="Rectangle: Click to edit Master text styles&#10;Second level&#10;Third level&#10;Fourth level&#10;Fifth level"/>
          <p:cNvSpPr txBox="1">
            <a:spLocks/>
          </p:cNvSpPr>
          <p:nvPr/>
        </p:nvSpPr>
        <p:spPr bwMode="ltGray">
          <a:xfrm>
            <a:off x="9901" y="2364151"/>
            <a:ext cx="3837704" cy="33953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marL="342900" marR="0" lvl="0" indent="-342900" algn="just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30305"/>
              </a:buClr>
              <a:buSzTx/>
              <a:buFontTx/>
              <a:buChar char="•"/>
              <a:tabLst/>
              <a:defRPr/>
            </a:pPr>
            <a:r>
              <a:rPr kumimoji="0" lang="en-US" sz="2200" b="1" i="0" u="none" strike="noStrike" kern="0" cap="none" spc="0" normalizeH="0" baseline="0" noProof="0" dirty="0" smtClean="0">
                <a:ln>
                  <a:noFill/>
                </a:ln>
                <a:solidFill>
                  <a:srgbClr val="030305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In the example, XYZ routing</a:t>
            </a:r>
            <a:r>
              <a:rPr kumimoji="0" lang="en-US" sz="2200" b="1" i="0" u="none" strike="noStrike" kern="0" cap="none" spc="0" normalizeH="0" noProof="0" dirty="0" smtClean="0">
                <a:ln>
                  <a:noFill/>
                </a:ln>
                <a:solidFill>
                  <a:srgbClr val="030305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 artificially delays LLC </a:t>
            </a:r>
            <a:r>
              <a:rPr kumimoji="0" lang="en-US" sz="2200" b="1" i="0" u="none" strike="noStrike" kern="0" cap="none" spc="0" normalizeH="0" noProof="0" dirty="0" err="1" smtClean="0">
                <a:ln>
                  <a:noFill/>
                </a:ln>
                <a:solidFill>
                  <a:srgbClr val="030305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reqs</a:t>
            </a:r>
            <a:r>
              <a:rPr kumimoji="0" lang="en-US" sz="2200" b="1" i="0" u="none" strike="noStrike" kern="0" cap="none" spc="0" normalizeH="0" noProof="0" dirty="0" smtClean="0">
                <a:ln>
                  <a:noFill/>
                </a:ln>
                <a:solidFill>
                  <a:srgbClr val="030305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, routing them through congested resources.</a:t>
            </a:r>
          </a:p>
          <a:p>
            <a:pPr marL="342900" marR="0" lvl="0" indent="-342900" algn="just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30305"/>
              </a:buClr>
              <a:buSzTx/>
              <a:buFontTx/>
              <a:buChar char="•"/>
              <a:tabLst/>
              <a:defRPr/>
            </a:pPr>
            <a:endParaRPr kumimoji="0" lang="en-US" sz="2200" b="1" i="0" u="none" strike="noStrike" kern="0" cap="none" spc="0" normalizeH="0" noProof="0" dirty="0" smtClean="0">
              <a:ln>
                <a:noFill/>
              </a:ln>
              <a:solidFill>
                <a:srgbClr val="030305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  <a:p>
            <a:pPr marL="342900" marR="0" lvl="0" indent="-342900" algn="just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30305"/>
              </a:buClr>
              <a:buSzTx/>
              <a:buFontTx/>
              <a:buChar char="•"/>
              <a:tabLst/>
              <a:defRPr/>
            </a:pPr>
            <a:r>
              <a:rPr lang="en-US" sz="2200" b="1" kern="0" baseline="0" dirty="0" smtClean="0">
                <a:solidFill>
                  <a:srgbClr val="030305"/>
                </a:solidFill>
                <a:latin typeface="Calibri" pitchFamily="34" charset="0"/>
              </a:rPr>
              <a:t>Dimension</a:t>
            </a:r>
            <a:r>
              <a:rPr lang="en-US" sz="2200" b="1" kern="0" dirty="0" smtClean="0">
                <a:solidFill>
                  <a:srgbClr val="030305"/>
                </a:solidFill>
                <a:latin typeface="Calibri" pitchFamily="34" charset="0"/>
              </a:rPr>
              <a:t> Ordered Routing also affects L1-to-L1 </a:t>
            </a:r>
            <a:r>
              <a:rPr lang="en-US" sz="2200" b="1" kern="0" dirty="0" err="1" smtClean="0">
                <a:solidFill>
                  <a:srgbClr val="030305"/>
                </a:solidFill>
                <a:latin typeface="Calibri" pitchFamily="34" charset="0"/>
              </a:rPr>
              <a:t>reqs</a:t>
            </a:r>
            <a:r>
              <a:rPr lang="en-US" sz="2200" b="1" kern="0" dirty="0" smtClean="0">
                <a:solidFill>
                  <a:srgbClr val="030305"/>
                </a:solidFill>
                <a:latin typeface="Calibri" pitchFamily="34" charset="0"/>
              </a:rPr>
              <a:t>, due to the congestion levels at Core-L1 layer.</a:t>
            </a:r>
            <a:endParaRPr kumimoji="0" lang="en-US" sz="2200" b="1" i="0" u="none" strike="noStrike" kern="0" cap="none" spc="0" normalizeH="0" baseline="0" noProof="0" dirty="0" smtClean="0">
              <a:ln>
                <a:noFill/>
              </a:ln>
              <a:solidFill>
                <a:srgbClr val="030305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30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4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 tmFilter="0, 0; .2, .5; .8, .5; 1, 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1" dur="250" autoRev="1" fill="hold"/>
                                        <p:tgtEl>
                                          <p:spTgt spid="11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2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38889E-6 -1.40611E-6 L 0.10261 -0.07608 " pathEditMode="relative" ptsTypes="AA">
                                      <p:cBhvr>
                                        <p:cTn id="23" dur="3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0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30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0261 -0.07608 L 0.3507 0.10731 " pathEditMode="relative" ptsTypes="AA">
                                      <p:cBhvr>
                                        <p:cTn id="29" dur="3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6000"/>
                            </p:stCondLst>
                            <p:childTnLst>
                              <p:par>
                                <p:cTn id="3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30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507 0.10731 L 0.3507 0.21092 " pathEditMode="relative" ptsTypes="AA">
                                      <p:cBhvr>
                                        <p:cTn id="35" dur="3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6" grpId="0" animBg="1"/>
      <p:bldP spid="116" grpId="1" animBg="1"/>
      <p:bldP spid="113" grpId="0" animBg="1"/>
      <p:bldP spid="114" grpId="0" animBg="1"/>
      <p:bldP spid="115" grpId="0" animBg="1"/>
      <p:bldP spid="11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 descr="Rectangle: Click to edit Master text styles&#10;Second level&#10;Third level&#10;Fourth level&#10;Fifth level"/>
          <p:cNvSpPr>
            <a:spLocks noGrp="1"/>
          </p:cNvSpPr>
          <p:nvPr>
            <p:ph sz="half" idx="1"/>
          </p:nvPr>
        </p:nvSpPr>
        <p:spPr>
          <a:xfrm>
            <a:off x="304800" y="1143000"/>
            <a:ext cx="8620125" cy="5105400"/>
          </a:xfrm>
        </p:spPr>
        <p:txBody>
          <a:bodyPr>
            <a:normAutofit fontScale="77500" lnSpcReduction="20000"/>
          </a:bodyPr>
          <a:lstStyle/>
          <a:p>
            <a:pPr>
              <a:lnSpc>
                <a:spcPct val="150000"/>
              </a:lnSpc>
            </a:pPr>
            <a:r>
              <a:rPr lang="en-US" sz="3600" b="1" dirty="0" smtClean="0">
                <a:solidFill>
                  <a:schemeClr val="bg1">
                    <a:lumMod val="75000"/>
                  </a:schemeClr>
                </a:solidFill>
              </a:rPr>
              <a:t>Motivation</a:t>
            </a:r>
          </a:p>
          <a:p>
            <a:pPr>
              <a:lnSpc>
                <a:spcPct val="150000"/>
              </a:lnSpc>
            </a:pPr>
            <a:r>
              <a:rPr lang="en-US" sz="3600" b="1" dirty="0" smtClean="0">
                <a:solidFill>
                  <a:schemeClr val="bg1">
                    <a:lumMod val="85000"/>
                  </a:schemeClr>
                </a:solidFill>
              </a:rPr>
              <a:t>Introduction</a:t>
            </a:r>
          </a:p>
          <a:p>
            <a:pPr lvl="1">
              <a:lnSpc>
                <a:spcPct val="120000"/>
              </a:lnSpc>
              <a:spcBef>
                <a:spcPts val="0"/>
              </a:spcBef>
            </a:pPr>
            <a:r>
              <a:rPr lang="en-US" sz="2900" b="1" dirty="0" smtClean="0">
                <a:solidFill>
                  <a:schemeClr val="bg1">
                    <a:lumMod val="85000"/>
                  </a:schemeClr>
                </a:solidFill>
              </a:rPr>
              <a:t>Broadcast-Based Coherence</a:t>
            </a:r>
          </a:p>
          <a:p>
            <a:pPr lvl="1">
              <a:lnSpc>
                <a:spcPct val="120000"/>
              </a:lnSpc>
              <a:spcBef>
                <a:spcPts val="0"/>
              </a:spcBef>
            </a:pPr>
            <a:r>
              <a:rPr lang="en-US" sz="2900" b="1" dirty="0" smtClean="0">
                <a:solidFill>
                  <a:schemeClr val="bg1">
                    <a:lumMod val="85000"/>
                  </a:schemeClr>
                </a:solidFill>
              </a:rPr>
              <a:t>3d stacking – Coherence – Network interaction</a:t>
            </a:r>
            <a:endParaRPr lang="en-US" sz="3200" b="1" dirty="0" smtClean="0">
              <a:solidFill>
                <a:schemeClr val="bg1">
                  <a:lumMod val="85000"/>
                </a:schemeClr>
              </a:solidFill>
            </a:endParaRPr>
          </a:p>
          <a:p>
            <a:pPr>
              <a:lnSpc>
                <a:spcPct val="150000"/>
              </a:lnSpc>
            </a:pPr>
            <a:r>
              <a:rPr lang="en-US" sz="3600" b="1" dirty="0" err="1" smtClean="0">
                <a:solidFill>
                  <a:srgbClr val="000000"/>
                </a:solidFill>
              </a:rPr>
              <a:t>NoC</a:t>
            </a:r>
            <a:r>
              <a:rPr lang="en-US" sz="3600" b="1" dirty="0" smtClean="0">
                <a:solidFill>
                  <a:srgbClr val="000000"/>
                </a:solidFill>
              </a:rPr>
              <a:t> Support</a:t>
            </a:r>
          </a:p>
          <a:p>
            <a:pPr lvl="1">
              <a:spcBef>
                <a:spcPts val="0"/>
              </a:spcBef>
            </a:pPr>
            <a:r>
              <a:rPr lang="en-US" sz="2800" b="1" dirty="0" smtClean="0">
                <a:solidFill>
                  <a:srgbClr val="000000"/>
                </a:solidFill>
              </a:rPr>
              <a:t>Class-Aware Routing</a:t>
            </a:r>
          </a:p>
          <a:p>
            <a:pPr lvl="1">
              <a:spcBef>
                <a:spcPts val="0"/>
              </a:spcBef>
            </a:pPr>
            <a:r>
              <a:rPr lang="en-US" sz="2800" b="1" dirty="0" smtClean="0">
                <a:solidFill>
                  <a:srgbClr val="000000"/>
                </a:solidFill>
              </a:rPr>
              <a:t>Congestion-Aware </a:t>
            </a:r>
            <a:r>
              <a:rPr lang="en-US" sz="2800" b="1" dirty="0" err="1" smtClean="0">
                <a:solidFill>
                  <a:srgbClr val="000000"/>
                </a:solidFill>
              </a:rPr>
              <a:t>Missrouting</a:t>
            </a:r>
            <a:endParaRPr lang="en-US" sz="2800" b="1" dirty="0" smtClean="0">
              <a:solidFill>
                <a:srgbClr val="000000"/>
              </a:solidFill>
            </a:endParaRPr>
          </a:p>
          <a:p>
            <a:pPr lvl="1">
              <a:spcBef>
                <a:spcPts val="0"/>
              </a:spcBef>
            </a:pPr>
            <a:r>
              <a:rPr lang="en-US" sz="2800" b="1" dirty="0" smtClean="0">
                <a:solidFill>
                  <a:srgbClr val="000000"/>
                </a:solidFill>
              </a:rPr>
              <a:t>Deadlock Avoidance</a:t>
            </a:r>
          </a:p>
          <a:p>
            <a:pPr lvl="1">
              <a:spcBef>
                <a:spcPts val="0"/>
              </a:spcBef>
            </a:pPr>
            <a:r>
              <a:rPr lang="en-US" sz="2800" b="1" dirty="0" smtClean="0">
                <a:solidFill>
                  <a:srgbClr val="000000"/>
                </a:solidFill>
              </a:rPr>
              <a:t>Critical Flit First</a:t>
            </a:r>
          </a:p>
          <a:p>
            <a:pPr>
              <a:lnSpc>
                <a:spcPct val="150000"/>
              </a:lnSpc>
            </a:pPr>
            <a:r>
              <a:rPr lang="en-US" sz="3600" b="1" dirty="0" smtClean="0">
                <a:solidFill>
                  <a:schemeClr val="bg1">
                    <a:lumMod val="85000"/>
                  </a:schemeClr>
                </a:solidFill>
              </a:rPr>
              <a:t>Evaluation</a:t>
            </a:r>
          </a:p>
          <a:p>
            <a:pPr>
              <a:lnSpc>
                <a:spcPct val="150000"/>
              </a:lnSpc>
            </a:pPr>
            <a:r>
              <a:rPr lang="en-US" sz="3600" b="1" dirty="0" smtClean="0">
                <a:solidFill>
                  <a:schemeClr val="bg1">
                    <a:lumMod val="85000"/>
                  </a:schemeClr>
                </a:solidFill>
              </a:rPr>
              <a:t>Conclusions &amp; Future work</a:t>
            </a:r>
          </a:p>
          <a:p>
            <a:pPr>
              <a:lnSpc>
                <a:spcPct val="90000"/>
              </a:lnSpc>
            </a:pPr>
            <a:endParaRPr lang="en-US" dirty="0" smtClean="0"/>
          </a:p>
          <a:p>
            <a:pPr lvl="1">
              <a:lnSpc>
                <a:spcPct val="90000"/>
              </a:lnSpc>
            </a:pPr>
            <a:endParaRPr lang="en-US" dirty="0" smtClean="0"/>
          </a:p>
          <a:p>
            <a:pPr lvl="1">
              <a:lnSpc>
                <a:spcPct val="90000"/>
              </a:lnSpc>
            </a:pPr>
            <a:endParaRPr lang="en-US" dirty="0" smtClean="0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1"/>
          </p:nvPr>
        </p:nvSpPr>
        <p:spPr>
          <a:xfrm>
            <a:off x="6553200" y="6400800"/>
            <a:ext cx="1577926" cy="304800"/>
          </a:xfrm>
        </p:spPr>
        <p:txBody>
          <a:bodyPr/>
          <a:lstStyle/>
          <a:p>
            <a:pPr>
              <a:defRPr/>
            </a:pPr>
            <a:fld id="{931943EE-988D-4546-9720-D9BB483CA6A3}" type="slidenum">
              <a:rPr lang="es-ES"/>
              <a:pPr>
                <a:defRPr/>
              </a:pPr>
              <a:t>11</a:t>
            </a:fld>
            <a:endParaRPr lang="es-ES"/>
          </a:p>
        </p:txBody>
      </p:sp>
      <p:sp>
        <p:nvSpPr>
          <p:cNvPr id="17417" name="Text Box 9"/>
          <p:cNvSpPr txBox="1">
            <a:spLocks noChangeArrowheads="1"/>
          </p:cNvSpPr>
          <p:nvPr/>
        </p:nvSpPr>
        <p:spPr bwMode="auto">
          <a:xfrm>
            <a:off x="157163" y="107950"/>
            <a:ext cx="8923337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400" b="1" dirty="0">
                <a:solidFill>
                  <a:schemeClr val="bg2"/>
                </a:solidFill>
                <a:latin typeface="Calibri" pitchFamily="34" charset="0"/>
              </a:rPr>
              <a:t>Outline</a:t>
            </a:r>
          </a:p>
        </p:txBody>
      </p:sp>
      <p:sp>
        <p:nvSpPr>
          <p:cNvPr id="7" name="4 Marcador de pie de página"/>
          <p:cNvSpPr>
            <a:spLocks noGrp="1"/>
          </p:cNvSpPr>
          <p:nvPr>
            <p:ph type="ftr" sz="quarter" idx="4294967295"/>
          </p:nvPr>
        </p:nvSpPr>
        <p:spPr>
          <a:xfrm>
            <a:off x="304800" y="6400800"/>
            <a:ext cx="5715000" cy="304800"/>
          </a:xfrm>
        </p:spPr>
        <p:txBody>
          <a:bodyPr/>
          <a:lstStyle/>
          <a:p>
            <a:pPr>
              <a:defRPr/>
            </a:pPr>
            <a:r>
              <a:rPr lang="en-US" smtClean="0"/>
              <a:t>3D-NET@DSD2013</a:t>
            </a:r>
            <a:endParaRPr lang="es-ES" dirty="0"/>
          </a:p>
        </p:txBody>
      </p:sp>
    </p:spTree>
  </p:cSld>
  <p:clrMapOvr>
    <a:masterClrMapping/>
  </p:clrMapOvr>
  <p:transition advTm="53186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pie de página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3D-NET@DSD2013</a:t>
            </a:r>
            <a:endParaRPr lang="es-ES" dirty="0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7F251F12-5459-47FB-9FAD-E2AF0618341D}" type="slidenum">
              <a:rPr lang="es-ES" smtClean="0"/>
              <a:pPr>
                <a:defRPr/>
              </a:pPr>
              <a:t>12</a:t>
            </a:fld>
            <a:endParaRPr lang="es-ES"/>
          </a:p>
        </p:txBody>
      </p:sp>
      <p:sp>
        <p:nvSpPr>
          <p:cNvPr id="264" name="Text Box 9"/>
          <p:cNvSpPr txBox="1">
            <a:spLocks noChangeArrowheads="1"/>
          </p:cNvSpPr>
          <p:nvPr/>
        </p:nvSpPr>
        <p:spPr bwMode="auto">
          <a:xfrm>
            <a:off x="157163" y="107950"/>
            <a:ext cx="8923337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000" b="1" dirty="0" smtClean="0">
                <a:solidFill>
                  <a:schemeClr val="bg2"/>
                </a:solidFill>
                <a:latin typeface="Calibri" pitchFamily="34" charset="0"/>
              </a:rPr>
              <a:t>Class-Aware Routing</a:t>
            </a:r>
            <a:endParaRPr lang="en-US" sz="4400" b="1" dirty="0">
              <a:solidFill>
                <a:schemeClr val="bg2"/>
              </a:solidFill>
              <a:latin typeface="Calibri" pitchFamily="34" charset="0"/>
            </a:endParaRPr>
          </a:p>
        </p:txBody>
      </p:sp>
      <p:sp>
        <p:nvSpPr>
          <p:cNvPr id="222" name="221 CuadroTexto"/>
          <p:cNvSpPr txBox="1"/>
          <p:nvPr/>
        </p:nvSpPr>
        <p:spPr>
          <a:xfrm>
            <a:off x="7707080" y="1596035"/>
            <a:ext cx="176942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solidFill>
                  <a:srgbClr val="92D050"/>
                </a:solidFill>
                <a:latin typeface="Calibri" pitchFamily="34" charset="0"/>
              </a:rPr>
              <a:t>CORE-L1 LAYER</a:t>
            </a:r>
            <a:endParaRPr lang="en-US" sz="1600" b="1" dirty="0">
              <a:solidFill>
                <a:srgbClr val="92D050"/>
              </a:solidFill>
              <a:latin typeface="Calibri" pitchFamily="34" charset="0"/>
            </a:endParaRPr>
          </a:p>
        </p:txBody>
      </p:sp>
      <p:sp>
        <p:nvSpPr>
          <p:cNvPr id="225" name="224 CuadroTexto"/>
          <p:cNvSpPr txBox="1"/>
          <p:nvPr/>
        </p:nvSpPr>
        <p:spPr>
          <a:xfrm>
            <a:off x="5199385" y="3334953"/>
            <a:ext cx="10945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solidFill>
                  <a:srgbClr val="A3E7FF"/>
                </a:solidFill>
                <a:latin typeface="Calibri" pitchFamily="34" charset="0"/>
              </a:rPr>
              <a:t>LLC LAYER</a:t>
            </a:r>
            <a:endParaRPr lang="en-US" sz="1600" b="1" dirty="0">
              <a:solidFill>
                <a:srgbClr val="A3E7FF"/>
              </a:solidFill>
              <a:latin typeface="Calibri" pitchFamily="34" charset="0"/>
            </a:endParaRPr>
          </a:p>
        </p:txBody>
      </p:sp>
      <p:sp>
        <p:nvSpPr>
          <p:cNvPr id="76" name="2 Marcador de contenido" descr="Rectangle: Click to edit Master text styles&#10;Second level&#10;Third level&#10;Fourth level&#10;Fifth level"/>
          <p:cNvSpPr>
            <a:spLocks noGrp="1"/>
          </p:cNvSpPr>
          <p:nvPr>
            <p:ph sz="half" idx="1"/>
          </p:nvPr>
        </p:nvSpPr>
        <p:spPr>
          <a:xfrm>
            <a:off x="1" y="1131126"/>
            <a:ext cx="8989620" cy="543295"/>
          </a:xfrm>
        </p:spPr>
        <p:txBody>
          <a:bodyPr>
            <a:noAutofit/>
          </a:bodyPr>
          <a:lstStyle/>
          <a:p>
            <a:r>
              <a:rPr lang="en-US" sz="2800" b="1" dirty="0" smtClean="0"/>
              <a:t>How do we solve LLC-Request Delay problem?</a:t>
            </a:r>
          </a:p>
        </p:txBody>
      </p:sp>
      <p:grpSp>
        <p:nvGrpSpPr>
          <p:cNvPr id="107" name="106 Grupo"/>
          <p:cNvGrpSpPr/>
          <p:nvPr/>
        </p:nvGrpSpPr>
        <p:grpSpPr>
          <a:xfrm>
            <a:off x="5213265" y="1265652"/>
            <a:ext cx="3752596" cy="3033218"/>
            <a:chOff x="3918857" y="2108800"/>
            <a:chExt cx="4654889" cy="4361890"/>
          </a:xfrm>
        </p:grpSpPr>
        <p:sp>
          <p:nvSpPr>
            <p:cNvPr id="116" name="115 Forma libre"/>
            <p:cNvSpPr/>
            <p:nvPr/>
          </p:nvSpPr>
          <p:spPr bwMode="auto">
            <a:xfrm>
              <a:off x="3918857" y="4156364"/>
              <a:ext cx="4215740" cy="1911927"/>
            </a:xfrm>
            <a:custGeom>
              <a:avLst/>
              <a:gdLst>
                <a:gd name="connsiteX0" fmla="*/ 0 w 4215740"/>
                <a:gd name="connsiteY0" fmla="*/ 273132 h 1911927"/>
                <a:gd name="connsiteX1" fmla="*/ 2850078 w 4215740"/>
                <a:gd name="connsiteY1" fmla="*/ 1911927 h 1911927"/>
                <a:gd name="connsiteX2" fmla="*/ 4215740 w 4215740"/>
                <a:gd name="connsiteY2" fmla="*/ 1092530 h 1911927"/>
                <a:gd name="connsiteX3" fmla="*/ 3633849 w 4215740"/>
                <a:gd name="connsiteY3" fmla="*/ 760020 h 1911927"/>
                <a:gd name="connsiteX4" fmla="*/ 2802577 w 4215740"/>
                <a:gd name="connsiteY4" fmla="*/ 1282535 h 1911927"/>
                <a:gd name="connsiteX5" fmla="*/ 498764 w 4215740"/>
                <a:gd name="connsiteY5" fmla="*/ 0 h 1911927"/>
                <a:gd name="connsiteX6" fmla="*/ 0 w 4215740"/>
                <a:gd name="connsiteY6" fmla="*/ 273132 h 19119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215740" h="1911927">
                  <a:moveTo>
                    <a:pt x="0" y="273132"/>
                  </a:moveTo>
                  <a:lnTo>
                    <a:pt x="2850078" y="1911927"/>
                  </a:lnTo>
                  <a:lnTo>
                    <a:pt x="4215740" y="1092530"/>
                  </a:lnTo>
                  <a:lnTo>
                    <a:pt x="3633849" y="760020"/>
                  </a:lnTo>
                  <a:lnTo>
                    <a:pt x="2802577" y="1282535"/>
                  </a:lnTo>
                  <a:lnTo>
                    <a:pt x="498764" y="0"/>
                  </a:lnTo>
                  <a:lnTo>
                    <a:pt x="0" y="273132"/>
                  </a:lnTo>
                  <a:close/>
                </a:path>
              </a:pathLst>
            </a:custGeom>
            <a:solidFill>
              <a:srgbClr val="A3E7FF"/>
            </a:solidFill>
            <a:ln w="285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accent1"/>
                </a:solidFill>
                <a:effectLst/>
                <a:latin typeface="Arial" charset="0"/>
              </a:endParaRPr>
            </a:p>
          </p:txBody>
        </p:sp>
        <p:grpSp>
          <p:nvGrpSpPr>
            <p:cNvPr id="2" name="122 Grupo"/>
            <p:cNvGrpSpPr/>
            <p:nvPr/>
          </p:nvGrpSpPr>
          <p:grpSpPr>
            <a:xfrm>
              <a:off x="4962010" y="2777580"/>
              <a:ext cx="3035906" cy="3693110"/>
              <a:chOff x="923788" y="2303253"/>
              <a:chExt cx="3035906" cy="3693110"/>
            </a:xfrm>
            <a:solidFill>
              <a:srgbClr val="A3E7FF"/>
            </a:solidFill>
            <a:scene3d>
              <a:camera prst="isometricTopUp"/>
              <a:lightRig rig="threePt" dir="t"/>
            </a:scene3d>
          </p:grpSpPr>
          <p:sp>
            <p:nvSpPr>
              <p:cNvPr id="125" name="124 CuadroTexto"/>
              <p:cNvSpPr txBox="1"/>
              <p:nvPr/>
            </p:nvSpPr>
            <p:spPr>
              <a:xfrm>
                <a:off x="931936" y="2303253"/>
                <a:ext cx="548640" cy="548640"/>
              </a:xfrm>
              <a:prstGeom prst="rect">
                <a:avLst/>
              </a:prstGeom>
              <a:grpFill/>
              <a:ln w="25400">
                <a:solidFill>
                  <a:schemeClr val="bg1">
                    <a:lumMod val="50000"/>
                  </a:schemeClr>
                </a:solidFill>
              </a:ln>
            </p:spPr>
            <p:txBody>
              <a:bodyPr wrap="square" lIns="0" rIns="0" rtlCol="0">
                <a:spAutoFit/>
              </a:bodyPr>
              <a:lstStyle/>
              <a:p>
                <a:pPr algn="ctr"/>
                <a:r>
                  <a:rPr lang="en-US" sz="1600" b="1" dirty="0" smtClean="0">
                    <a:latin typeface="+mj-lt"/>
                  </a:rPr>
                  <a:t>R</a:t>
                </a:r>
                <a:r>
                  <a:rPr lang="en-US" sz="1600" b="1" baseline="-25000" dirty="0" smtClean="0">
                    <a:latin typeface="+mj-lt"/>
                  </a:rPr>
                  <a:t>9</a:t>
                </a:r>
                <a:endParaRPr lang="en-US" b="1" baseline="-25000" dirty="0">
                  <a:latin typeface="+mj-lt"/>
                </a:endParaRPr>
              </a:p>
            </p:txBody>
          </p:sp>
          <p:sp>
            <p:nvSpPr>
              <p:cNvPr id="127" name="126 CuadroTexto"/>
              <p:cNvSpPr txBox="1"/>
              <p:nvPr/>
            </p:nvSpPr>
            <p:spPr>
              <a:xfrm>
                <a:off x="2168776" y="2307326"/>
                <a:ext cx="548640" cy="548640"/>
              </a:xfrm>
              <a:prstGeom prst="rect">
                <a:avLst/>
              </a:prstGeom>
              <a:grpFill/>
              <a:ln w="25400">
                <a:solidFill>
                  <a:schemeClr val="bg1">
                    <a:lumMod val="50000"/>
                  </a:schemeClr>
                </a:solidFill>
              </a:ln>
            </p:spPr>
            <p:txBody>
              <a:bodyPr wrap="square" lIns="0" rIns="0" rtlCol="0">
                <a:spAutoFit/>
              </a:bodyPr>
              <a:lstStyle/>
              <a:p>
                <a:pPr algn="ctr"/>
                <a:r>
                  <a:rPr lang="en-US" sz="1600" b="1" dirty="0" smtClean="0">
                    <a:latin typeface="+mj-lt"/>
                  </a:rPr>
                  <a:t>R</a:t>
                </a:r>
                <a:r>
                  <a:rPr lang="en-US" sz="1600" b="1" baseline="-25000" dirty="0" smtClean="0">
                    <a:latin typeface="+mj-lt"/>
                  </a:rPr>
                  <a:t>10</a:t>
                </a:r>
                <a:endParaRPr lang="en-US" b="1" baseline="-25000" dirty="0">
                  <a:latin typeface="+mj-lt"/>
                </a:endParaRPr>
              </a:p>
            </p:txBody>
          </p:sp>
          <p:sp>
            <p:nvSpPr>
              <p:cNvPr id="129" name="128 CuadroTexto"/>
              <p:cNvSpPr txBox="1"/>
              <p:nvPr/>
            </p:nvSpPr>
            <p:spPr>
              <a:xfrm>
                <a:off x="926435" y="3887766"/>
                <a:ext cx="548640" cy="548640"/>
              </a:xfrm>
              <a:prstGeom prst="rect">
                <a:avLst/>
              </a:prstGeom>
              <a:grpFill/>
              <a:ln w="25400">
                <a:solidFill>
                  <a:schemeClr val="bg1">
                    <a:lumMod val="50000"/>
                  </a:schemeClr>
                </a:solidFill>
              </a:ln>
            </p:spPr>
            <p:txBody>
              <a:bodyPr wrap="square" lIns="0" rIns="0" rtlCol="0">
                <a:spAutoFit/>
              </a:bodyPr>
              <a:lstStyle/>
              <a:p>
                <a:pPr algn="ctr"/>
                <a:r>
                  <a:rPr lang="en-US" sz="1600" b="1" dirty="0" smtClean="0">
                    <a:latin typeface="+mj-lt"/>
                  </a:rPr>
                  <a:t>R</a:t>
                </a:r>
                <a:r>
                  <a:rPr lang="en-US" sz="1600" b="1" baseline="-25000" dirty="0" smtClean="0">
                    <a:latin typeface="+mj-lt"/>
                  </a:rPr>
                  <a:t>12</a:t>
                </a:r>
                <a:endParaRPr lang="en-US" b="1" baseline="-25000" dirty="0">
                  <a:latin typeface="+mj-lt"/>
                </a:endParaRPr>
              </a:p>
            </p:txBody>
          </p:sp>
          <p:sp>
            <p:nvSpPr>
              <p:cNvPr id="131" name="130 CuadroTexto"/>
              <p:cNvSpPr txBox="1"/>
              <p:nvPr/>
            </p:nvSpPr>
            <p:spPr>
              <a:xfrm>
                <a:off x="3411054" y="2303253"/>
                <a:ext cx="548640" cy="548640"/>
              </a:xfrm>
              <a:prstGeom prst="rect">
                <a:avLst/>
              </a:prstGeom>
              <a:grpFill/>
              <a:ln w="25400">
                <a:solidFill>
                  <a:schemeClr val="bg1">
                    <a:lumMod val="50000"/>
                  </a:schemeClr>
                </a:solidFill>
              </a:ln>
            </p:spPr>
            <p:txBody>
              <a:bodyPr wrap="square" lIns="0" rIns="0" rtlCol="0">
                <a:spAutoFit/>
              </a:bodyPr>
              <a:lstStyle/>
              <a:p>
                <a:pPr algn="ctr"/>
                <a:r>
                  <a:rPr lang="en-US" sz="1600" b="1" dirty="0" smtClean="0">
                    <a:latin typeface="+mj-lt"/>
                  </a:rPr>
                  <a:t>R</a:t>
                </a:r>
                <a:r>
                  <a:rPr lang="en-US" sz="1600" b="1" baseline="-25000" dirty="0" smtClean="0">
                    <a:latin typeface="+mj-lt"/>
                  </a:rPr>
                  <a:t>11</a:t>
                </a:r>
                <a:endParaRPr lang="en-US" b="1" baseline="-25000" dirty="0">
                  <a:latin typeface="+mj-lt"/>
                </a:endParaRPr>
              </a:p>
            </p:txBody>
          </p:sp>
          <p:sp>
            <p:nvSpPr>
              <p:cNvPr id="133" name="132 CuadroTexto"/>
              <p:cNvSpPr txBox="1"/>
              <p:nvPr/>
            </p:nvSpPr>
            <p:spPr>
              <a:xfrm>
                <a:off x="923788" y="5447723"/>
                <a:ext cx="548640" cy="548640"/>
              </a:xfrm>
              <a:prstGeom prst="rect">
                <a:avLst/>
              </a:prstGeom>
              <a:grpFill/>
              <a:ln w="25400">
                <a:solidFill>
                  <a:schemeClr val="bg1">
                    <a:lumMod val="50000"/>
                  </a:schemeClr>
                </a:solidFill>
              </a:ln>
            </p:spPr>
            <p:txBody>
              <a:bodyPr wrap="square" lIns="0" rIns="0" rtlCol="0">
                <a:spAutoFit/>
              </a:bodyPr>
              <a:lstStyle/>
              <a:p>
                <a:pPr algn="ctr"/>
                <a:r>
                  <a:rPr lang="en-US" sz="1600" b="1" dirty="0" smtClean="0">
                    <a:latin typeface="+mj-lt"/>
                  </a:rPr>
                  <a:t>R</a:t>
                </a:r>
                <a:r>
                  <a:rPr lang="en-US" sz="1600" b="1" baseline="-25000" dirty="0" smtClean="0">
                    <a:latin typeface="+mj-lt"/>
                  </a:rPr>
                  <a:t>15</a:t>
                </a:r>
                <a:endParaRPr lang="en-US" b="1" baseline="-25000" dirty="0">
                  <a:latin typeface="+mj-lt"/>
                </a:endParaRPr>
              </a:p>
            </p:txBody>
          </p:sp>
          <p:sp>
            <p:nvSpPr>
              <p:cNvPr id="135" name="134 CuadroTexto"/>
              <p:cNvSpPr txBox="1"/>
              <p:nvPr/>
            </p:nvSpPr>
            <p:spPr>
              <a:xfrm>
                <a:off x="2175673" y="5439576"/>
                <a:ext cx="548640" cy="548640"/>
              </a:xfrm>
              <a:prstGeom prst="rect">
                <a:avLst/>
              </a:prstGeom>
              <a:grpFill/>
              <a:ln w="25400">
                <a:solidFill>
                  <a:schemeClr val="bg1">
                    <a:lumMod val="50000"/>
                  </a:schemeClr>
                </a:solidFill>
              </a:ln>
            </p:spPr>
            <p:txBody>
              <a:bodyPr wrap="square" lIns="0" rIns="0" rtlCol="0">
                <a:spAutoFit/>
              </a:bodyPr>
              <a:lstStyle/>
              <a:p>
                <a:pPr algn="ctr"/>
                <a:r>
                  <a:rPr lang="en-US" sz="1600" b="1" dirty="0" smtClean="0">
                    <a:latin typeface="+mj-lt"/>
                  </a:rPr>
                  <a:t>R</a:t>
                </a:r>
                <a:r>
                  <a:rPr lang="en-US" sz="1600" b="1" baseline="-25000" dirty="0" smtClean="0">
                    <a:latin typeface="+mj-lt"/>
                  </a:rPr>
                  <a:t>16</a:t>
                </a:r>
                <a:endParaRPr lang="en-US" b="1" baseline="-25000" dirty="0">
                  <a:latin typeface="+mj-lt"/>
                </a:endParaRPr>
              </a:p>
            </p:txBody>
          </p:sp>
          <p:sp>
            <p:nvSpPr>
              <p:cNvPr id="137" name="136 CuadroTexto"/>
              <p:cNvSpPr txBox="1"/>
              <p:nvPr/>
            </p:nvSpPr>
            <p:spPr>
              <a:xfrm>
                <a:off x="2164671" y="3879561"/>
                <a:ext cx="548640" cy="548640"/>
              </a:xfrm>
              <a:prstGeom prst="rect">
                <a:avLst/>
              </a:prstGeom>
              <a:grpFill/>
              <a:ln w="25400">
                <a:solidFill>
                  <a:schemeClr val="bg1">
                    <a:lumMod val="50000"/>
                  </a:schemeClr>
                </a:solidFill>
              </a:ln>
            </p:spPr>
            <p:txBody>
              <a:bodyPr wrap="square" lIns="0" rIns="0" rtlCol="0">
                <a:spAutoFit/>
              </a:bodyPr>
              <a:lstStyle/>
              <a:p>
                <a:pPr algn="ctr"/>
                <a:r>
                  <a:rPr lang="en-US" sz="1600" b="1" dirty="0" smtClean="0">
                    <a:latin typeface="+mj-lt"/>
                  </a:rPr>
                  <a:t>R</a:t>
                </a:r>
                <a:r>
                  <a:rPr lang="en-US" sz="1600" b="1" baseline="-25000" dirty="0" smtClean="0">
                    <a:latin typeface="+mj-lt"/>
                  </a:rPr>
                  <a:t>13</a:t>
                </a:r>
                <a:endParaRPr lang="en-US" b="1" baseline="-25000" dirty="0">
                  <a:latin typeface="+mj-lt"/>
                </a:endParaRPr>
              </a:p>
            </p:txBody>
          </p:sp>
          <p:sp>
            <p:nvSpPr>
              <p:cNvPr id="139" name="138 CuadroTexto"/>
              <p:cNvSpPr txBox="1"/>
              <p:nvPr/>
            </p:nvSpPr>
            <p:spPr>
              <a:xfrm>
                <a:off x="3402906" y="3883632"/>
                <a:ext cx="548640" cy="548640"/>
              </a:xfrm>
              <a:prstGeom prst="rect">
                <a:avLst/>
              </a:prstGeom>
              <a:grpFill/>
              <a:ln w="25400">
                <a:solidFill>
                  <a:schemeClr val="bg1">
                    <a:lumMod val="50000"/>
                  </a:schemeClr>
                </a:solidFill>
              </a:ln>
            </p:spPr>
            <p:txBody>
              <a:bodyPr wrap="square" lIns="0" rIns="0" rtlCol="0">
                <a:spAutoFit/>
              </a:bodyPr>
              <a:lstStyle/>
              <a:p>
                <a:pPr algn="ctr"/>
                <a:r>
                  <a:rPr lang="en-US" sz="1600" b="1" dirty="0" smtClean="0">
                    <a:latin typeface="+mj-lt"/>
                  </a:rPr>
                  <a:t>R</a:t>
                </a:r>
                <a:r>
                  <a:rPr lang="en-US" sz="1600" b="1" baseline="-25000" dirty="0" smtClean="0">
                    <a:latin typeface="+mj-lt"/>
                  </a:rPr>
                  <a:t>14</a:t>
                </a:r>
                <a:endParaRPr lang="en-US" b="1" baseline="-25000" dirty="0">
                  <a:latin typeface="+mj-lt"/>
                </a:endParaRPr>
              </a:p>
            </p:txBody>
          </p:sp>
          <p:sp>
            <p:nvSpPr>
              <p:cNvPr id="140" name="139 CuadroTexto"/>
              <p:cNvSpPr txBox="1"/>
              <p:nvPr/>
            </p:nvSpPr>
            <p:spPr>
              <a:xfrm>
                <a:off x="3408409" y="5427356"/>
                <a:ext cx="548640" cy="548640"/>
              </a:xfrm>
              <a:prstGeom prst="rect">
                <a:avLst/>
              </a:prstGeom>
              <a:grpFill/>
              <a:ln w="25400">
                <a:solidFill>
                  <a:schemeClr val="bg1">
                    <a:lumMod val="50000"/>
                  </a:schemeClr>
                </a:solidFill>
              </a:ln>
            </p:spPr>
            <p:txBody>
              <a:bodyPr wrap="square" lIns="0" rIns="0" rtlCol="0">
                <a:spAutoFit/>
              </a:bodyPr>
              <a:lstStyle/>
              <a:p>
                <a:pPr algn="ctr"/>
                <a:r>
                  <a:rPr lang="en-US" sz="1600" b="1" dirty="0" smtClean="0">
                    <a:latin typeface="+mj-lt"/>
                  </a:rPr>
                  <a:t>R</a:t>
                </a:r>
                <a:r>
                  <a:rPr lang="en-US" sz="1600" b="1" baseline="-25000" dirty="0" smtClean="0">
                    <a:latin typeface="+mj-lt"/>
                  </a:rPr>
                  <a:t>17</a:t>
                </a:r>
                <a:endParaRPr lang="en-US" b="1" baseline="-25000" dirty="0">
                  <a:latin typeface="+mj-lt"/>
                </a:endParaRPr>
              </a:p>
            </p:txBody>
          </p:sp>
          <p:cxnSp>
            <p:nvCxnSpPr>
              <p:cNvPr id="178" name="177 Conector recto de flecha"/>
              <p:cNvCxnSpPr>
                <a:stCxn id="125" idx="2"/>
                <a:endCxn id="129" idx="0"/>
              </p:cNvCxnSpPr>
              <p:nvPr/>
            </p:nvCxnSpPr>
            <p:spPr bwMode="auto">
              <a:xfrm flipH="1">
                <a:off x="1200755" y="2851893"/>
                <a:ext cx="5501" cy="1035873"/>
              </a:xfrm>
              <a:prstGeom prst="straightConnector1">
                <a:avLst/>
              </a:prstGeom>
              <a:grpFill/>
              <a:ln w="38100" cap="flat" cmpd="sng" algn="ctr">
                <a:solidFill>
                  <a:srgbClr val="000000"/>
                </a:solidFill>
                <a:prstDash val="solid"/>
                <a:round/>
                <a:headEnd type="triangle"/>
                <a:tailEnd type="triangle"/>
              </a:ln>
              <a:effectLst/>
            </p:spPr>
          </p:cxnSp>
          <p:cxnSp>
            <p:nvCxnSpPr>
              <p:cNvPr id="179" name="178 Conector recto de flecha"/>
              <p:cNvCxnSpPr>
                <a:stCxn id="129" idx="2"/>
                <a:endCxn id="133" idx="0"/>
              </p:cNvCxnSpPr>
              <p:nvPr/>
            </p:nvCxnSpPr>
            <p:spPr bwMode="auto">
              <a:xfrm flipH="1">
                <a:off x="1198108" y="4436406"/>
                <a:ext cx="2647" cy="1011317"/>
              </a:xfrm>
              <a:prstGeom prst="straightConnector1">
                <a:avLst/>
              </a:prstGeom>
              <a:grpFill/>
              <a:ln w="38100" cap="flat" cmpd="sng" algn="ctr">
                <a:solidFill>
                  <a:srgbClr val="000000"/>
                </a:solidFill>
                <a:prstDash val="solid"/>
                <a:round/>
                <a:headEnd type="triangle"/>
                <a:tailEnd type="triangle"/>
              </a:ln>
              <a:effectLst/>
            </p:spPr>
          </p:cxnSp>
          <p:cxnSp>
            <p:nvCxnSpPr>
              <p:cNvPr id="180" name="179 Conector recto de flecha"/>
              <p:cNvCxnSpPr>
                <a:stCxn id="127" idx="2"/>
                <a:endCxn id="137" idx="0"/>
              </p:cNvCxnSpPr>
              <p:nvPr/>
            </p:nvCxnSpPr>
            <p:spPr bwMode="auto">
              <a:xfrm flipH="1">
                <a:off x="2438991" y="2855966"/>
                <a:ext cx="4105" cy="1023595"/>
              </a:xfrm>
              <a:prstGeom prst="straightConnector1">
                <a:avLst/>
              </a:prstGeom>
              <a:grpFill/>
              <a:ln w="38100" cap="flat" cmpd="sng" algn="ctr">
                <a:solidFill>
                  <a:srgbClr val="000000"/>
                </a:solidFill>
                <a:prstDash val="solid"/>
                <a:round/>
                <a:headEnd type="triangle"/>
                <a:tailEnd type="triangle"/>
              </a:ln>
              <a:effectLst/>
            </p:spPr>
          </p:cxnSp>
          <p:cxnSp>
            <p:nvCxnSpPr>
              <p:cNvPr id="181" name="180 Conector recto de flecha"/>
              <p:cNvCxnSpPr>
                <a:stCxn id="137" idx="2"/>
                <a:endCxn id="135" idx="0"/>
              </p:cNvCxnSpPr>
              <p:nvPr/>
            </p:nvCxnSpPr>
            <p:spPr bwMode="auto">
              <a:xfrm>
                <a:off x="2438991" y="4428201"/>
                <a:ext cx="11002" cy="1011375"/>
              </a:xfrm>
              <a:prstGeom prst="straightConnector1">
                <a:avLst/>
              </a:prstGeom>
              <a:grpFill/>
              <a:ln w="38100" cap="flat" cmpd="sng" algn="ctr">
                <a:solidFill>
                  <a:srgbClr val="000000"/>
                </a:solidFill>
                <a:prstDash val="solid"/>
                <a:round/>
                <a:headEnd type="triangle"/>
                <a:tailEnd type="triangle"/>
              </a:ln>
              <a:effectLst/>
            </p:spPr>
          </p:cxnSp>
          <p:cxnSp>
            <p:nvCxnSpPr>
              <p:cNvPr id="182" name="181 Conector recto de flecha"/>
              <p:cNvCxnSpPr>
                <a:stCxn id="131" idx="2"/>
                <a:endCxn id="139" idx="0"/>
              </p:cNvCxnSpPr>
              <p:nvPr/>
            </p:nvCxnSpPr>
            <p:spPr bwMode="auto">
              <a:xfrm flipH="1">
                <a:off x="3677226" y="2851893"/>
                <a:ext cx="8148" cy="1031739"/>
              </a:xfrm>
              <a:prstGeom prst="straightConnector1">
                <a:avLst/>
              </a:prstGeom>
              <a:grpFill/>
              <a:ln w="38100" cap="flat" cmpd="sng" algn="ctr">
                <a:solidFill>
                  <a:srgbClr val="000000"/>
                </a:solidFill>
                <a:prstDash val="solid"/>
                <a:round/>
                <a:headEnd type="triangle"/>
                <a:tailEnd type="triangle"/>
              </a:ln>
              <a:effectLst/>
            </p:spPr>
          </p:cxnSp>
          <p:cxnSp>
            <p:nvCxnSpPr>
              <p:cNvPr id="183" name="182 Conector recto de flecha"/>
              <p:cNvCxnSpPr>
                <a:stCxn id="139" idx="2"/>
                <a:endCxn id="140" idx="0"/>
              </p:cNvCxnSpPr>
              <p:nvPr/>
            </p:nvCxnSpPr>
            <p:spPr bwMode="auto">
              <a:xfrm>
                <a:off x="3677226" y="4432272"/>
                <a:ext cx="5503" cy="995084"/>
              </a:xfrm>
              <a:prstGeom prst="straightConnector1">
                <a:avLst/>
              </a:prstGeom>
              <a:grpFill/>
              <a:ln w="38100" cap="flat" cmpd="sng" algn="ctr">
                <a:solidFill>
                  <a:srgbClr val="000000"/>
                </a:solidFill>
                <a:prstDash val="solid"/>
                <a:round/>
                <a:headEnd type="triangle"/>
                <a:tailEnd type="triangle"/>
              </a:ln>
              <a:effectLst/>
            </p:spPr>
          </p:cxnSp>
          <p:cxnSp>
            <p:nvCxnSpPr>
              <p:cNvPr id="184" name="183 Conector recto de flecha"/>
              <p:cNvCxnSpPr>
                <a:stCxn id="125" idx="3"/>
                <a:endCxn id="127" idx="1"/>
              </p:cNvCxnSpPr>
              <p:nvPr/>
            </p:nvCxnSpPr>
            <p:spPr bwMode="auto">
              <a:xfrm>
                <a:off x="1480576" y="2577573"/>
                <a:ext cx="688200" cy="4073"/>
              </a:xfrm>
              <a:prstGeom prst="straightConnector1">
                <a:avLst/>
              </a:prstGeom>
              <a:grpFill/>
              <a:ln w="38100" cap="flat" cmpd="sng" algn="ctr">
                <a:solidFill>
                  <a:srgbClr val="000000"/>
                </a:solidFill>
                <a:prstDash val="solid"/>
                <a:round/>
                <a:headEnd type="triangle"/>
                <a:tailEnd type="triangle"/>
              </a:ln>
              <a:effectLst/>
            </p:spPr>
          </p:cxnSp>
          <p:cxnSp>
            <p:nvCxnSpPr>
              <p:cNvPr id="185" name="184 Conector recto de flecha"/>
              <p:cNvCxnSpPr>
                <a:stCxn id="127" idx="3"/>
                <a:endCxn id="131" idx="1"/>
              </p:cNvCxnSpPr>
              <p:nvPr/>
            </p:nvCxnSpPr>
            <p:spPr bwMode="auto">
              <a:xfrm flipV="1">
                <a:off x="2717416" y="2577573"/>
                <a:ext cx="693638" cy="4073"/>
              </a:xfrm>
              <a:prstGeom prst="straightConnector1">
                <a:avLst/>
              </a:prstGeom>
              <a:grpFill/>
              <a:ln w="38100" cap="flat" cmpd="sng" algn="ctr">
                <a:solidFill>
                  <a:srgbClr val="000000"/>
                </a:solidFill>
                <a:prstDash val="solid"/>
                <a:round/>
                <a:headEnd type="triangle"/>
                <a:tailEnd type="triangle"/>
              </a:ln>
              <a:effectLst/>
            </p:spPr>
          </p:cxnSp>
          <p:cxnSp>
            <p:nvCxnSpPr>
              <p:cNvPr id="186" name="185 Conector recto de flecha"/>
              <p:cNvCxnSpPr>
                <a:stCxn id="129" idx="3"/>
                <a:endCxn id="137" idx="1"/>
              </p:cNvCxnSpPr>
              <p:nvPr/>
            </p:nvCxnSpPr>
            <p:spPr bwMode="auto">
              <a:xfrm flipV="1">
                <a:off x="1475075" y="4153881"/>
                <a:ext cx="689596" cy="8205"/>
              </a:xfrm>
              <a:prstGeom prst="straightConnector1">
                <a:avLst/>
              </a:prstGeom>
              <a:grpFill/>
              <a:ln w="38100" cap="flat" cmpd="sng" algn="ctr">
                <a:solidFill>
                  <a:srgbClr val="000000"/>
                </a:solidFill>
                <a:prstDash val="solid"/>
                <a:round/>
                <a:headEnd type="triangle"/>
                <a:tailEnd type="triangle"/>
              </a:ln>
              <a:effectLst/>
            </p:spPr>
          </p:cxnSp>
          <p:cxnSp>
            <p:nvCxnSpPr>
              <p:cNvPr id="187" name="186 Conector recto de flecha"/>
              <p:cNvCxnSpPr>
                <a:stCxn id="137" idx="3"/>
                <a:endCxn id="139" idx="1"/>
              </p:cNvCxnSpPr>
              <p:nvPr/>
            </p:nvCxnSpPr>
            <p:spPr bwMode="auto">
              <a:xfrm>
                <a:off x="2713311" y="4153881"/>
                <a:ext cx="689595" cy="4071"/>
              </a:xfrm>
              <a:prstGeom prst="straightConnector1">
                <a:avLst/>
              </a:prstGeom>
              <a:grpFill/>
              <a:ln w="38100" cap="flat" cmpd="sng" algn="ctr">
                <a:solidFill>
                  <a:srgbClr val="000000"/>
                </a:solidFill>
                <a:prstDash val="solid"/>
                <a:round/>
                <a:headEnd type="triangle"/>
                <a:tailEnd type="triangle"/>
              </a:ln>
              <a:effectLst/>
            </p:spPr>
          </p:cxnSp>
          <p:cxnSp>
            <p:nvCxnSpPr>
              <p:cNvPr id="188" name="187 Conector recto de flecha"/>
              <p:cNvCxnSpPr>
                <a:stCxn id="133" idx="3"/>
                <a:endCxn id="135" idx="1"/>
              </p:cNvCxnSpPr>
              <p:nvPr/>
            </p:nvCxnSpPr>
            <p:spPr bwMode="auto">
              <a:xfrm flipV="1">
                <a:off x="1472428" y="5713896"/>
                <a:ext cx="703245" cy="8147"/>
              </a:xfrm>
              <a:prstGeom prst="straightConnector1">
                <a:avLst/>
              </a:prstGeom>
              <a:grpFill/>
              <a:ln w="38100" cap="flat" cmpd="sng" algn="ctr">
                <a:solidFill>
                  <a:srgbClr val="000000"/>
                </a:solidFill>
                <a:prstDash val="solid"/>
                <a:round/>
                <a:headEnd type="triangle"/>
                <a:tailEnd type="triangle"/>
              </a:ln>
              <a:effectLst/>
            </p:spPr>
          </p:cxnSp>
          <p:cxnSp>
            <p:nvCxnSpPr>
              <p:cNvPr id="189" name="188 Conector recto de flecha"/>
              <p:cNvCxnSpPr>
                <a:stCxn id="135" idx="3"/>
                <a:endCxn id="140" idx="1"/>
              </p:cNvCxnSpPr>
              <p:nvPr/>
            </p:nvCxnSpPr>
            <p:spPr bwMode="auto">
              <a:xfrm flipV="1">
                <a:off x="2724313" y="5701676"/>
                <a:ext cx="684096" cy="12220"/>
              </a:xfrm>
              <a:prstGeom prst="straightConnector1">
                <a:avLst/>
              </a:prstGeom>
              <a:grpFill/>
              <a:ln w="38100" cap="flat" cmpd="sng" algn="ctr">
                <a:solidFill>
                  <a:srgbClr val="000000"/>
                </a:solidFill>
                <a:prstDash val="solid"/>
                <a:round/>
                <a:headEnd type="triangle"/>
                <a:tailEnd type="triangle"/>
              </a:ln>
              <a:effectLst/>
            </p:spPr>
          </p:cxnSp>
        </p:grpSp>
        <p:cxnSp>
          <p:nvCxnSpPr>
            <p:cNvPr id="191" name="190 Conector recto de flecha"/>
            <p:cNvCxnSpPr/>
            <p:nvPr/>
          </p:nvCxnSpPr>
          <p:spPr bwMode="auto">
            <a:xfrm flipV="1">
              <a:off x="4591217" y="3784077"/>
              <a:ext cx="0" cy="759125"/>
            </a:xfrm>
            <a:prstGeom prst="straightConnector1">
              <a:avLst/>
            </a:prstGeom>
            <a:noFill/>
            <a:ln w="28575" cap="flat" cmpd="sng" algn="ctr">
              <a:solidFill>
                <a:srgbClr val="000000"/>
              </a:solidFill>
              <a:prstDash val="solid"/>
              <a:round/>
              <a:headEnd type="triangle"/>
              <a:tailEnd type="triangle"/>
            </a:ln>
            <a:effectLst/>
          </p:spPr>
        </p:cxnSp>
        <p:cxnSp>
          <p:nvCxnSpPr>
            <p:cNvPr id="192" name="191 Conector recto de flecha"/>
            <p:cNvCxnSpPr/>
            <p:nvPr/>
          </p:nvCxnSpPr>
          <p:spPr bwMode="auto">
            <a:xfrm flipV="1">
              <a:off x="5709776" y="4428183"/>
              <a:ext cx="0" cy="759125"/>
            </a:xfrm>
            <a:prstGeom prst="straightConnector1">
              <a:avLst/>
            </a:prstGeom>
            <a:noFill/>
            <a:ln w="28575" cap="flat" cmpd="sng" algn="ctr">
              <a:solidFill>
                <a:srgbClr val="000000"/>
              </a:solidFill>
              <a:prstDash val="solid"/>
              <a:round/>
              <a:headEnd type="triangle"/>
              <a:tailEnd type="triangle"/>
            </a:ln>
            <a:effectLst/>
          </p:spPr>
        </p:cxnSp>
        <p:cxnSp>
          <p:nvCxnSpPr>
            <p:cNvPr id="197" name="196 Conector recto de flecha"/>
            <p:cNvCxnSpPr/>
            <p:nvPr/>
          </p:nvCxnSpPr>
          <p:spPr bwMode="auto">
            <a:xfrm flipV="1">
              <a:off x="6813957" y="5083790"/>
              <a:ext cx="0" cy="759125"/>
            </a:xfrm>
            <a:prstGeom prst="straightConnector1">
              <a:avLst/>
            </a:prstGeom>
            <a:noFill/>
            <a:ln w="28575" cap="flat" cmpd="sng" algn="ctr">
              <a:solidFill>
                <a:srgbClr val="000000"/>
              </a:solidFill>
              <a:prstDash val="solid"/>
              <a:round/>
              <a:headEnd type="triangle"/>
              <a:tailEnd type="triangle"/>
            </a:ln>
            <a:effectLst/>
          </p:spPr>
        </p:cxnSp>
        <p:cxnSp>
          <p:nvCxnSpPr>
            <p:cNvPr id="202" name="201 Conector recto de flecha"/>
            <p:cNvCxnSpPr/>
            <p:nvPr/>
          </p:nvCxnSpPr>
          <p:spPr bwMode="auto">
            <a:xfrm flipV="1">
              <a:off x="5468235" y="3272243"/>
              <a:ext cx="0" cy="759125"/>
            </a:xfrm>
            <a:prstGeom prst="straightConnector1">
              <a:avLst/>
            </a:prstGeom>
            <a:noFill/>
            <a:ln w="28575" cap="flat" cmpd="sng" algn="ctr">
              <a:solidFill>
                <a:srgbClr val="000000"/>
              </a:solidFill>
              <a:prstDash val="solid"/>
              <a:round/>
              <a:headEnd type="triangle"/>
              <a:tailEnd type="triangle"/>
            </a:ln>
            <a:effectLst/>
          </p:spPr>
        </p:cxnSp>
        <p:cxnSp>
          <p:nvCxnSpPr>
            <p:cNvPr id="207" name="206 Conector recto de flecha"/>
            <p:cNvCxnSpPr/>
            <p:nvPr/>
          </p:nvCxnSpPr>
          <p:spPr bwMode="auto">
            <a:xfrm flipV="1">
              <a:off x="6555164" y="3927851"/>
              <a:ext cx="0" cy="759125"/>
            </a:xfrm>
            <a:prstGeom prst="straightConnector1">
              <a:avLst/>
            </a:prstGeom>
            <a:noFill/>
            <a:ln w="28575" cap="flat" cmpd="sng" algn="ctr">
              <a:solidFill>
                <a:srgbClr val="000000"/>
              </a:solidFill>
              <a:prstDash val="solid"/>
              <a:round/>
              <a:headEnd type="triangle"/>
              <a:tailEnd type="triangle"/>
            </a:ln>
            <a:effectLst/>
          </p:spPr>
        </p:cxnSp>
        <p:cxnSp>
          <p:nvCxnSpPr>
            <p:cNvPr id="210" name="209 Conector recto de flecha"/>
            <p:cNvCxnSpPr/>
            <p:nvPr/>
          </p:nvCxnSpPr>
          <p:spPr bwMode="auto">
            <a:xfrm flipV="1">
              <a:off x="7676598" y="4557579"/>
              <a:ext cx="0" cy="759125"/>
            </a:xfrm>
            <a:prstGeom prst="straightConnector1">
              <a:avLst/>
            </a:prstGeom>
            <a:noFill/>
            <a:ln w="28575" cap="flat" cmpd="sng" algn="ctr">
              <a:solidFill>
                <a:srgbClr val="000000"/>
              </a:solidFill>
              <a:prstDash val="solid"/>
              <a:round/>
              <a:headEnd type="triangle"/>
              <a:tailEnd type="triangle"/>
            </a:ln>
            <a:effectLst/>
          </p:spPr>
        </p:cxnSp>
        <p:cxnSp>
          <p:nvCxnSpPr>
            <p:cNvPr id="213" name="212 Conector recto de flecha"/>
            <p:cNvCxnSpPr/>
            <p:nvPr/>
          </p:nvCxnSpPr>
          <p:spPr bwMode="auto">
            <a:xfrm flipV="1">
              <a:off x="6313624" y="2789163"/>
              <a:ext cx="0" cy="759125"/>
            </a:xfrm>
            <a:prstGeom prst="straightConnector1">
              <a:avLst/>
            </a:prstGeom>
            <a:noFill/>
            <a:ln w="28575" cap="flat" cmpd="sng" algn="ctr">
              <a:solidFill>
                <a:srgbClr val="000000"/>
              </a:solidFill>
              <a:prstDash val="solid"/>
              <a:round/>
              <a:headEnd type="triangle"/>
              <a:tailEnd type="triangle"/>
            </a:ln>
            <a:effectLst/>
          </p:spPr>
        </p:cxnSp>
        <p:cxnSp>
          <p:nvCxnSpPr>
            <p:cNvPr id="216" name="215 Conector recto de flecha"/>
            <p:cNvCxnSpPr/>
            <p:nvPr/>
          </p:nvCxnSpPr>
          <p:spPr bwMode="auto">
            <a:xfrm flipV="1">
              <a:off x="7443685" y="3427518"/>
              <a:ext cx="0" cy="759125"/>
            </a:xfrm>
            <a:prstGeom prst="straightConnector1">
              <a:avLst/>
            </a:prstGeom>
            <a:noFill/>
            <a:ln w="28575" cap="flat" cmpd="sng" algn="ctr">
              <a:solidFill>
                <a:srgbClr val="000000"/>
              </a:solidFill>
              <a:prstDash val="solid"/>
              <a:round/>
              <a:headEnd type="triangle"/>
              <a:tailEnd type="triangle"/>
            </a:ln>
            <a:effectLst/>
          </p:spPr>
        </p:cxnSp>
        <p:cxnSp>
          <p:nvCxnSpPr>
            <p:cNvPr id="219" name="218 Conector recto de flecha"/>
            <p:cNvCxnSpPr/>
            <p:nvPr/>
          </p:nvCxnSpPr>
          <p:spPr bwMode="auto">
            <a:xfrm flipV="1">
              <a:off x="8573746" y="4031368"/>
              <a:ext cx="0" cy="759125"/>
            </a:xfrm>
            <a:prstGeom prst="straightConnector1">
              <a:avLst/>
            </a:prstGeom>
            <a:noFill/>
            <a:ln w="28575" cap="flat" cmpd="sng" algn="ctr">
              <a:solidFill>
                <a:srgbClr val="000000"/>
              </a:solidFill>
              <a:prstDash val="solid"/>
              <a:round/>
              <a:headEnd type="triangle"/>
              <a:tailEnd type="triangle"/>
            </a:ln>
            <a:effectLst/>
          </p:spPr>
        </p:cxnSp>
        <p:grpSp>
          <p:nvGrpSpPr>
            <p:cNvPr id="3" name="107 Grupo"/>
            <p:cNvGrpSpPr/>
            <p:nvPr/>
          </p:nvGrpSpPr>
          <p:grpSpPr>
            <a:xfrm>
              <a:off x="4833260" y="2108800"/>
              <a:ext cx="3222525" cy="3693110"/>
              <a:chOff x="4940135" y="1811925"/>
              <a:chExt cx="3222525" cy="3693110"/>
            </a:xfrm>
          </p:grpSpPr>
          <p:grpSp>
            <p:nvGrpSpPr>
              <p:cNvPr id="6" name="120 Grupo"/>
              <p:cNvGrpSpPr/>
              <p:nvPr/>
            </p:nvGrpSpPr>
            <p:grpSpPr>
              <a:xfrm>
                <a:off x="5126754" y="1811925"/>
                <a:ext cx="3035906" cy="3693110"/>
                <a:chOff x="923788" y="2303253"/>
                <a:chExt cx="3035906" cy="3693110"/>
              </a:xfrm>
              <a:solidFill>
                <a:srgbClr val="92D050"/>
              </a:solidFill>
              <a:scene3d>
                <a:camera prst="isometricTopUp"/>
                <a:lightRig rig="threePt" dir="t"/>
              </a:scene3d>
            </p:grpSpPr>
            <p:sp>
              <p:nvSpPr>
                <p:cNvPr id="96" name="95 CuadroTexto"/>
                <p:cNvSpPr txBox="1"/>
                <p:nvPr/>
              </p:nvSpPr>
              <p:spPr>
                <a:xfrm>
                  <a:off x="931936" y="2303253"/>
                  <a:ext cx="548640" cy="548640"/>
                </a:xfrm>
                <a:prstGeom prst="rect">
                  <a:avLst/>
                </a:prstGeom>
                <a:grpFill/>
                <a:ln w="25400">
                  <a:solidFill>
                    <a:schemeClr val="bg1">
                      <a:lumMod val="50000"/>
                    </a:schemeClr>
                  </a:solidFill>
                </a:ln>
              </p:spPr>
              <p:txBody>
                <a:bodyPr wrap="square" lIns="0" rIns="0" rtlCol="0">
                  <a:spAutoFit/>
                </a:bodyPr>
                <a:lstStyle/>
                <a:p>
                  <a:pPr algn="ctr"/>
                  <a:r>
                    <a:rPr lang="en-US" sz="1600" b="1" dirty="0" smtClean="0">
                      <a:latin typeface="+mj-lt"/>
                    </a:rPr>
                    <a:t>R</a:t>
                  </a:r>
                  <a:r>
                    <a:rPr lang="en-US" sz="1600" b="1" baseline="-25000" dirty="0" smtClean="0">
                      <a:latin typeface="+mj-lt"/>
                    </a:rPr>
                    <a:t>0</a:t>
                  </a:r>
                  <a:endParaRPr lang="en-US" b="1" baseline="-25000" dirty="0">
                    <a:latin typeface="+mj-lt"/>
                  </a:endParaRPr>
                </a:p>
              </p:txBody>
            </p:sp>
            <p:sp>
              <p:nvSpPr>
                <p:cNvPr id="97" name="96 CuadroTexto"/>
                <p:cNvSpPr txBox="1"/>
                <p:nvPr/>
              </p:nvSpPr>
              <p:spPr>
                <a:xfrm>
                  <a:off x="2168776" y="2307326"/>
                  <a:ext cx="548640" cy="548640"/>
                </a:xfrm>
                <a:prstGeom prst="rect">
                  <a:avLst/>
                </a:prstGeom>
                <a:grpFill/>
                <a:ln w="25400">
                  <a:solidFill>
                    <a:schemeClr val="bg1">
                      <a:lumMod val="50000"/>
                    </a:schemeClr>
                  </a:solidFill>
                </a:ln>
              </p:spPr>
              <p:txBody>
                <a:bodyPr wrap="square" lIns="0" rIns="0" rtlCol="0">
                  <a:spAutoFit/>
                </a:bodyPr>
                <a:lstStyle/>
                <a:p>
                  <a:pPr algn="ctr"/>
                  <a:r>
                    <a:rPr lang="en-US" sz="1600" b="1" dirty="0" smtClean="0">
                      <a:latin typeface="+mj-lt"/>
                    </a:rPr>
                    <a:t>R</a:t>
                  </a:r>
                  <a:r>
                    <a:rPr lang="en-US" sz="1600" b="1" baseline="-25000" dirty="0" smtClean="0">
                      <a:latin typeface="+mj-lt"/>
                    </a:rPr>
                    <a:t>1</a:t>
                  </a:r>
                  <a:endParaRPr lang="en-US" b="1" baseline="-25000" dirty="0">
                    <a:latin typeface="+mj-lt"/>
                  </a:endParaRPr>
                </a:p>
              </p:txBody>
            </p:sp>
            <p:sp>
              <p:nvSpPr>
                <p:cNvPr id="100" name="99 CuadroTexto"/>
                <p:cNvSpPr txBox="1"/>
                <p:nvPr/>
              </p:nvSpPr>
              <p:spPr>
                <a:xfrm>
                  <a:off x="926435" y="3887766"/>
                  <a:ext cx="548640" cy="548640"/>
                </a:xfrm>
                <a:prstGeom prst="rect">
                  <a:avLst/>
                </a:prstGeom>
                <a:grpFill/>
                <a:ln w="25400">
                  <a:solidFill>
                    <a:schemeClr val="bg1">
                      <a:lumMod val="50000"/>
                    </a:schemeClr>
                  </a:solidFill>
                </a:ln>
              </p:spPr>
              <p:txBody>
                <a:bodyPr wrap="square" lIns="0" rIns="0" rtlCol="0">
                  <a:spAutoFit/>
                </a:bodyPr>
                <a:lstStyle/>
                <a:p>
                  <a:pPr algn="ctr"/>
                  <a:r>
                    <a:rPr lang="en-US" sz="1600" b="1" dirty="0" smtClean="0">
                      <a:latin typeface="+mj-lt"/>
                    </a:rPr>
                    <a:t>R</a:t>
                  </a:r>
                  <a:r>
                    <a:rPr lang="en-US" sz="1600" b="1" baseline="-25000" dirty="0" smtClean="0">
                      <a:latin typeface="+mj-lt"/>
                    </a:rPr>
                    <a:t>3</a:t>
                  </a:r>
                  <a:endParaRPr lang="en-US" b="1" baseline="-25000" dirty="0">
                    <a:latin typeface="+mj-lt"/>
                  </a:endParaRPr>
                </a:p>
              </p:txBody>
            </p:sp>
            <p:sp>
              <p:nvSpPr>
                <p:cNvPr id="101" name="100 CuadroTexto"/>
                <p:cNvSpPr txBox="1"/>
                <p:nvPr/>
              </p:nvSpPr>
              <p:spPr>
                <a:xfrm>
                  <a:off x="3411054" y="2303253"/>
                  <a:ext cx="548640" cy="548640"/>
                </a:xfrm>
                <a:prstGeom prst="rect">
                  <a:avLst/>
                </a:prstGeom>
                <a:grpFill/>
                <a:ln w="25400">
                  <a:solidFill>
                    <a:schemeClr val="bg1">
                      <a:lumMod val="50000"/>
                    </a:schemeClr>
                  </a:solidFill>
                </a:ln>
              </p:spPr>
              <p:txBody>
                <a:bodyPr wrap="square" lIns="0" rIns="0" rtlCol="0">
                  <a:spAutoFit/>
                </a:bodyPr>
                <a:lstStyle/>
                <a:p>
                  <a:pPr algn="ctr"/>
                  <a:r>
                    <a:rPr lang="en-US" sz="1600" b="1" dirty="0" smtClean="0">
                      <a:latin typeface="+mj-lt"/>
                    </a:rPr>
                    <a:t>R</a:t>
                  </a:r>
                  <a:r>
                    <a:rPr lang="en-US" sz="1600" b="1" baseline="-25000" dirty="0" smtClean="0">
                      <a:latin typeface="+mj-lt"/>
                    </a:rPr>
                    <a:t>2</a:t>
                  </a:r>
                  <a:endParaRPr lang="en-US" b="1" baseline="-25000" dirty="0">
                    <a:latin typeface="+mj-lt"/>
                  </a:endParaRPr>
                </a:p>
              </p:txBody>
            </p:sp>
            <p:sp>
              <p:nvSpPr>
                <p:cNvPr id="102" name="101 CuadroTexto"/>
                <p:cNvSpPr txBox="1"/>
                <p:nvPr/>
              </p:nvSpPr>
              <p:spPr>
                <a:xfrm>
                  <a:off x="923788" y="5447723"/>
                  <a:ext cx="548640" cy="548640"/>
                </a:xfrm>
                <a:prstGeom prst="rect">
                  <a:avLst/>
                </a:prstGeom>
                <a:grpFill/>
                <a:ln w="25400">
                  <a:solidFill>
                    <a:schemeClr val="bg1">
                      <a:lumMod val="50000"/>
                    </a:schemeClr>
                  </a:solidFill>
                </a:ln>
              </p:spPr>
              <p:txBody>
                <a:bodyPr wrap="square" lIns="0" rIns="0" rtlCol="0">
                  <a:spAutoFit/>
                </a:bodyPr>
                <a:lstStyle/>
                <a:p>
                  <a:pPr algn="ctr"/>
                  <a:r>
                    <a:rPr lang="en-US" sz="1600" b="1" dirty="0" smtClean="0">
                      <a:latin typeface="+mj-lt"/>
                    </a:rPr>
                    <a:t>R</a:t>
                  </a:r>
                  <a:r>
                    <a:rPr lang="en-US" sz="1600" b="1" baseline="-25000" dirty="0" smtClean="0">
                      <a:latin typeface="+mj-lt"/>
                    </a:rPr>
                    <a:t>6</a:t>
                  </a:r>
                  <a:endParaRPr lang="en-US" b="1" baseline="-25000" dirty="0">
                    <a:latin typeface="+mj-lt"/>
                  </a:endParaRPr>
                </a:p>
              </p:txBody>
            </p:sp>
            <p:sp>
              <p:nvSpPr>
                <p:cNvPr id="103" name="102 CuadroTexto"/>
                <p:cNvSpPr txBox="1"/>
                <p:nvPr/>
              </p:nvSpPr>
              <p:spPr>
                <a:xfrm>
                  <a:off x="2175673" y="5439576"/>
                  <a:ext cx="548640" cy="548640"/>
                </a:xfrm>
                <a:prstGeom prst="rect">
                  <a:avLst/>
                </a:prstGeom>
                <a:grpFill/>
                <a:ln w="25400">
                  <a:solidFill>
                    <a:schemeClr val="bg1">
                      <a:lumMod val="50000"/>
                    </a:schemeClr>
                  </a:solidFill>
                </a:ln>
              </p:spPr>
              <p:txBody>
                <a:bodyPr wrap="square" lIns="0" rIns="0" rtlCol="0">
                  <a:spAutoFit/>
                </a:bodyPr>
                <a:lstStyle/>
                <a:p>
                  <a:pPr algn="ctr"/>
                  <a:r>
                    <a:rPr lang="en-US" sz="1600" b="1" dirty="0" smtClean="0">
                      <a:latin typeface="+mj-lt"/>
                    </a:rPr>
                    <a:t>R</a:t>
                  </a:r>
                  <a:r>
                    <a:rPr lang="en-US" sz="1600" b="1" baseline="-25000" dirty="0" smtClean="0">
                      <a:latin typeface="+mj-lt"/>
                    </a:rPr>
                    <a:t>7</a:t>
                  </a:r>
                  <a:endParaRPr lang="en-US" b="1" baseline="-25000" dirty="0">
                    <a:latin typeface="+mj-lt"/>
                  </a:endParaRPr>
                </a:p>
              </p:txBody>
            </p:sp>
            <p:sp>
              <p:nvSpPr>
                <p:cNvPr id="104" name="103 CuadroTexto"/>
                <p:cNvSpPr txBox="1"/>
                <p:nvPr/>
              </p:nvSpPr>
              <p:spPr>
                <a:xfrm>
                  <a:off x="2164671" y="3879561"/>
                  <a:ext cx="548640" cy="548640"/>
                </a:xfrm>
                <a:prstGeom prst="rect">
                  <a:avLst/>
                </a:prstGeom>
                <a:grpFill/>
                <a:ln w="25400">
                  <a:solidFill>
                    <a:schemeClr val="bg1">
                      <a:lumMod val="50000"/>
                    </a:schemeClr>
                  </a:solidFill>
                </a:ln>
              </p:spPr>
              <p:txBody>
                <a:bodyPr wrap="square" lIns="0" rIns="0" rtlCol="0">
                  <a:spAutoFit/>
                </a:bodyPr>
                <a:lstStyle/>
                <a:p>
                  <a:pPr algn="ctr"/>
                  <a:r>
                    <a:rPr lang="en-US" sz="1600" b="1" dirty="0" smtClean="0">
                      <a:latin typeface="+mj-lt"/>
                    </a:rPr>
                    <a:t>R</a:t>
                  </a:r>
                  <a:r>
                    <a:rPr lang="en-US" sz="1600" b="1" baseline="-25000" dirty="0" smtClean="0">
                      <a:latin typeface="+mj-lt"/>
                    </a:rPr>
                    <a:t>4</a:t>
                  </a:r>
                  <a:endParaRPr lang="en-US" b="1" baseline="-25000" dirty="0">
                    <a:latin typeface="+mj-lt"/>
                  </a:endParaRPr>
                </a:p>
              </p:txBody>
            </p:sp>
            <p:sp>
              <p:nvSpPr>
                <p:cNvPr id="105" name="104 CuadroTexto"/>
                <p:cNvSpPr txBox="1"/>
                <p:nvPr/>
              </p:nvSpPr>
              <p:spPr>
                <a:xfrm>
                  <a:off x="3402906" y="3883632"/>
                  <a:ext cx="548640" cy="548640"/>
                </a:xfrm>
                <a:prstGeom prst="rect">
                  <a:avLst/>
                </a:prstGeom>
                <a:grpFill/>
                <a:ln w="25400">
                  <a:solidFill>
                    <a:schemeClr val="bg1">
                      <a:lumMod val="50000"/>
                    </a:schemeClr>
                  </a:solidFill>
                </a:ln>
              </p:spPr>
              <p:txBody>
                <a:bodyPr wrap="square" lIns="0" rIns="0" rtlCol="0">
                  <a:spAutoFit/>
                </a:bodyPr>
                <a:lstStyle/>
                <a:p>
                  <a:pPr algn="ctr"/>
                  <a:r>
                    <a:rPr lang="en-US" sz="1600" b="1" dirty="0" smtClean="0">
                      <a:latin typeface="+mj-lt"/>
                    </a:rPr>
                    <a:t>R</a:t>
                  </a:r>
                  <a:r>
                    <a:rPr lang="en-US" sz="1600" b="1" baseline="-25000" dirty="0" smtClean="0">
                      <a:latin typeface="+mj-lt"/>
                    </a:rPr>
                    <a:t>5</a:t>
                  </a:r>
                  <a:endParaRPr lang="en-US" b="1" baseline="-25000" dirty="0">
                    <a:latin typeface="+mj-lt"/>
                  </a:endParaRPr>
                </a:p>
              </p:txBody>
            </p:sp>
            <p:sp>
              <p:nvSpPr>
                <p:cNvPr id="110" name="109 CuadroTexto"/>
                <p:cNvSpPr txBox="1"/>
                <p:nvPr/>
              </p:nvSpPr>
              <p:spPr>
                <a:xfrm>
                  <a:off x="3408409" y="5427356"/>
                  <a:ext cx="548640" cy="548640"/>
                </a:xfrm>
                <a:prstGeom prst="rect">
                  <a:avLst/>
                </a:prstGeom>
                <a:grpFill/>
                <a:ln w="25400">
                  <a:solidFill>
                    <a:schemeClr val="bg1">
                      <a:lumMod val="50000"/>
                    </a:schemeClr>
                  </a:solidFill>
                </a:ln>
              </p:spPr>
              <p:txBody>
                <a:bodyPr wrap="square" lIns="0" rIns="0" rtlCol="0">
                  <a:spAutoFit/>
                </a:bodyPr>
                <a:lstStyle/>
                <a:p>
                  <a:pPr algn="ctr"/>
                  <a:r>
                    <a:rPr lang="en-US" sz="1600" b="1" dirty="0" smtClean="0">
                      <a:latin typeface="+mj-lt"/>
                    </a:rPr>
                    <a:t>R</a:t>
                  </a:r>
                  <a:r>
                    <a:rPr lang="en-US" sz="1600" b="1" baseline="-25000" dirty="0" smtClean="0">
                      <a:latin typeface="+mj-lt"/>
                    </a:rPr>
                    <a:t>8</a:t>
                  </a:r>
                  <a:endParaRPr lang="en-US" b="1" baseline="-25000" dirty="0">
                    <a:latin typeface="+mj-lt"/>
                  </a:endParaRPr>
                </a:p>
              </p:txBody>
            </p:sp>
            <p:cxnSp>
              <p:nvCxnSpPr>
                <p:cNvPr id="112" name="111 Conector recto de flecha"/>
                <p:cNvCxnSpPr>
                  <a:stCxn id="96" idx="2"/>
                  <a:endCxn id="100" idx="0"/>
                </p:cNvCxnSpPr>
                <p:nvPr/>
              </p:nvCxnSpPr>
              <p:spPr bwMode="auto">
                <a:xfrm flipH="1">
                  <a:off x="1200755" y="2851893"/>
                  <a:ext cx="5501" cy="1035873"/>
                </a:xfrm>
                <a:prstGeom prst="straightConnector1">
                  <a:avLst/>
                </a:prstGeom>
                <a:grpFill/>
                <a:ln w="38100" cap="flat" cmpd="sng" algn="ctr">
                  <a:solidFill>
                    <a:srgbClr val="000000"/>
                  </a:solidFill>
                  <a:prstDash val="solid"/>
                  <a:round/>
                  <a:headEnd type="triangle"/>
                  <a:tailEnd type="triangle"/>
                </a:ln>
                <a:effectLst/>
              </p:spPr>
            </p:cxnSp>
            <p:cxnSp>
              <p:nvCxnSpPr>
                <p:cNvPr id="118" name="117 Conector recto de flecha"/>
                <p:cNvCxnSpPr>
                  <a:stCxn id="100" idx="2"/>
                  <a:endCxn id="102" idx="0"/>
                </p:cNvCxnSpPr>
                <p:nvPr/>
              </p:nvCxnSpPr>
              <p:spPr bwMode="auto">
                <a:xfrm flipH="1">
                  <a:off x="1198108" y="4436406"/>
                  <a:ext cx="2647" cy="1011317"/>
                </a:xfrm>
                <a:prstGeom prst="straightConnector1">
                  <a:avLst/>
                </a:prstGeom>
                <a:grpFill/>
                <a:ln w="38100" cap="flat" cmpd="sng" algn="ctr">
                  <a:solidFill>
                    <a:srgbClr val="000000"/>
                  </a:solidFill>
                  <a:prstDash val="solid"/>
                  <a:round/>
                  <a:headEnd type="triangle"/>
                  <a:tailEnd type="triangle"/>
                </a:ln>
                <a:effectLst/>
              </p:spPr>
            </p:cxnSp>
            <p:cxnSp>
              <p:nvCxnSpPr>
                <p:cNvPr id="120" name="119 Conector recto de flecha"/>
                <p:cNvCxnSpPr>
                  <a:stCxn id="97" idx="2"/>
                  <a:endCxn id="104" idx="0"/>
                </p:cNvCxnSpPr>
                <p:nvPr/>
              </p:nvCxnSpPr>
              <p:spPr bwMode="auto">
                <a:xfrm flipH="1">
                  <a:off x="2438991" y="2855966"/>
                  <a:ext cx="4105" cy="1023595"/>
                </a:xfrm>
                <a:prstGeom prst="straightConnector1">
                  <a:avLst/>
                </a:prstGeom>
                <a:grpFill/>
                <a:ln w="38100" cap="flat" cmpd="sng" algn="ctr">
                  <a:solidFill>
                    <a:srgbClr val="000000"/>
                  </a:solidFill>
                  <a:prstDash val="solid"/>
                  <a:round/>
                  <a:headEnd type="triangle"/>
                  <a:tailEnd type="triangle"/>
                </a:ln>
                <a:effectLst/>
              </p:spPr>
            </p:cxnSp>
            <p:cxnSp>
              <p:nvCxnSpPr>
                <p:cNvPr id="122" name="121 Conector recto de flecha"/>
                <p:cNvCxnSpPr>
                  <a:stCxn id="104" idx="2"/>
                  <a:endCxn id="103" idx="0"/>
                </p:cNvCxnSpPr>
                <p:nvPr/>
              </p:nvCxnSpPr>
              <p:spPr bwMode="auto">
                <a:xfrm>
                  <a:off x="2438991" y="4428201"/>
                  <a:ext cx="11002" cy="1011375"/>
                </a:xfrm>
                <a:prstGeom prst="straightConnector1">
                  <a:avLst/>
                </a:prstGeom>
                <a:grpFill/>
                <a:ln w="38100" cap="flat" cmpd="sng" algn="ctr">
                  <a:solidFill>
                    <a:srgbClr val="000000"/>
                  </a:solidFill>
                  <a:prstDash val="solid"/>
                  <a:round/>
                  <a:headEnd type="triangle"/>
                  <a:tailEnd type="triangle"/>
                </a:ln>
                <a:effectLst/>
              </p:spPr>
            </p:cxnSp>
            <p:cxnSp>
              <p:nvCxnSpPr>
                <p:cNvPr id="124" name="123 Conector recto de flecha"/>
                <p:cNvCxnSpPr>
                  <a:stCxn id="101" idx="2"/>
                  <a:endCxn id="105" idx="0"/>
                </p:cNvCxnSpPr>
                <p:nvPr/>
              </p:nvCxnSpPr>
              <p:spPr bwMode="auto">
                <a:xfrm flipH="1">
                  <a:off x="3677226" y="2851893"/>
                  <a:ext cx="8148" cy="1031739"/>
                </a:xfrm>
                <a:prstGeom prst="straightConnector1">
                  <a:avLst/>
                </a:prstGeom>
                <a:grpFill/>
                <a:ln w="38100" cap="flat" cmpd="sng" algn="ctr">
                  <a:solidFill>
                    <a:srgbClr val="000000"/>
                  </a:solidFill>
                  <a:prstDash val="solid"/>
                  <a:round/>
                  <a:headEnd type="triangle"/>
                  <a:tailEnd type="triangle"/>
                </a:ln>
                <a:effectLst/>
              </p:spPr>
            </p:cxnSp>
            <p:cxnSp>
              <p:nvCxnSpPr>
                <p:cNvPr id="126" name="125 Conector recto de flecha"/>
                <p:cNvCxnSpPr>
                  <a:stCxn id="105" idx="2"/>
                  <a:endCxn id="110" idx="0"/>
                </p:cNvCxnSpPr>
                <p:nvPr/>
              </p:nvCxnSpPr>
              <p:spPr bwMode="auto">
                <a:xfrm>
                  <a:off x="3677226" y="4432272"/>
                  <a:ext cx="5503" cy="995084"/>
                </a:xfrm>
                <a:prstGeom prst="straightConnector1">
                  <a:avLst/>
                </a:prstGeom>
                <a:grpFill/>
                <a:ln w="38100" cap="flat" cmpd="sng" algn="ctr">
                  <a:solidFill>
                    <a:srgbClr val="000000"/>
                  </a:solidFill>
                  <a:prstDash val="solid"/>
                  <a:round/>
                  <a:headEnd type="triangle"/>
                  <a:tailEnd type="triangle"/>
                </a:ln>
                <a:effectLst/>
              </p:spPr>
            </p:cxnSp>
            <p:cxnSp>
              <p:nvCxnSpPr>
                <p:cNvPr id="128" name="127 Conector recto de flecha"/>
                <p:cNvCxnSpPr>
                  <a:stCxn id="96" idx="3"/>
                  <a:endCxn id="97" idx="1"/>
                </p:cNvCxnSpPr>
                <p:nvPr/>
              </p:nvCxnSpPr>
              <p:spPr bwMode="auto">
                <a:xfrm>
                  <a:off x="1480576" y="2577573"/>
                  <a:ext cx="688200" cy="4073"/>
                </a:xfrm>
                <a:prstGeom prst="straightConnector1">
                  <a:avLst/>
                </a:prstGeom>
                <a:grpFill/>
                <a:ln w="38100" cap="flat" cmpd="sng" algn="ctr">
                  <a:solidFill>
                    <a:srgbClr val="000000"/>
                  </a:solidFill>
                  <a:prstDash val="solid"/>
                  <a:round/>
                  <a:headEnd type="triangle"/>
                  <a:tailEnd type="triangle"/>
                </a:ln>
                <a:effectLst/>
              </p:spPr>
            </p:cxnSp>
            <p:cxnSp>
              <p:nvCxnSpPr>
                <p:cNvPr id="130" name="129 Conector recto de flecha"/>
                <p:cNvCxnSpPr>
                  <a:stCxn id="97" idx="3"/>
                  <a:endCxn id="101" idx="1"/>
                </p:cNvCxnSpPr>
                <p:nvPr/>
              </p:nvCxnSpPr>
              <p:spPr bwMode="auto">
                <a:xfrm flipV="1">
                  <a:off x="2717416" y="2577573"/>
                  <a:ext cx="693638" cy="4073"/>
                </a:xfrm>
                <a:prstGeom prst="straightConnector1">
                  <a:avLst/>
                </a:prstGeom>
                <a:grpFill/>
                <a:ln w="38100" cap="flat" cmpd="sng" algn="ctr">
                  <a:solidFill>
                    <a:srgbClr val="000000"/>
                  </a:solidFill>
                  <a:prstDash val="solid"/>
                  <a:round/>
                  <a:headEnd type="triangle"/>
                  <a:tailEnd type="triangle"/>
                </a:ln>
                <a:effectLst/>
              </p:spPr>
            </p:cxnSp>
            <p:cxnSp>
              <p:nvCxnSpPr>
                <p:cNvPr id="132" name="131 Conector recto de flecha"/>
                <p:cNvCxnSpPr>
                  <a:stCxn id="100" idx="3"/>
                  <a:endCxn id="104" idx="1"/>
                </p:cNvCxnSpPr>
                <p:nvPr/>
              </p:nvCxnSpPr>
              <p:spPr bwMode="auto">
                <a:xfrm flipV="1">
                  <a:off x="1475075" y="4153881"/>
                  <a:ext cx="689596" cy="8205"/>
                </a:xfrm>
                <a:prstGeom prst="straightConnector1">
                  <a:avLst/>
                </a:prstGeom>
                <a:grpFill/>
                <a:ln w="38100" cap="flat" cmpd="sng" algn="ctr">
                  <a:solidFill>
                    <a:srgbClr val="000000"/>
                  </a:solidFill>
                  <a:prstDash val="solid"/>
                  <a:round/>
                  <a:headEnd type="triangle"/>
                  <a:tailEnd type="triangle"/>
                </a:ln>
                <a:effectLst/>
              </p:spPr>
            </p:cxnSp>
            <p:cxnSp>
              <p:nvCxnSpPr>
                <p:cNvPr id="134" name="133 Conector recto de flecha"/>
                <p:cNvCxnSpPr>
                  <a:stCxn id="104" idx="3"/>
                  <a:endCxn id="105" idx="1"/>
                </p:cNvCxnSpPr>
                <p:nvPr/>
              </p:nvCxnSpPr>
              <p:spPr bwMode="auto">
                <a:xfrm>
                  <a:off x="2713311" y="4153881"/>
                  <a:ext cx="689595" cy="4071"/>
                </a:xfrm>
                <a:prstGeom prst="straightConnector1">
                  <a:avLst/>
                </a:prstGeom>
                <a:grpFill/>
                <a:ln w="38100" cap="flat" cmpd="sng" algn="ctr">
                  <a:solidFill>
                    <a:srgbClr val="000000"/>
                  </a:solidFill>
                  <a:prstDash val="solid"/>
                  <a:round/>
                  <a:headEnd type="triangle"/>
                  <a:tailEnd type="triangle"/>
                </a:ln>
                <a:effectLst/>
              </p:spPr>
            </p:cxnSp>
            <p:cxnSp>
              <p:nvCxnSpPr>
                <p:cNvPr id="136" name="135 Conector recto de flecha"/>
                <p:cNvCxnSpPr>
                  <a:stCxn id="102" idx="3"/>
                  <a:endCxn id="103" idx="1"/>
                </p:cNvCxnSpPr>
                <p:nvPr/>
              </p:nvCxnSpPr>
              <p:spPr bwMode="auto">
                <a:xfrm flipV="1">
                  <a:off x="1472428" y="5713896"/>
                  <a:ext cx="703245" cy="8147"/>
                </a:xfrm>
                <a:prstGeom prst="straightConnector1">
                  <a:avLst/>
                </a:prstGeom>
                <a:grpFill/>
                <a:ln w="38100" cap="flat" cmpd="sng" algn="ctr">
                  <a:solidFill>
                    <a:srgbClr val="000000"/>
                  </a:solidFill>
                  <a:prstDash val="solid"/>
                  <a:round/>
                  <a:headEnd type="triangle"/>
                  <a:tailEnd type="triangle"/>
                </a:ln>
                <a:effectLst/>
              </p:spPr>
            </p:cxnSp>
            <p:cxnSp>
              <p:nvCxnSpPr>
                <p:cNvPr id="138" name="137 Conector recto de flecha"/>
                <p:cNvCxnSpPr>
                  <a:stCxn id="103" idx="3"/>
                  <a:endCxn id="110" idx="1"/>
                </p:cNvCxnSpPr>
                <p:nvPr/>
              </p:nvCxnSpPr>
              <p:spPr bwMode="auto">
                <a:xfrm flipV="1">
                  <a:off x="2724313" y="5701676"/>
                  <a:ext cx="684096" cy="12220"/>
                </a:xfrm>
                <a:prstGeom prst="straightConnector1">
                  <a:avLst/>
                </a:prstGeom>
                <a:grpFill/>
                <a:ln w="38100" cap="flat" cmpd="sng" algn="ctr">
                  <a:solidFill>
                    <a:srgbClr val="000000"/>
                  </a:solidFill>
                  <a:prstDash val="solid"/>
                  <a:round/>
                  <a:headEnd type="triangle"/>
                  <a:tailEnd type="triangle"/>
                </a:ln>
                <a:effectLst/>
              </p:spPr>
            </p:cxnSp>
          </p:grpSp>
          <p:sp>
            <p:nvSpPr>
              <p:cNvPr id="68" name="67 Rectángulo"/>
              <p:cNvSpPr/>
              <p:nvPr/>
            </p:nvSpPr>
            <p:spPr bwMode="auto">
              <a:xfrm>
                <a:off x="4940135" y="3241964"/>
                <a:ext cx="130629" cy="178130"/>
              </a:xfrm>
              <a:prstGeom prst="rect">
                <a:avLst/>
              </a:prstGeom>
              <a:solidFill>
                <a:srgbClr val="FF7979"/>
              </a:solidFill>
              <a:ln w="50800" cap="flat" cmpd="sng" algn="ctr">
                <a:solidFill>
                  <a:srgbClr val="C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scene3d>
                <a:camera prst="isometricTopUp"/>
                <a:lightRig rig="threePt" dir="t"/>
              </a:scene3d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accent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71" name="70 Rectángulo"/>
              <p:cNvSpPr/>
              <p:nvPr/>
            </p:nvSpPr>
            <p:spPr bwMode="auto">
              <a:xfrm>
                <a:off x="5104410" y="3133114"/>
                <a:ext cx="130629" cy="178130"/>
              </a:xfrm>
              <a:prstGeom prst="rect">
                <a:avLst/>
              </a:prstGeom>
              <a:solidFill>
                <a:srgbClr val="FF7979"/>
              </a:solidFill>
              <a:ln w="50800" cap="flat" cmpd="sng" algn="ctr">
                <a:solidFill>
                  <a:srgbClr val="C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scene3d>
                <a:camera prst="isometricTopUp"/>
                <a:lightRig rig="threePt" dir="t"/>
              </a:scene3d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accent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73" name="72 Rectángulo"/>
              <p:cNvSpPr/>
              <p:nvPr/>
            </p:nvSpPr>
            <p:spPr bwMode="auto">
              <a:xfrm>
                <a:off x="5864410" y="3168739"/>
                <a:ext cx="130629" cy="178130"/>
              </a:xfrm>
              <a:prstGeom prst="rect">
                <a:avLst/>
              </a:prstGeom>
              <a:solidFill>
                <a:srgbClr val="FF7979"/>
              </a:solidFill>
              <a:ln w="50800" cap="flat" cmpd="sng" algn="ctr">
                <a:solidFill>
                  <a:srgbClr val="C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scene3d>
                <a:camera prst="isometricTopUp"/>
                <a:lightRig rig="threePt" dir="t"/>
              </a:scene3d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accent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79" name="78 Rectángulo"/>
              <p:cNvSpPr/>
              <p:nvPr/>
            </p:nvSpPr>
            <p:spPr bwMode="auto">
              <a:xfrm>
                <a:off x="6066312" y="3275611"/>
                <a:ext cx="130629" cy="178130"/>
              </a:xfrm>
              <a:prstGeom prst="rect">
                <a:avLst/>
              </a:prstGeom>
              <a:solidFill>
                <a:srgbClr val="FF7979"/>
              </a:solidFill>
              <a:ln w="50800" cap="flat" cmpd="sng" algn="ctr">
                <a:solidFill>
                  <a:srgbClr val="C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scene3d>
                <a:camera prst="isometricTopUp"/>
                <a:lightRig rig="threePt" dir="t"/>
              </a:scene3d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accent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80" name="79 Rectángulo"/>
              <p:cNvSpPr/>
              <p:nvPr/>
            </p:nvSpPr>
            <p:spPr bwMode="auto">
              <a:xfrm>
                <a:off x="6268191" y="3382488"/>
                <a:ext cx="130629" cy="178130"/>
              </a:xfrm>
              <a:prstGeom prst="rect">
                <a:avLst/>
              </a:prstGeom>
              <a:solidFill>
                <a:srgbClr val="FF7979"/>
              </a:solidFill>
              <a:ln w="50800" cap="flat" cmpd="sng" algn="ctr">
                <a:solidFill>
                  <a:srgbClr val="C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scene3d>
                <a:camera prst="isometricTopUp"/>
                <a:lightRig rig="threePt" dir="t"/>
              </a:scene3d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accent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81" name="80 Rectángulo"/>
              <p:cNvSpPr/>
              <p:nvPr/>
            </p:nvSpPr>
            <p:spPr bwMode="auto">
              <a:xfrm>
                <a:off x="5187538" y="3774375"/>
                <a:ext cx="130629" cy="178130"/>
              </a:xfrm>
              <a:prstGeom prst="rect">
                <a:avLst/>
              </a:prstGeom>
              <a:solidFill>
                <a:srgbClr val="FF7979"/>
              </a:solidFill>
              <a:ln w="50800" cap="flat" cmpd="sng" algn="ctr">
                <a:solidFill>
                  <a:srgbClr val="C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scene3d>
                <a:camera prst="isometricTopUp"/>
                <a:lightRig rig="threePt" dir="t"/>
              </a:scene3d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accent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82" name="81 Rectángulo"/>
              <p:cNvSpPr/>
              <p:nvPr/>
            </p:nvSpPr>
            <p:spPr bwMode="auto">
              <a:xfrm>
                <a:off x="4961906" y="3631871"/>
                <a:ext cx="130629" cy="178130"/>
              </a:xfrm>
              <a:prstGeom prst="rect">
                <a:avLst/>
              </a:prstGeom>
              <a:solidFill>
                <a:srgbClr val="FF7979"/>
              </a:solidFill>
              <a:ln w="50800" cap="flat" cmpd="sng" algn="ctr">
                <a:solidFill>
                  <a:srgbClr val="C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scene3d>
                <a:camera prst="isometricTopUp"/>
                <a:lightRig rig="threePt" dir="t"/>
              </a:scene3d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accent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83" name="82 Rectángulo"/>
              <p:cNvSpPr/>
              <p:nvPr/>
            </p:nvSpPr>
            <p:spPr bwMode="auto">
              <a:xfrm>
                <a:off x="7942613" y="3334988"/>
                <a:ext cx="130629" cy="178130"/>
              </a:xfrm>
              <a:prstGeom prst="rect">
                <a:avLst/>
              </a:prstGeom>
              <a:solidFill>
                <a:srgbClr val="FF7979"/>
              </a:solidFill>
              <a:ln w="50800" cap="flat" cmpd="sng" algn="ctr">
                <a:solidFill>
                  <a:srgbClr val="C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scene3d>
                <a:camera prst="isometricTopUp"/>
                <a:lightRig rig="threePt" dir="t"/>
              </a:scene3d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accent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84" name="83 Rectángulo"/>
              <p:cNvSpPr/>
              <p:nvPr/>
            </p:nvSpPr>
            <p:spPr bwMode="auto">
              <a:xfrm>
                <a:off x="5971309" y="3905003"/>
                <a:ext cx="130629" cy="178130"/>
              </a:xfrm>
              <a:prstGeom prst="rect">
                <a:avLst/>
              </a:prstGeom>
              <a:solidFill>
                <a:srgbClr val="FF7979"/>
              </a:solidFill>
              <a:ln w="50800" cap="flat" cmpd="sng" algn="ctr">
                <a:solidFill>
                  <a:srgbClr val="C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scene3d>
                <a:camera prst="isometricTopUp"/>
                <a:lightRig rig="threePt" dir="t"/>
              </a:scene3d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accent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85" name="84 Rectángulo"/>
              <p:cNvSpPr/>
              <p:nvPr/>
            </p:nvSpPr>
            <p:spPr bwMode="auto">
              <a:xfrm>
                <a:off x="6101938" y="3821876"/>
                <a:ext cx="130629" cy="178130"/>
              </a:xfrm>
              <a:prstGeom prst="rect">
                <a:avLst/>
              </a:prstGeom>
              <a:solidFill>
                <a:srgbClr val="FF7979"/>
              </a:solidFill>
              <a:ln w="50800" cap="flat" cmpd="sng" algn="ctr">
                <a:solidFill>
                  <a:srgbClr val="C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scene3d>
                <a:camera prst="isometricTopUp"/>
                <a:lightRig rig="threePt" dir="t"/>
              </a:scene3d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accent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86" name="85 Rectángulo"/>
              <p:cNvSpPr/>
              <p:nvPr/>
            </p:nvSpPr>
            <p:spPr bwMode="auto">
              <a:xfrm>
                <a:off x="6256317" y="3738749"/>
                <a:ext cx="130629" cy="178130"/>
              </a:xfrm>
              <a:prstGeom prst="rect">
                <a:avLst/>
              </a:prstGeom>
              <a:solidFill>
                <a:srgbClr val="FF7979"/>
              </a:solidFill>
              <a:ln w="50800" cap="flat" cmpd="sng" algn="ctr">
                <a:solidFill>
                  <a:srgbClr val="C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scene3d>
                <a:camera prst="isometricTopUp"/>
                <a:lightRig rig="threePt" dir="t"/>
              </a:scene3d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accent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87" name="86 Rectángulo"/>
              <p:cNvSpPr/>
              <p:nvPr/>
            </p:nvSpPr>
            <p:spPr bwMode="auto">
              <a:xfrm>
                <a:off x="7004462" y="3275611"/>
                <a:ext cx="130629" cy="178130"/>
              </a:xfrm>
              <a:prstGeom prst="rect">
                <a:avLst/>
              </a:prstGeom>
              <a:solidFill>
                <a:srgbClr val="FF7979"/>
              </a:solidFill>
              <a:ln w="50800" cap="flat" cmpd="sng" algn="ctr">
                <a:solidFill>
                  <a:srgbClr val="C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scene3d>
                <a:camera prst="isometricTopUp"/>
                <a:lightRig rig="threePt" dir="t"/>
              </a:scene3d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accent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88" name="87 Rectángulo"/>
              <p:cNvSpPr/>
              <p:nvPr/>
            </p:nvSpPr>
            <p:spPr bwMode="auto">
              <a:xfrm>
                <a:off x="5793179" y="2729346"/>
                <a:ext cx="130629" cy="178130"/>
              </a:xfrm>
              <a:prstGeom prst="rect">
                <a:avLst/>
              </a:prstGeom>
              <a:solidFill>
                <a:srgbClr val="FF7979"/>
              </a:solidFill>
              <a:ln w="50800" cap="flat" cmpd="sng" algn="ctr">
                <a:solidFill>
                  <a:srgbClr val="C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scene3d>
                <a:camera prst="isometricTopUp"/>
                <a:lightRig rig="threePt" dir="t"/>
              </a:scene3d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accent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89" name="88 Rectángulo"/>
              <p:cNvSpPr/>
              <p:nvPr/>
            </p:nvSpPr>
            <p:spPr bwMode="auto">
              <a:xfrm>
                <a:off x="5983185" y="2634344"/>
                <a:ext cx="130629" cy="178130"/>
              </a:xfrm>
              <a:prstGeom prst="rect">
                <a:avLst/>
              </a:prstGeom>
              <a:solidFill>
                <a:srgbClr val="FF7979"/>
              </a:solidFill>
              <a:ln w="50800" cap="flat" cmpd="sng" algn="ctr">
                <a:solidFill>
                  <a:srgbClr val="C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scene3d>
                <a:camera prst="isometricTopUp"/>
                <a:lightRig rig="threePt" dir="t"/>
              </a:scene3d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accent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90" name="89 Rectángulo"/>
              <p:cNvSpPr/>
              <p:nvPr/>
            </p:nvSpPr>
            <p:spPr bwMode="auto">
              <a:xfrm>
                <a:off x="6741226" y="2644240"/>
                <a:ext cx="130629" cy="178130"/>
              </a:xfrm>
              <a:prstGeom prst="rect">
                <a:avLst/>
              </a:prstGeom>
              <a:solidFill>
                <a:srgbClr val="FF7979"/>
              </a:solidFill>
              <a:ln w="50800" cap="flat" cmpd="sng" algn="ctr">
                <a:solidFill>
                  <a:srgbClr val="C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scene3d>
                <a:camera prst="isometricTopUp"/>
                <a:lightRig rig="threePt" dir="t"/>
              </a:scene3d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accent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91" name="90 Rectángulo"/>
              <p:cNvSpPr/>
              <p:nvPr/>
            </p:nvSpPr>
            <p:spPr bwMode="auto">
              <a:xfrm>
                <a:off x="7014358" y="2798619"/>
                <a:ext cx="130629" cy="178130"/>
              </a:xfrm>
              <a:prstGeom prst="rect">
                <a:avLst/>
              </a:prstGeom>
              <a:solidFill>
                <a:srgbClr val="FF7979"/>
              </a:solidFill>
              <a:ln w="50800" cap="flat" cmpd="sng" algn="ctr">
                <a:solidFill>
                  <a:srgbClr val="C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scene3d>
                <a:camera prst="isometricTopUp"/>
                <a:lightRig rig="threePt" dir="t"/>
              </a:scene3d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accent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92" name="91 Rectángulo"/>
              <p:cNvSpPr/>
              <p:nvPr/>
            </p:nvSpPr>
            <p:spPr bwMode="auto">
              <a:xfrm>
                <a:off x="7014359" y="3808022"/>
                <a:ext cx="130629" cy="178130"/>
              </a:xfrm>
              <a:prstGeom prst="rect">
                <a:avLst/>
              </a:prstGeom>
              <a:solidFill>
                <a:srgbClr val="FF7979"/>
              </a:solidFill>
              <a:ln w="50800" cap="flat" cmpd="sng" algn="ctr">
                <a:solidFill>
                  <a:srgbClr val="C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scene3d>
                <a:camera prst="isometricTopUp"/>
                <a:lightRig rig="threePt" dir="t"/>
              </a:scene3d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accent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93" name="92 Rectángulo"/>
              <p:cNvSpPr/>
              <p:nvPr/>
            </p:nvSpPr>
            <p:spPr bwMode="auto">
              <a:xfrm>
                <a:off x="7251865" y="3950525"/>
                <a:ext cx="130629" cy="178130"/>
              </a:xfrm>
              <a:prstGeom prst="rect">
                <a:avLst/>
              </a:prstGeom>
              <a:solidFill>
                <a:srgbClr val="FF7979"/>
              </a:solidFill>
              <a:ln w="50800" cap="flat" cmpd="sng" algn="ctr">
                <a:solidFill>
                  <a:srgbClr val="C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scene3d>
                <a:camera prst="isometricTopUp"/>
                <a:lightRig rig="threePt" dir="t"/>
              </a:scene3d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accent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94" name="93 Rectángulo"/>
              <p:cNvSpPr/>
              <p:nvPr/>
            </p:nvSpPr>
            <p:spPr bwMode="auto">
              <a:xfrm>
                <a:off x="6088083" y="4283035"/>
                <a:ext cx="130629" cy="178130"/>
              </a:xfrm>
              <a:prstGeom prst="rect">
                <a:avLst/>
              </a:prstGeom>
              <a:solidFill>
                <a:srgbClr val="FF7979"/>
              </a:solidFill>
              <a:ln w="50800" cap="flat" cmpd="sng" algn="ctr">
                <a:solidFill>
                  <a:srgbClr val="C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scene3d>
                <a:camera prst="isometricTopUp"/>
                <a:lightRig rig="threePt" dir="t"/>
              </a:scene3d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accent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95" name="94 Rectángulo"/>
              <p:cNvSpPr/>
              <p:nvPr/>
            </p:nvSpPr>
            <p:spPr bwMode="auto">
              <a:xfrm>
                <a:off x="6276108" y="4387935"/>
                <a:ext cx="130629" cy="178130"/>
              </a:xfrm>
              <a:prstGeom prst="rect">
                <a:avLst/>
              </a:prstGeom>
              <a:solidFill>
                <a:srgbClr val="FF7979"/>
              </a:solidFill>
              <a:ln w="50800" cap="flat" cmpd="sng" algn="ctr">
                <a:solidFill>
                  <a:srgbClr val="C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scene3d>
                <a:camera prst="isometricTopUp"/>
                <a:lightRig rig="threePt" dir="t"/>
              </a:scene3d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accent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98" name="97 Rectángulo"/>
              <p:cNvSpPr/>
              <p:nvPr/>
            </p:nvSpPr>
            <p:spPr bwMode="auto">
              <a:xfrm>
                <a:off x="6454233" y="4506685"/>
                <a:ext cx="130629" cy="178130"/>
              </a:xfrm>
              <a:prstGeom prst="rect">
                <a:avLst/>
              </a:prstGeom>
              <a:solidFill>
                <a:srgbClr val="FF7979"/>
              </a:solidFill>
              <a:ln w="50800" cap="flat" cmpd="sng" algn="ctr">
                <a:solidFill>
                  <a:srgbClr val="C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scene3d>
                <a:camera prst="isometricTopUp"/>
                <a:lightRig rig="threePt" dir="t"/>
              </a:scene3d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accent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99" name="98 Rectángulo"/>
              <p:cNvSpPr/>
              <p:nvPr/>
            </p:nvSpPr>
            <p:spPr bwMode="auto">
              <a:xfrm>
                <a:off x="7105397" y="4528457"/>
                <a:ext cx="130629" cy="178130"/>
              </a:xfrm>
              <a:prstGeom prst="rect">
                <a:avLst/>
              </a:prstGeom>
              <a:solidFill>
                <a:srgbClr val="FF7979"/>
              </a:solidFill>
              <a:ln w="50800" cap="flat" cmpd="sng" algn="ctr">
                <a:solidFill>
                  <a:srgbClr val="C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scene3d>
                <a:camera prst="isometricTopUp"/>
                <a:lightRig rig="threePt" dir="t"/>
              </a:scene3d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accent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106" name="105 Rectángulo"/>
              <p:cNvSpPr/>
              <p:nvPr/>
            </p:nvSpPr>
            <p:spPr bwMode="auto">
              <a:xfrm>
                <a:off x="7293422" y="4419607"/>
                <a:ext cx="130629" cy="178130"/>
              </a:xfrm>
              <a:prstGeom prst="rect">
                <a:avLst/>
              </a:prstGeom>
              <a:solidFill>
                <a:srgbClr val="FF7979"/>
              </a:solidFill>
              <a:ln w="50800" cap="flat" cmpd="sng" algn="ctr">
                <a:solidFill>
                  <a:srgbClr val="C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scene3d>
                <a:camera prst="isometricTopUp"/>
                <a:lightRig rig="threePt" dir="t"/>
              </a:scene3d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accent1"/>
                  </a:solidFill>
                  <a:effectLst/>
                  <a:latin typeface="Arial" charset="0"/>
                </a:endParaRPr>
              </a:p>
            </p:txBody>
          </p:sp>
        </p:grpSp>
      </p:grpSp>
      <p:sp>
        <p:nvSpPr>
          <p:cNvPr id="119" name="2 Marcador de contenido" descr="Rectangle: Click to edit Master text styles&#10;Second level&#10;Third level&#10;Fourth level&#10;Fifth level"/>
          <p:cNvSpPr txBox="1">
            <a:spLocks/>
          </p:cNvSpPr>
          <p:nvPr/>
        </p:nvSpPr>
        <p:spPr bwMode="ltGray">
          <a:xfrm>
            <a:off x="223656" y="1746634"/>
            <a:ext cx="3837704" cy="10915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marL="342900" marR="0" lvl="0" indent="-342900" algn="just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30305"/>
              </a:buClr>
              <a:buSzTx/>
              <a:buFontTx/>
              <a:buChar char="•"/>
              <a:tabLst/>
              <a:defRPr/>
            </a:pPr>
            <a:r>
              <a:rPr kumimoji="0" lang="en-US" sz="2200" b="1" i="0" u="none" strike="noStrike" kern="0" cap="none" spc="0" normalizeH="0" baseline="0" noProof="0" dirty="0" smtClean="0">
                <a:ln>
                  <a:noFill/>
                </a:ln>
                <a:solidFill>
                  <a:srgbClr val="030305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If we change routing from XYZ to ZYX we fix this</a:t>
            </a:r>
            <a:r>
              <a:rPr kumimoji="0" lang="en-US" sz="2200" b="1" i="0" u="none" strike="noStrike" kern="0" cap="none" spc="0" normalizeH="0" noProof="0" dirty="0" smtClean="0">
                <a:ln>
                  <a:noFill/>
                </a:ln>
                <a:solidFill>
                  <a:srgbClr val="030305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 issue</a:t>
            </a:r>
            <a:r>
              <a:rPr kumimoji="0" lang="en-US" sz="2200" b="1" i="0" u="none" strike="noStrike" kern="0" cap="none" spc="0" normalizeH="0" baseline="0" noProof="0" dirty="0" smtClean="0">
                <a:ln>
                  <a:noFill/>
                </a:ln>
                <a:solidFill>
                  <a:srgbClr val="030305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 …</a:t>
            </a:r>
          </a:p>
        </p:txBody>
      </p:sp>
      <p:grpSp>
        <p:nvGrpSpPr>
          <p:cNvPr id="237" name="236 Grupo"/>
          <p:cNvGrpSpPr/>
          <p:nvPr/>
        </p:nvGrpSpPr>
        <p:grpSpPr>
          <a:xfrm>
            <a:off x="4546290" y="3603052"/>
            <a:ext cx="3752596" cy="3033218"/>
            <a:chOff x="3918857" y="2108800"/>
            <a:chExt cx="4654889" cy="4361890"/>
          </a:xfrm>
        </p:grpSpPr>
        <p:sp>
          <p:nvSpPr>
            <p:cNvPr id="238" name="237 Forma libre"/>
            <p:cNvSpPr/>
            <p:nvPr/>
          </p:nvSpPr>
          <p:spPr bwMode="auto">
            <a:xfrm>
              <a:off x="3918857" y="4156364"/>
              <a:ext cx="4215740" cy="1911927"/>
            </a:xfrm>
            <a:custGeom>
              <a:avLst/>
              <a:gdLst>
                <a:gd name="connsiteX0" fmla="*/ 0 w 4215740"/>
                <a:gd name="connsiteY0" fmla="*/ 273132 h 1911927"/>
                <a:gd name="connsiteX1" fmla="*/ 2850078 w 4215740"/>
                <a:gd name="connsiteY1" fmla="*/ 1911927 h 1911927"/>
                <a:gd name="connsiteX2" fmla="*/ 4215740 w 4215740"/>
                <a:gd name="connsiteY2" fmla="*/ 1092530 h 1911927"/>
                <a:gd name="connsiteX3" fmla="*/ 3633849 w 4215740"/>
                <a:gd name="connsiteY3" fmla="*/ 760020 h 1911927"/>
                <a:gd name="connsiteX4" fmla="*/ 2802577 w 4215740"/>
                <a:gd name="connsiteY4" fmla="*/ 1282535 h 1911927"/>
                <a:gd name="connsiteX5" fmla="*/ 498764 w 4215740"/>
                <a:gd name="connsiteY5" fmla="*/ 0 h 1911927"/>
                <a:gd name="connsiteX6" fmla="*/ 0 w 4215740"/>
                <a:gd name="connsiteY6" fmla="*/ 273132 h 19119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215740" h="1911927">
                  <a:moveTo>
                    <a:pt x="0" y="273132"/>
                  </a:moveTo>
                  <a:lnTo>
                    <a:pt x="2850078" y="1911927"/>
                  </a:lnTo>
                  <a:lnTo>
                    <a:pt x="4215740" y="1092530"/>
                  </a:lnTo>
                  <a:lnTo>
                    <a:pt x="3633849" y="760020"/>
                  </a:lnTo>
                  <a:lnTo>
                    <a:pt x="2802577" y="1282535"/>
                  </a:lnTo>
                  <a:lnTo>
                    <a:pt x="498764" y="0"/>
                  </a:lnTo>
                  <a:lnTo>
                    <a:pt x="0" y="273132"/>
                  </a:lnTo>
                  <a:close/>
                </a:path>
              </a:pathLst>
            </a:custGeom>
            <a:solidFill>
              <a:srgbClr val="A3E7FF"/>
            </a:solidFill>
            <a:ln w="285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accent1"/>
                </a:solidFill>
                <a:effectLst/>
                <a:latin typeface="Arial" charset="0"/>
              </a:endParaRPr>
            </a:p>
          </p:txBody>
        </p:sp>
        <p:grpSp>
          <p:nvGrpSpPr>
            <p:cNvPr id="239" name="122 Grupo"/>
            <p:cNvGrpSpPr/>
            <p:nvPr/>
          </p:nvGrpSpPr>
          <p:grpSpPr>
            <a:xfrm>
              <a:off x="4962010" y="2777580"/>
              <a:ext cx="3035906" cy="3693110"/>
              <a:chOff x="923788" y="2303253"/>
              <a:chExt cx="3035906" cy="3693110"/>
            </a:xfrm>
            <a:solidFill>
              <a:srgbClr val="A3E7FF"/>
            </a:solidFill>
            <a:scene3d>
              <a:camera prst="isometricTopUp"/>
              <a:lightRig rig="threePt" dir="t"/>
            </a:scene3d>
          </p:grpSpPr>
          <p:sp>
            <p:nvSpPr>
              <p:cNvPr id="296" name="295 CuadroTexto"/>
              <p:cNvSpPr txBox="1"/>
              <p:nvPr/>
            </p:nvSpPr>
            <p:spPr>
              <a:xfrm>
                <a:off x="931936" y="2303253"/>
                <a:ext cx="548640" cy="548640"/>
              </a:xfrm>
              <a:prstGeom prst="rect">
                <a:avLst/>
              </a:prstGeom>
              <a:grpFill/>
              <a:ln w="25400">
                <a:solidFill>
                  <a:schemeClr val="bg1">
                    <a:lumMod val="50000"/>
                  </a:schemeClr>
                </a:solidFill>
              </a:ln>
            </p:spPr>
            <p:txBody>
              <a:bodyPr wrap="square" lIns="0" rIns="0" rtlCol="0">
                <a:spAutoFit/>
              </a:bodyPr>
              <a:lstStyle/>
              <a:p>
                <a:pPr algn="ctr"/>
                <a:r>
                  <a:rPr lang="en-US" sz="1600" b="1" dirty="0" smtClean="0">
                    <a:latin typeface="+mj-lt"/>
                  </a:rPr>
                  <a:t>R</a:t>
                </a:r>
                <a:r>
                  <a:rPr lang="en-US" sz="1600" b="1" baseline="-25000" dirty="0" smtClean="0">
                    <a:latin typeface="+mj-lt"/>
                  </a:rPr>
                  <a:t>9</a:t>
                </a:r>
                <a:endParaRPr lang="en-US" b="1" baseline="-25000" dirty="0">
                  <a:latin typeface="+mj-lt"/>
                </a:endParaRPr>
              </a:p>
            </p:txBody>
          </p:sp>
          <p:sp>
            <p:nvSpPr>
              <p:cNvPr id="297" name="296 CuadroTexto"/>
              <p:cNvSpPr txBox="1"/>
              <p:nvPr/>
            </p:nvSpPr>
            <p:spPr>
              <a:xfrm>
                <a:off x="2168776" y="2307326"/>
                <a:ext cx="548640" cy="548640"/>
              </a:xfrm>
              <a:prstGeom prst="rect">
                <a:avLst/>
              </a:prstGeom>
              <a:grpFill/>
              <a:ln w="25400">
                <a:solidFill>
                  <a:schemeClr val="bg1">
                    <a:lumMod val="50000"/>
                  </a:schemeClr>
                </a:solidFill>
              </a:ln>
            </p:spPr>
            <p:txBody>
              <a:bodyPr wrap="square" lIns="0" rIns="0" rtlCol="0">
                <a:spAutoFit/>
              </a:bodyPr>
              <a:lstStyle/>
              <a:p>
                <a:pPr algn="ctr"/>
                <a:r>
                  <a:rPr lang="en-US" sz="1600" b="1" dirty="0" smtClean="0">
                    <a:latin typeface="+mj-lt"/>
                  </a:rPr>
                  <a:t>R</a:t>
                </a:r>
                <a:r>
                  <a:rPr lang="en-US" sz="1600" b="1" baseline="-25000" dirty="0" smtClean="0">
                    <a:latin typeface="+mj-lt"/>
                  </a:rPr>
                  <a:t>10</a:t>
                </a:r>
                <a:endParaRPr lang="en-US" b="1" baseline="-25000" dirty="0">
                  <a:latin typeface="+mj-lt"/>
                </a:endParaRPr>
              </a:p>
            </p:txBody>
          </p:sp>
          <p:sp>
            <p:nvSpPr>
              <p:cNvPr id="298" name="297 CuadroTexto"/>
              <p:cNvSpPr txBox="1"/>
              <p:nvPr/>
            </p:nvSpPr>
            <p:spPr>
              <a:xfrm>
                <a:off x="926435" y="3887766"/>
                <a:ext cx="548640" cy="548640"/>
              </a:xfrm>
              <a:prstGeom prst="rect">
                <a:avLst/>
              </a:prstGeom>
              <a:grpFill/>
              <a:ln w="25400">
                <a:solidFill>
                  <a:schemeClr val="bg1">
                    <a:lumMod val="50000"/>
                  </a:schemeClr>
                </a:solidFill>
              </a:ln>
            </p:spPr>
            <p:txBody>
              <a:bodyPr wrap="square" lIns="0" rIns="0" rtlCol="0">
                <a:spAutoFit/>
              </a:bodyPr>
              <a:lstStyle/>
              <a:p>
                <a:pPr algn="ctr"/>
                <a:r>
                  <a:rPr lang="en-US" sz="1600" b="1" dirty="0" smtClean="0">
                    <a:latin typeface="+mj-lt"/>
                  </a:rPr>
                  <a:t>R</a:t>
                </a:r>
                <a:r>
                  <a:rPr lang="en-US" sz="1600" b="1" baseline="-25000" dirty="0" smtClean="0">
                    <a:latin typeface="+mj-lt"/>
                  </a:rPr>
                  <a:t>12</a:t>
                </a:r>
                <a:endParaRPr lang="en-US" b="1" baseline="-25000" dirty="0">
                  <a:latin typeface="+mj-lt"/>
                </a:endParaRPr>
              </a:p>
            </p:txBody>
          </p:sp>
          <p:sp>
            <p:nvSpPr>
              <p:cNvPr id="299" name="298 CuadroTexto"/>
              <p:cNvSpPr txBox="1"/>
              <p:nvPr/>
            </p:nvSpPr>
            <p:spPr>
              <a:xfrm>
                <a:off x="3411054" y="2303253"/>
                <a:ext cx="548640" cy="548640"/>
              </a:xfrm>
              <a:prstGeom prst="rect">
                <a:avLst/>
              </a:prstGeom>
              <a:grpFill/>
              <a:ln w="25400">
                <a:solidFill>
                  <a:schemeClr val="bg1">
                    <a:lumMod val="50000"/>
                  </a:schemeClr>
                </a:solidFill>
              </a:ln>
            </p:spPr>
            <p:txBody>
              <a:bodyPr wrap="square" lIns="0" rIns="0" rtlCol="0">
                <a:spAutoFit/>
              </a:bodyPr>
              <a:lstStyle/>
              <a:p>
                <a:pPr algn="ctr"/>
                <a:r>
                  <a:rPr lang="en-US" sz="1600" b="1" dirty="0" smtClean="0">
                    <a:latin typeface="+mj-lt"/>
                  </a:rPr>
                  <a:t>R</a:t>
                </a:r>
                <a:r>
                  <a:rPr lang="en-US" sz="1600" b="1" baseline="-25000" dirty="0" smtClean="0">
                    <a:latin typeface="+mj-lt"/>
                  </a:rPr>
                  <a:t>11</a:t>
                </a:r>
                <a:endParaRPr lang="en-US" b="1" baseline="-25000" dirty="0">
                  <a:latin typeface="+mj-lt"/>
                </a:endParaRPr>
              </a:p>
            </p:txBody>
          </p:sp>
          <p:sp>
            <p:nvSpPr>
              <p:cNvPr id="300" name="299 CuadroTexto"/>
              <p:cNvSpPr txBox="1"/>
              <p:nvPr/>
            </p:nvSpPr>
            <p:spPr>
              <a:xfrm>
                <a:off x="923788" y="5447723"/>
                <a:ext cx="548640" cy="548640"/>
              </a:xfrm>
              <a:prstGeom prst="rect">
                <a:avLst/>
              </a:prstGeom>
              <a:grpFill/>
              <a:ln w="25400">
                <a:solidFill>
                  <a:schemeClr val="bg1">
                    <a:lumMod val="50000"/>
                  </a:schemeClr>
                </a:solidFill>
              </a:ln>
            </p:spPr>
            <p:txBody>
              <a:bodyPr wrap="square" lIns="0" rIns="0" rtlCol="0">
                <a:spAutoFit/>
              </a:bodyPr>
              <a:lstStyle/>
              <a:p>
                <a:pPr algn="ctr"/>
                <a:r>
                  <a:rPr lang="en-US" sz="1600" b="1" dirty="0" smtClean="0">
                    <a:latin typeface="+mj-lt"/>
                  </a:rPr>
                  <a:t>R</a:t>
                </a:r>
                <a:r>
                  <a:rPr lang="en-US" sz="1600" b="1" baseline="-25000" dirty="0" smtClean="0">
                    <a:latin typeface="+mj-lt"/>
                  </a:rPr>
                  <a:t>15</a:t>
                </a:r>
                <a:endParaRPr lang="en-US" b="1" baseline="-25000" dirty="0">
                  <a:latin typeface="+mj-lt"/>
                </a:endParaRPr>
              </a:p>
            </p:txBody>
          </p:sp>
          <p:sp>
            <p:nvSpPr>
              <p:cNvPr id="301" name="300 CuadroTexto"/>
              <p:cNvSpPr txBox="1"/>
              <p:nvPr/>
            </p:nvSpPr>
            <p:spPr>
              <a:xfrm>
                <a:off x="2175673" y="5439576"/>
                <a:ext cx="548640" cy="548640"/>
              </a:xfrm>
              <a:prstGeom prst="rect">
                <a:avLst/>
              </a:prstGeom>
              <a:grpFill/>
              <a:ln w="25400">
                <a:solidFill>
                  <a:schemeClr val="bg1">
                    <a:lumMod val="50000"/>
                  </a:schemeClr>
                </a:solidFill>
              </a:ln>
            </p:spPr>
            <p:txBody>
              <a:bodyPr wrap="square" lIns="0" rIns="0" rtlCol="0">
                <a:spAutoFit/>
              </a:bodyPr>
              <a:lstStyle/>
              <a:p>
                <a:pPr algn="ctr"/>
                <a:r>
                  <a:rPr lang="en-US" sz="1600" b="1" dirty="0" smtClean="0">
                    <a:latin typeface="+mj-lt"/>
                  </a:rPr>
                  <a:t>R</a:t>
                </a:r>
                <a:r>
                  <a:rPr lang="en-US" sz="1600" b="1" baseline="-25000" dirty="0" smtClean="0">
                    <a:latin typeface="+mj-lt"/>
                  </a:rPr>
                  <a:t>16</a:t>
                </a:r>
                <a:endParaRPr lang="en-US" b="1" baseline="-25000" dirty="0">
                  <a:latin typeface="+mj-lt"/>
                </a:endParaRPr>
              </a:p>
            </p:txBody>
          </p:sp>
          <p:sp>
            <p:nvSpPr>
              <p:cNvPr id="302" name="301 CuadroTexto"/>
              <p:cNvSpPr txBox="1"/>
              <p:nvPr/>
            </p:nvSpPr>
            <p:spPr>
              <a:xfrm>
                <a:off x="2164671" y="3879561"/>
                <a:ext cx="548640" cy="548640"/>
              </a:xfrm>
              <a:prstGeom prst="rect">
                <a:avLst/>
              </a:prstGeom>
              <a:grpFill/>
              <a:ln w="25400">
                <a:solidFill>
                  <a:schemeClr val="bg1">
                    <a:lumMod val="50000"/>
                  </a:schemeClr>
                </a:solidFill>
              </a:ln>
            </p:spPr>
            <p:txBody>
              <a:bodyPr wrap="square" lIns="0" rIns="0" rtlCol="0">
                <a:spAutoFit/>
              </a:bodyPr>
              <a:lstStyle/>
              <a:p>
                <a:pPr algn="ctr"/>
                <a:r>
                  <a:rPr lang="en-US" sz="1600" b="1" dirty="0" smtClean="0">
                    <a:latin typeface="+mj-lt"/>
                  </a:rPr>
                  <a:t>R</a:t>
                </a:r>
                <a:r>
                  <a:rPr lang="en-US" sz="1600" b="1" baseline="-25000" dirty="0" smtClean="0">
                    <a:latin typeface="+mj-lt"/>
                  </a:rPr>
                  <a:t>13</a:t>
                </a:r>
                <a:endParaRPr lang="en-US" b="1" baseline="-25000" dirty="0">
                  <a:latin typeface="+mj-lt"/>
                </a:endParaRPr>
              </a:p>
            </p:txBody>
          </p:sp>
          <p:sp>
            <p:nvSpPr>
              <p:cNvPr id="303" name="302 CuadroTexto"/>
              <p:cNvSpPr txBox="1"/>
              <p:nvPr/>
            </p:nvSpPr>
            <p:spPr>
              <a:xfrm>
                <a:off x="3402906" y="3883632"/>
                <a:ext cx="548640" cy="548640"/>
              </a:xfrm>
              <a:prstGeom prst="rect">
                <a:avLst/>
              </a:prstGeom>
              <a:grpFill/>
              <a:ln w="25400">
                <a:solidFill>
                  <a:schemeClr val="bg1">
                    <a:lumMod val="50000"/>
                  </a:schemeClr>
                </a:solidFill>
              </a:ln>
            </p:spPr>
            <p:txBody>
              <a:bodyPr wrap="square" lIns="0" rIns="0" rtlCol="0">
                <a:spAutoFit/>
              </a:bodyPr>
              <a:lstStyle/>
              <a:p>
                <a:pPr algn="ctr"/>
                <a:r>
                  <a:rPr lang="en-US" sz="1600" b="1" dirty="0" smtClean="0">
                    <a:latin typeface="+mj-lt"/>
                  </a:rPr>
                  <a:t>R</a:t>
                </a:r>
                <a:r>
                  <a:rPr lang="en-US" sz="1600" b="1" baseline="-25000" dirty="0" smtClean="0">
                    <a:latin typeface="+mj-lt"/>
                  </a:rPr>
                  <a:t>14</a:t>
                </a:r>
                <a:endParaRPr lang="en-US" b="1" baseline="-25000" dirty="0">
                  <a:latin typeface="+mj-lt"/>
                </a:endParaRPr>
              </a:p>
            </p:txBody>
          </p:sp>
          <p:sp>
            <p:nvSpPr>
              <p:cNvPr id="304" name="303 CuadroTexto"/>
              <p:cNvSpPr txBox="1"/>
              <p:nvPr/>
            </p:nvSpPr>
            <p:spPr>
              <a:xfrm>
                <a:off x="3408409" y="5427356"/>
                <a:ext cx="548640" cy="548640"/>
              </a:xfrm>
              <a:prstGeom prst="rect">
                <a:avLst/>
              </a:prstGeom>
              <a:grpFill/>
              <a:ln w="25400">
                <a:solidFill>
                  <a:schemeClr val="bg1">
                    <a:lumMod val="50000"/>
                  </a:schemeClr>
                </a:solidFill>
              </a:ln>
            </p:spPr>
            <p:txBody>
              <a:bodyPr wrap="square" lIns="0" rIns="0" rtlCol="0">
                <a:spAutoFit/>
              </a:bodyPr>
              <a:lstStyle/>
              <a:p>
                <a:pPr algn="ctr"/>
                <a:r>
                  <a:rPr lang="en-US" sz="1600" b="1" dirty="0" smtClean="0">
                    <a:latin typeface="+mj-lt"/>
                  </a:rPr>
                  <a:t>R</a:t>
                </a:r>
                <a:r>
                  <a:rPr lang="en-US" sz="1600" b="1" baseline="-25000" dirty="0" smtClean="0">
                    <a:latin typeface="+mj-lt"/>
                  </a:rPr>
                  <a:t>17</a:t>
                </a:r>
                <a:endParaRPr lang="en-US" b="1" baseline="-25000" dirty="0">
                  <a:latin typeface="+mj-lt"/>
                </a:endParaRPr>
              </a:p>
            </p:txBody>
          </p:sp>
          <p:cxnSp>
            <p:nvCxnSpPr>
              <p:cNvPr id="305" name="304 Conector recto de flecha"/>
              <p:cNvCxnSpPr>
                <a:stCxn id="296" idx="2"/>
                <a:endCxn id="298" idx="0"/>
              </p:cNvCxnSpPr>
              <p:nvPr/>
            </p:nvCxnSpPr>
            <p:spPr bwMode="auto">
              <a:xfrm flipH="1">
                <a:off x="1200755" y="2851893"/>
                <a:ext cx="5501" cy="1035873"/>
              </a:xfrm>
              <a:prstGeom prst="straightConnector1">
                <a:avLst/>
              </a:prstGeom>
              <a:grpFill/>
              <a:ln w="38100" cap="flat" cmpd="sng" algn="ctr">
                <a:solidFill>
                  <a:srgbClr val="000000"/>
                </a:solidFill>
                <a:prstDash val="solid"/>
                <a:round/>
                <a:headEnd type="triangle"/>
                <a:tailEnd type="triangle"/>
              </a:ln>
              <a:effectLst/>
            </p:spPr>
          </p:cxnSp>
          <p:cxnSp>
            <p:nvCxnSpPr>
              <p:cNvPr id="306" name="305 Conector recto de flecha"/>
              <p:cNvCxnSpPr>
                <a:stCxn id="298" idx="2"/>
                <a:endCxn id="300" idx="0"/>
              </p:cNvCxnSpPr>
              <p:nvPr/>
            </p:nvCxnSpPr>
            <p:spPr bwMode="auto">
              <a:xfrm flipH="1">
                <a:off x="1198108" y="4436406"/>
                <a:ext cx="2647" cy="1011317"/>
              </a:xfrm>
              <a:prstGeom prst="straightConnector1">
                <a:avLst/>
              </a:prstGeom>
              <a:grpFill/>
              <a:ln w="38100" cap="flat" cmpd="sng" algn="ctr">
                <a:solidFill>
                  <a:srgbClr val="000000"/>
                </a:solidFill>
                <a:prstDash val="solid"/>
                <a:round/>
                <a:headEnd type="triangle"/>
                <a:tailEnd type="triangle"/>
              </a:ln>
              <a:effectLst/>
            </p:spPr>
          </p:cxnSp>
          <p:cxnSp>
            <p:nvCxnSpPr>
              <p:cNvPr id="307" name="306 Conector recto de flecha"/>
              <p:cNvCxnSpPr>
                <a:stCxn id="297" idx="2"/>
                <a:endCxn id="302" idx="0"/>
              </p:cNvCxnSpPr>
              <p:nvPr/>
            </p:nvCxnSpPr>
            <p:spPr bwMode="auto">
              <a:xfrm flipH="1">
                <a:off x="2438991" y="2855966"/>
                <a:ext cx="4105" cy="1023595"/>
              </a:xfrm>
              <a:prstGeom prst="straightConnector1">
                <a:avLst/>
              </a:prstGeom>
              <a:grpFill/>
              <a:ln w="38100" cap="flat" cmpd="sng" algn="ctr">
                <a:solidFill>
                  <a:srgbClr val="000000"/>
                </a:solidFill>
                <a:prstDash val="solid"/>
                <a:round/>
                <a:headEnd type="triangle"/>
                <a:tailEnd type="triangle"/>
              </a:ln>
              <a:effectLst/>
            </p:spPr>
          </p:cxnSp>
          <p:cxnSp>
            <p:nvCxnSpPr>
              <p:cNvPr id="308" name="307 Conector recto de flecha"/>
              <p:cNvCxnSpPr>
                <a:stCxn id="302" idx="2"/>
                <a:endCxn id="301" idx="0"/>
              </p:cNvCxnSpPr>
              <p:nvPr/>
            </p:nvCxnSpPr>
            <p:spPr bwMode="auto">
              <a:xfrm>
                <a:off x="2438991" y="4428201"/>
                <a:ext cx="11002" cy="1011375"/>
              </a:xfrm>
              <a:prstGeom prst="straightConnector1">
                <a:avLst/>
              </a:prstGeom>
              <a:grpFill/>
              <a:ln w="38100" cap="flat" cmpd="sng" algn="ctr">
                <a:solidFill>
                  <a:srgbClr val="000000"/>
                </a:solidFill>
                <a:prstDash val="solid"/>
                <a:round/>
                <a:headEnd type="triangle"/>
                <a:tailEnd type="triangle"/>
              </a:ln>
              <a:effectLst/>
            </p:spPr>
          </p:cxnSp>
          <p:cxnSp>
            <p:nvCxnSpPr>
              <p:cNvPr id="309" name="308 Conector recto de flecha"/>
              <p:cNvCxnSpPr>
                <a:stCxn id="299" idx="2"/>
                <a:endCxn id="303" idx="0"/>
              </p:cNvCxnSpPr>
              <p:nvPr/>
            </p:nvCxnSpPr>
            <p:spPr bwMode="auto">
              <a:xfrm flipH="1">
                <a:off x="3677226" y="2851893"/>
                <a:ext cx="8148" cy="1031739"/>
              </a:xfrm>
              <a:prstGeom prst="straightConnector1">
                <a:avLst/>
              </a:prstGeom>
              <a:grpFill/>
              <a:ln w="38100" cap="flat" cmpd="sng" algn="ctr">
                <a:solidFill>
                  <a:srgbClr val="000000"/>
                </a:solidFill>
                <a:prstDash val="solid"/>
                <a:round/>
                <a:headEnd type="triangle"/>
                <a:tailEnd type="triangle"/>
              </a:ln>
              <a:effectLst/>
            </p:spPr>
          </p:cxnSp>
          <p:cxnSp>
            <p:nvCxnSpPr>
              <p:cNvPr id="310" name="309 Conector recto de flecha"/>
              <p:cNvCxnSpPr>
                <a:stCxn id="303" idx="2"/>
                <a:endCxn id="304" idx="0"/>
              </p:cNvCxnSpPr>
              <p:nvPr/>
            </p:nvCxnSpPr>
            <p:spPr bwMode="auto">
              <a:xfrm>
                <a:off x="3677226" y="4432272"/>
                <a:ext cx="5503" cy="995084"/>
              </a:xfrm>
              <a:prstGeom prst="straightConnector1">
                <a:avLst/>
              </a:prstGeom>
              <a:grpFill/>
              <a:ln w="38100" cap="flat" cmpd="sng" algn="ctr">
                <a:solidFill>
                  <a:srgbClr val="000000"/>
                </a:solidFill>
                <a:prstDash val="solid"/>
                <a:round/>
                <a:headEnd type="triangle"/>
                <a:tailEnd type="triangle"/>
              </a:ln>
              <a:effectLst/>
            </p:spPr>
          </p:cxnSp>
          <p:cxnSp>
            <p:nvCxnSpPr>
              <p:cNvPr id="311" name="310 Conector recto de flecha"/>
              <p:cNvCxnSpPr>
                <a:stCxn id="296" idx="3"/>
                <a:endCxn id="297" idx="1"/>
              </p:cNvCxnSpPr>
              <p:nvPr/>
            </p:nvCxnSpPr>
            <p:spPr bwMode="auto">
              <a:xfrm>
                <a:off x="1480576" y="2577573"/>
                <a:ext cx="688200" cy="4073"/>
              </a:xfrm>
              <a:prstGeom prst="straightConnector1">
                <a:avLst/>
              </a:prstGeom>
              <a:grpFill/>
              <a:ln w="38100" cap="flat" cmpd="sng" algn="ctr">
                <a:solidFill>
                  <a:srgbClr val="000000"/>
                </a:solidFill>
                <a:prstDash val="solid"/>
                <a:round/>
                <a:headEnd type="triangle"/>
                <a:tailEnd type="triangle"/>
              </a:ln>
              <a:effectLst/>
            </p:spPr>
          </p:cxnSp>
          <p:cxnSp>
            <p:nvCxnSpPr>
              <p:cNvPr id="312" name="311 Conector recto de flecha"/>
              <p:cNvCxnSpPr>
                <a:stCxn id="297" idx="3"/>
                <a:endCxn id="299" idx="1"/>
              </p:cNvCxnSpPr>
              <p:nvPr/>
            </p:nvCxnSpPr>
            <p:spPr bwMode="auto">
              <a:xfrm flipV="1">
                <a:off x="2717416" y="2577573"/>
                <a:ext cx="693638" cy="4073"/>
              </a:xfrm>
              <a:prstGeom prst="straightConnector1">
                <a:avLst/>
              </a:prstGeom>
              <a:grpFill/>
              <a:ln w="38100" cap="flat" cmpd="sng" algn="ctr">
                <a:solidFill>
                  <a:srgbClr val="000000"/>
                </a:solidFill>
                <a:prstDash val="solid"/>
                <a:round/>
                <a:headEnd type="triangle"/>
                <a:tailEnd type="triangle"/>
              </a:ln>
              <a:effectLst/>
            </p:spPr>
          </p:cxnSp>
          <p:cxnSp>
            <p:nvCxnSpPr>
              <p:cNvPr id="313" name="312 Conector recto de flecha"/>
              <p:cNvCxnSpPr>
                <a:stCxn id="298" idx="3"/>
                <a:endCxn id="302" idx="1"/>
              </p:cNvCxnSpPr>
              <p:nvPr/>
            </p:nvCxnSpPr>
            <p:spPr bwMode="auto">
              <a:xfrm flipV="1">
                <a:off x="1475075" y="4153881"/>
                <a:ext cx="689596" cy="8205"/>
              </a:xfrm>
              <a:prstGeom prst="straightConnector1">
                <a:avLst/>
              </a:prstGeom>
              <a:grpFill/>
              <a:ln w="38100" cap="flat" cmpd="sng" algn="ctr">
                <a:solidFill>
                  <a:srgbClr val="000000"/>
                </a:solidFill>
                <a:prstDash val="solid"/>
                <a:round/>
                <a:headEnd type="triangle"/>
                <a:tailEnd type="triangle"/>
              </a:ln>
              <a:effectLst/>
            </p:spPr>
          </p:cxnSp>
          <p:cxnSp>
            <p:nvCxnSpPr>
              <p:cNvPr id="314" name="313 Conector recto de flecha"/>
              <p:cNvCxnSpPr>
                <a:stCxn id="302" idx="3"/>
                <a:endCxn id="303" idx="1"/>
              </p:cNvCxnSpPr>
              <p:nvPr/>
            </p:nvCxnSpPr>
            <p:spPr bwMode="auto">
              <a:xfrm>
                <a:off x="2713311" y="4153881"/>
                <a:ext cx="689595" cy="4071"/>
              </a:xfrm>
              <a:prstGeom prst="straightConnector1">
                <a:avLst/>
              </a:prstGeom>
              <a:grpFill/>
              <a:ln w="38100" cap="flat" cmpd="sng" algn="ctr">
                <a:solidFill>
                  <a:srgbClr val="000000"/>
                </a:solidFill>
                <a:prstDash val="solid"/>
                <a:round/>
                <a:headEnd type="triangle"/>
                <a:tailEnd type="triangle"/>
              </a:ln>
              <a:effectLst/>
            </p:spPr>
          </p:cxnSp>
          <p:cxnSp>
            <p:nvCxnSpPr>
              <p:cNvPr id="315" name="314 Conector recto de flecha"/>
              <p:cNvCxnSpPr>
                <a:stCxn id="300" idx="3"/>
                <a:endCxn id="301" idx="1"/>
              </p:cNvCxnSpPr>
              <p:nvPr/>
            </p:nvCxnSpPr>
            <p:spPr bwMode="auto">
              <a:xfrm flipV="1">
                <a:off x="1472428" y="5713896"/>
                <a:ext cx="703245" cy="8147"/>
              </a:xfrm>
              <a:prstGeom prst="straightConnector1">
                <a:avLst/>
              </a:prstGeom>
              <a:grpFill/>
              <a:ln w="38100" cap="flat" cmpd="sng" algn="ctr">
                <a:solidFill>
                  <a:srgbClr val="000000"/>
                </a:solidFill>
                <a:prstDash val="solid"/>
                <a:round/>
                <a:headEnd type="triangle"/>
                <a:tailEnd type="triangle"/>
              </a:ln>
              <a:effectLst/>
            </p:spPr>
          </p:cxnSp>
          <p:cxnSp>
            <p:nvCxnSpPr>
              <p:cNvPr id="316" name="315 Conector recto de flecha"/>
              <p:cNvCxnSpPr>
                <a:stCxn id="301" idx="3"/>
                <a:endCxn id="304" idx="1"/>
              </p:cNvCxnSpPr>
              <p:nvPr/>
            </p:nvCxnSpPr>
            <p:spPr bwMode="auto">
              <a:xfrm flipV="1">
                <a:off x="2724313" y="5701676"/>
                <a:ext cx="684096" cy="12220"/>
              </a:xfrm>
              <a:prstGeom prst="straightConnector1">
                <a:avLst/>
              </a:prstGeom>
              <a:grpFill/>
              <a:ln w="38100" cap="flat" cmpd="sng" algn="ctr">
                <a:solidFill>
                  <a:srgbClr val="000000"/>
                </a:solidFill>
                <a:prstDash val="solid"/>
                <a:round/>
                <a:headEnd type="triangle"/>
                <a:tailEnd type="triangle"/>
              </a:ln>
              <a:effectLst/>
            </p:spPr>
          </p:cxnSp>
        </p:grpSp>
        <p:cxnSp>
          <p:nvCxnSpPr>
            <p:cNvPr id="240" name="239 Conector recto de flecha"/>
            <p:cNvCxnSpPr/>
            <p:nvPr/>
          </p:nvCxnSpPr>
          <p:spPr bwMode="auto">
            <a:xfrm flipV="1">
              <a:off x="4591217" y="3784077"/>
              <a:ext cx="0" cy="759125"/>
            </a:xfrm>
            <a:prstGeom prst="straightConnector1">
              <a:avLst/>
            </a:prstGeom>
            <a:noFill/>
            <a:ln w="28575" cap="flat" cmpd="sng" algn="ctr">
              <a:solidFill>
                <a:srgbClr val="000000"/>
              </a:solidFill>
              <a:prstDash val="solid"/>
              <a:round/>
              <a:headEnd type="triangle"/>
              <a:tailEnd type="triangle"/>
            </a:ln>
            <a:effectLst/>
          </p:spPr>
        </p:cxnSp>
        <p:cxnSp>
          <p:nvCxnSpPr>
            <p:cNvPr id="241" name="240 Conector recto de flecha"/>
            <p:cNvCxnSpPr/>
            <p:nvPr/>
          </p:nvCxnSpPr>
          <p:spPr bwMode="auto">
            <a:xfrm flipV="1">
              <a:off x="5709776" y="4428183"/>
              <a:ext cx="0" cy="759125"/>
            </a:xfrm>
            <a:prstGeom prst="straightConnector1">
              <a:avLst/>
            </a:prstGeom>
            <a:noFill/>
            <a:ln w="28575" cap="flat" cmpd="sng" algn="ctr">
              <a:solidFill>
                <a:srgbClr val="000000"/>
              </a:solidFill>
              <a:prstDash val="solid"/>
              <a:round/>
              <a:headEnd type="triangle"/>
              <a:tailEnd type="triangle"/>
            </a:ln>
            <a:effectLst/>
          </p:spPr>
        </p:cxnSp>
        <p:cxnSp>
          <p:nvCxnSpPr>
            <p:cNvPr id="242" name="241 Conector recto de flecha"/>
            <p:cNvCxnSpPr/>
            <p:nvPr/>
          </p:nvCxnSpPr>
          <p:spPr bwMode="auto">
            <a:xfrm flipV="1">
              <a:off x="6813957" y="5083790"/>
              <a:ext cx="0" cy="759125"/>
            </a:xfrm>
            <a:prstGeom prst="straightConnector1">
              <a:avLst/>
            </a:prstGeom>
            <a:noFill/>
            <a:ln w="28575" cap="flat" cmpd="sng" algn="ctr">
              <a:solidFill>
                <a:srgbClr val="000000"/>
              </a:solidFill>
              <a:prstDash val="solid"/>
              <a:round/>
              <a:headEnd type="triangle"/>
              <a:tailEnd type="triangle"/>
            </a:ln>
            <a:effectLst/>
          </p:spPr>
        </p:cxnSp>
        <p:cxnSp>
          <p:nvCxnSpPr>
            <p:cNvPr id="243" name="242 Conector recto de flecha"/>
            <p:cNvCxnSpPr/>
            <p:nvPr/>
          </p:nvCxnSpPr>
          <p:spPr bwMode="auto">
            <a:xfrm flipV="1">
              <a:off x="5468235" y="3272243"/>
              <a:ext cx="0" cy="759125"/>
            </a:xfrm>
            <a:prstGeom prst="straightConnector1">
              <a:avLst/>
            </a:prstGeom>
            <a:noFill/>
            <a:ln w="28575" cap="flat" cmpd="sng" algn="ctr">
              <a:solidFill>
                <a:srgbClr val="000000"/>
              </a:solidFill>
              <a:prstDash val="solid"/>
              <a:round/>
              <a:headEnd type="triangle"/>
              <a:tailEnd type="triangle"/>
            </a:ln>
            <a:effectLst/>
          </p:spPr>
        </p:cxnSp>
        <p:cxnSp>
          <p:nvCxnSpPr>
            <p:cNvPr id="244" name="243 Conector recto de flecha"/>
            <p:cNvCxnSpPr/>
            <p:nvPr/>
          </p:nvCxnSpPr>
          <p:spPr bwMode="auto">
            <a:xfrm flipV="1">
              <a:off x="6555164" y="3927851"/>
              <a:ext cx="0" cy="759125"/>
            </a:xfrm>
            <a:prstGeom prst="straightConnector1">
              <a:avLst/>
            </a:prstGeom>
            <a:noFill/>
            <a:ln w="28575" cap="flat" cmpd="sng" algn="ctr">
              <a:solidFill>
                <a:srgbClr val="000000"/>
              </a:solidFill>
              <a:prstDash val="solid"/>
              <a:round/>
              <a:headEnd type="triangle"/>
              <a:tailEnd type="triangle"/>
            </a:ln>
            <a:effectLst/>
          </p:spPr>
        </p:cxnSp>
        <p:cxnSp>
          <p:nvCxnSpPr>
            <p:cNvPr id="245" name="244 Conector recto de flecha"/>
            <p:cNvCxnSpPr/>
            <p:nvPr/>
          </p:nvCxnSpPr>
          <p:spPr bwMode="auto">
            <a:xfrm flipV="1">
              <a:off x="7676598" y="4557579"/>
              <a:ext cx="0" cy="759125"/>
            </a:xfrm>
            <a:prstGeom prst="straightConnector1">
              <a:avLst/>
            </a:prstGeom>
            <a:noFill/>
            <a:ln w="28575" cap="flat" cmpd="sng" algn="ctr">
              <a:solidFill>
                <a:srgbClr val="000000"/>
              </a:solidFill>
              <a:prstDash val="solid"/>
              <a:round/>
              <a:headEnd type="triangle"/>
              <a:tailEnd type="triangle"/>
            </a:ln>
            <a:effectLst/>
          </p:spPr>
        </p:cxnSp>
        <p:cxnSp>
          <p:nvCxnSpPr>
            <p:cNvPr id="246" name="245 Conector recto de flecha"/>
            <p:cNvCxnSpPr/>
            <p:nvPr/>
          </p:nvCxnSpPr>
          <p:spPr bwMode="auto">
            <a:xfrm flipV="1">
              <a:off x="6313624" y="2789163"/>
              <a:ext cx="0" cy="759125"/>
            </a:xfrm>
            <a:prstGeom prst="straightConnector1">
              <a:avLst/>
            </a:prstGeom>
            <a:noFill/>
            <a:ln w="28575" cap="flat" cmpd="sng" algn="ctr">
              <a:solidFill>
                <a:srgbClr val="000000"/>
              </a:solidFill>
              <a:prstDash val="solid"/>
              <a:round/>
              <a:headEnd type="triangle"/>
              <a:tailEnd type="triangle"/>
            </a:ln>
            <a:effectLst/>
          </p:spPr>
        </p:cxnSp>
        <p:cxnSp>
          <p:nvCxnSpPr>
            <p:cNvPr id="247" name="246 Conector recto de flecha"/>
            <p:cNvCxnSpPr/>
            <p:nvPr/>
          </p:nvCxnSpPr>
          <p:spPr bwMode="auto">
            <a:xfrm flipV="1">
              <a:off x="7443685" y="3427518"/>
              <a:ext cx="0" cy="759125"/>
            </a:xfrm>
            <a:prstGeom prst="straightConnector1">
              <a:avLst/>
            </a:prstGeom>
            <a:noFill/>
            <a:ln w="28575" cap="flat" cmpd="sng" algn="ctr">
              <a:solidFill>
                <a:srgbClr val="000000"/>
              </a:solidFill>
              <a:prstDash val="solid"/>
              <a:round/>
              <a:headEnd type="triangle"/>
              <a:tailEnd type="triangle"/>
            </a:ln>
            <a:effectLst/>
          </p:spPr>
        </p:cxnSp>
        <p:cxnSp>
          <p:nvCxnSpPr>
            <p:cNvPr id="248" name="247 Conector recto de flecha"/>
            <p:cNvCxnSpPr/>
            <p:nvPr/>
          </p:nvCxnSpPr>
          <p:spPr bwMode="auto">
            <a:xfrm flipV="1">
              <a:off x="8573746" y="4031368"/>
              <a:ext cx="0" cy="759125"/>
            </a:xfrm>
            <a:prstGeom prst="straightConnector1">
              <a:avLst/>
            </a:prstGeom>
            <a:noFill/>
            <a:ln w="28575" cap="flat" cmpd="sng" algn="ctr">
              <a:solidFill>
                <a:srgbClr val="000000"/>
              </a:solidFill>
              <a:prstDash val="solid"/>
              <a:round/>
              <a:headEnd type="triangle"/>
              <a:tailEnd type="triangle"/>
            </a:ln>
            <a:effectLst/>
          </p:spPr>
        </p:cxnSp>
        <p:grpSp>
          <p:nvGrpSpPr>
            <p:cNvPr id="249" name="107 Grupo"/>
            <p:cNvGrpSpPr/>
            <p:nvPr/>
          </p:nvGrpSpPr>
          <p:grpSpPr>
            <a:xfrm>
              <a:off x="4833260" y="2108800"/>
              <a:ext cx="3222525" cy="3693110"/>
              <a:chOff x="4940135" y="1811925"/>
              <a:chExt cx="3222525" cy="3693110"/>
            </a:xfrm>
          </p:grpSpPr>
          <p:grpSp>
            <p:nvGrpSpPr>
              <p:cNvPr id="250" name="120 Grupo"/>
              <p:cNvGrpSpPr/>
              <p:nvPr/>
            </p:nvGrpSpPr>
            <p:grpSpPr>
              <a:xfrm>
                <a:off x="5126754" y="1811925"/>
                <a:ext cx="3035906" cy="3693110"/>
                <a:chOff x="923788" y="2303253"/>
                <a:chExt cx="3035906" cy="3693110"/>
              </a:xfrm>
              <a:solidFill>
                <a:srgbClr val="92D050"/>
              </a:solidFill>
              <a:scene3d>
                <a:camera prst="isometricTopUp"/>
                <a:lightRig rig="threePt" dir="t"/>
              </a:scene3d>
            </p:grpSpPr>
            <p:sp>
              <p:nvSpPr>
                <p:cNvPr id="275" name="274 CuadroTexto"/>
                <p:cNvSpPr txBox="1"/>
                <p:nvPr/>
              </p:nvSpPr>
              <p:spPr>
                <a:xfrm>
                  <a:off x="931936" y="2303253"/>
                  <a:ext cx="548640" cy="548640"/>
                </a:xfrm>
                <a:prstGeom prst="rect">
                  <a:avLst/>
                </a:prstGeom>
                <a:grpFill/>
                <a:ln w="25400">
                  <a:solidFill>
                    <a:schemeClr val="bg1">
                      <a:lumMod val="50000"/>
                    </a:schemeClr>
                  </a:solidFill>
                </a:ln>
              </p:spPr>
              <p:txBody>
                <a:bodyPr wrap="square" lIns="0" rIns="0" rtlCol="0">
                  <a:spAutoFit/>
                </a:bodyPr>
                <a:lstStyle/>
                <a:p>
                  <a:pPr algn="ctr"/>
                  <a:r>
                    <a:rPr lang="en-US" sz="1600" b="1" dirty="0" smtClean="0">
                      <a:latin typeface="+mj-lt"/>
                    </a:rPr>
                    <a:t>R</a:t>
                  </a:r>
                  <a:r>
                    <a:rPr lang="en-US" sz="1600" b="1" baseline="-25000" dirty="0" smtClean="0">
                      <a:latin typeface="+mj-lt"/>
                    </a:rPr>
                    <a:t>0</a:t>
                  </a:r>
                  <a:endParaRPr lang="en-US" b="1" baseline="-25000" dirty="0">
                    <a:latin typeface="+mj-lt"/>
                  </a:endParaRPr>
                </a:p>
              </p:txBody>
            </p:sp>
            <p:sp>
              <p:nvSpPr>
                <p:cNvPr id="276" name="275 CuadroTexto"/>
                <p:cNvSpPr txBox="1"/>
                <p:nvPr/>
              </p:nvSpPr>
              <p:spPr>
                <a:xfrm>
                  <a:off x="2168776" y="2307326"/>
                  <a:ext cx="548640" cy="548640"/>
                </a:xfrm>
                <a:prstGeom prst="rect">
                  <a:avLst/>
                </a:prstGeom>
                <a:grpFill/>
                <a:ln w="25400">
                  <a:solidFill>
                    <a:schemeClr val="bg1">
                      <a:lumMod val="50000"/>
                    </a:schemeClr>
                  </a:solidFill>
                </a:ln>
              </p:spPr>
              <p:txBody>
                <a:bodyPr wrap="square" lIns="0" rIns="0" rtlCol="0">
                  <a:spAutoFit/>
                </a:bodyPr>
                <a:lstStyle/>
                <a:p>
                  <a:pPr algn="ctr"/>
                  <a:r>
                    <a:rPr lang="en-US" sz="1600" b="1" dirty="0" smtClean="0">
                      <a:latin typeface="+mj-lt"/>
                    </a:rPr>
                    <a:t>R</a:t>
                  </a:r>
                  <a:r>
                    <a:rPr lang="en-US" sz="1600" b="1" baseline="-25000" dirty="0" smtClean="0">
                      <a:latin typeface="+mj-lt"/>
                    </a:rPr>
                    <a:t>1</a:t>
                  </a:r>
                  <a:endParaRPr lang="en-US" b="1" baseline="-25000" dirty="0">
                    <a:latin typeface="+mj-lt"/>
                  </a:endParaRPr>
                </a:p>
              </p:txBody>
            </p:sp>
            <p:sp>
              <p:nvSpPr>
                <p:cNvPr id="277" name="276 CuadroTexto"/>
                <p:cNvSpPr txBox="1"/>
                <p:nvPr/>
              </p:nvSpPr>
              <p:spPr>
                <a:xfrm>
                  <a:off x="926435" y="3887766"/>
                  <a:ext cx="548640" cy="548640"/>
                </a:xfrm>
                <a:prstGeom prst="rect">
                  <a:avLst/>
                </a:prstGeom>
                <a:grpFill/>
                <a:ln w="25400">
                  <a:solidFill>
                    <a:schemeClr val="bg1">
                      <a:lumMod val="50000"/>
                    </a:schemeClr>
                  </a:solidFill>
                </a:ln>
              </p:spPr>
              <p:txBody>
                <a:bodyPr wrap="square" lIns="0" rIns="0" rtlCol="0">
                  <a:spAutoFit/>
                </a:bodyPr>
                <a:lstStyle/>
                <a:p>
                  <a:pPr algn="ctr"/>
                  <a:r>
                    <a:rPr lang="en-US" sz="1600" b="1" dirty="0" smtClean="0">
                      <a:latin typeface="+mj-lt"/>
                    </a:rPr>
                    <a:t>R</a:t>
                  </a:r>
                  <a:r>
                    <a:rPr lang="en-US" sz="1600" b="1" baseline="-25000" dirty="0" smtClean="0">
                      <a:latin typeface="+mj-lt"/>
                    </a:rPr>
                    <a:t>3</a:t>
                  </a:r>
                  <a:endParaRPr lang="en-US" b="1" baseline="-25000" dirty="0">
                    <a:latin typeface="+mj-lt"/>
                  </a:endParaRPr>
                </a:p>
              </p:txBody>
            </p:sp>
            <p:sp>
              <p:nvSpPr>
                <p:cNvPr id="278" name="277 CuadroTexto"/>
                <p:cNvSpPr txBox="1"/>
                <p:nvPr/>
              </p:nvSpPr>
              <p:spPr>
                <a:xfrm>
                  <a:off x="3411054" y="2303253"/>
                  <a:ext cx="548640" cy="548640"/>
                </a:xfrm>
                <a:prstGeom prst="rect">
                  <a:avLst/>
                </a:prstGeom>
                <a:grpFill/>
                <a:ln w="25400">
                  <a:solidFill>
                    <a:schemeClr val="bg1">
                      <a:lumMod val="50000"/>
                    </a:schemeClr>
                  </a:solidFill>
                </a:ln>
              </p:spPr>
              <p:txBody>
                <a:bodyPr wrap="square" lIns="0" rIns="0" rtlCol="0">
                  <a:spAutoFit/>
                </a:bodyPr>
                <a:lstStyle/>
                <a:p>
                  <a:pPr algn="ctr"/>
                  <a:r>
                    <a:rPr lang="en-US" sz="1600" b="1" dirty="0" smtClean="0">
                      <a:latin typeface="+mj-lt"/>
                    </a:rPr>
                    <a:t>R</a:t>
                  </a:r>
                  <a:r>
                    <a:rPr lang="en-US" sz="1600" b="1" baseline="-25000" dirty="0" smtClean="0">
                      <a:latin typeface="+mj-lt"/>
                    </a:rPr>
                    <a:t>2</a:t>
                  </a:r>
                  <a:endParaRPr lang="en-US" b="1" baseline="-25000" dirty="0">
                    <a:latin typeface="+mj-lt"/>
                  </a:endParaRPr>
                </a:p>
              </p:txBody>
            </p:sp>
            <p:sp>
              <p:nvSpPr>
                <p:cNvPr id="279" name="278 CuadroTexto"/>
                <p:cNvSpPr txBox="1"/>
                <p:nvPr/>
              </p:nvSpPr>
              <p:spPr>
                <a:xfrm>
                  <a:off x="923788" y="5447723"/>
                  <a:ext cx="548640" cy="548640"/>
                </a:xfrm>
                <a:prstGeom prst="rect">
                  <a:avLst/>
                </a:prstGeom>
                <a:grpFill/>
                <a:ln w="25400">
                  <a:solidFill>
                    <a:schemeClr val="bg1">
                      <a:lumMod val="50000"/>
                    </a:schemeClr>
                  </a:solidFill>
                </a:ln>
              </p:spPr>
              <p:txBody>
                <a:bodyPr wrap="square" lIns="0" rIns="0" rtlCol="0">
                  <a:spAutoFit/>
                </a:bodyPr>
                <a:lstStyle/>
                <a:p>
                  <a:pPr algn="ctr"/>
                  <a:r>
                    <a:rPr lang="en-US" sz="1600" b="1" dirty="0" smtClean="0">
                      <a:latin typeface="+mj-lt"/>
                    </a:rPr>
                    <a:t>R</a:t>
                  </a:r>
                  <a:r>
                    <a:rPr lang="en-US" sz="1600" b="1" baseline="-25000" dirty="0" smtClean="0">
                      <a:latin typeface="+mj-lt"/>
                    </a:rPr>
                    <a:t>6</a:t>
                  </a:r>
                  <a:endParaRPr lang="en-US" b="1" baseline="-25000" dirty="0">
                    <a:latin typeface="+mj-lt"/>
                  </a:endParaRPr>
                </a:p>
              </p:txBody>
            </p:sp>
            <p:sp>
              <p:nvSpPr>
                <p:cNvPr id="280" name="279 CuadroTexto"/>
                <p:cNvSpPr txBox="1"/>
                <p:nvPr/>
              </p:nvSpPr>
              <p:spPr>
                <a:xfrm>
                  <a:off x="2175673" y="5439576"/>
                  <a:ext cx="548640" cy="548640"/>
                </a:xfrm>
                <a:prstGeom prst="rect">
                  <a:avLst/>
                </a:prstGeom>
                <a:grpFill/>
                <a:ln w="25400">
                  <a:solidFill>
                    <a:schemeClr val="bg1">
                      <a:lumMod val="50000"/>
                    </a:schemeClr>
                  </a:solidFill>
                </a:ln>
              </p:spPr>
              <p:txBody>
                <a:bodyPr wrap="square" lIns="0" rIns="0" rtlCol="0">
                  <a:spAutoFit/>
                </a:bodyPr>
                <a:lstStyle/>
                <a:p>
                  <a:pPr algn="ctr"/>
                  <a:r>
                    <a:rPr lang="en-US" sz="1600" b="1" dirty="0" smtClean="0">
                      <a:latin typeface="+mj-lt"/>
                    </a:rPr>
                    <a:t>R</a:t>
                  </a:r>
                  <a:r>
                    <a:rPr lang="en-US" sz="1600" b="1" baseline="-25000" dirty="0" smtClean="0">
                      <a:latin typeface="+mj-lt"/>
                    </a:rPr>
                    <a:t>7</a:t>
                  </a:r>
                  <a:endParaRPr lang="en-US" b="1" baseline="-25000" dirty="0">
                    <a:latin typeface="+mj-lt"/>
                  </a:endParaRPr>
                </a:p>
              </p:txBody>
            </p:sp>
            <p:sp>
              <p:nvSpPr>
                <p:cNvPr id="281" name="280 CuadroTexto"/>
                <p:cNvSpPr txBox="1"/>
                <p:nvPr/>
              </p:nvSpPr>
              <p:spPr>
                <a:xfrm>
                  <a:off x="2164671" y="3879561"/>
                  <a:ext cx="548640" cy="548640"/>
                </a:xfrm>
                <a:prstGeom prst="rect">
                  <a:avLst/>
                </a:prstGeom>
                <a:grpFill/>
                <a:ln w="25400">
                  <a:solidFill>
                    <a:schemeClr val="bg1">
                      <a:lumMod val="50000"/>
                    </a:schemeClr>
                  </a:solidFill>
                </a:ln>
              </p:spPr>
              <p:txBody>
                <a:bodyPr wrap="square" lIns="0" rIns="0" rtlCol="0">
                  <a:spAutoFit/>
                </a:bodyPr>
                <a:lstStyle/>
                <a:p>
                  <a:pPr algn="ctr"/>
                  <a:r>
                    <a:rPr lang="en-US" sz="1600" b="1" dirty="0" smtClean="0">
                      <a:latin typeface="+mj-lt"/>
                    </a:rPr>
                    <a:t>R</a:t>
                  </a:r>
                  <a:r>
                    <a:rPr lang="en-US" sz="1600" b="1" baseline="-25000" dirty="0" smtClean="0">
                      <a:latin typeface="+mj-lt"/>
                    </a:rPr>
                    <a:t>4</a:t>
                  </a:r>
                  <a:endParaRPr lang="en-US" b="1" baseline="-25000" dirty="0">
                    <a:latin typeface="+mj-lt"/>
                  </a:endParaRPr>
                </a:p>
              </p:txBody>
            </p:sp>
            <p:sp>
              <p:nvSpPr>
                <p:cNvPr id="282" name="281 CuadroTexto"/>
                <p:cNvSpPr txBox="1"/>
                <p:nvPr/>
              </p:nvSpPr>
              <p:spPr>
                <a:xfrm>
                  <a:off x="3402906" y="3883632"/>
                  <a:ext cx="548640" cy="548640"/>
                </a:xfrm>
                <a:prstGeom prst="rect">
                  <a:avLst/>
                </a:prstGeom>
                <a:grpFill/>
                <a:ln w="25400">
                  <a:solidFill>
                    <a:schemeClr val="bg1">
                      <a:lumMod val="50000"/>
                    </a:schemeClr>
                  </a:solidFill>
                </a:ln>
              </p:spPr>
              <p:txBody>
                <a:bodyPr wrap="square" lIns="0" rIns="0" rtlCol="0">
                  <a:spAutoFit/>
                </a:bodyPr>
                <a:lstStyle/>
                <a:p>
                  <a:pPr algn="ctr"/>
                  <a:r>
                    <a:rPr lang="en-US" sz="1600" b="1" dirty="0" smtClean="0">
                      <a:latin typeface="+mj-lt"/>
                    </a:rPr>
                    <a:t>R</a:t>
                  </a:r>
                  <a:r>
                    <a:rPr lang="en-US" sz="1600" b="1" baseline="-25000" dirty="0" smtClean="0">
                      <a:latin typeface="+mj-lt"/>
                    </a:rPr>
                    <a:t>5</a:t>
                  </a:r>
                  <a:endParaRPr lang="en-US" b="1" baseline="-25000" dirty="0">
                    <a:latin typeface="+mj-lt"/>
                  </a:endParaRPr>
                </a:p>
              </p:txBody>
            </p:sp>
            <p:sp>
              <p:nvSpPr>
                <p:cNvPr id="283" name="282 CuadroTexto"/>
                <p:cNvSpPr txBox="1"/>
                <p:nvPr/>
              </p:nvSpPr>
              <p:spPr>
                <a:xfrm>
                  <a:off x="3408409" y="5427356"/>
                  <a:ext cx="548640" cy="548640"/>
                </a:xfrm>
                <a:prstGeom prst="rect">
                  <a:avLst/>
                </a:prstGeom>
                <a:grpFill/>
                <a:ln w="25400">
                  <a:solidFill>
                    <a:schemeClr val="bg1">
                      <a:lumMod val="50000"/>
                    </a:schemeClr>
                  </a:solidFill>
                </a:ln>
              </p:spPr>
              <p:txBody>
                <a:bodyPr wrap="square" lIns="0" rIns="0" rtlCol="0">
                  <a:spAutoFit/>
                </a:bodyPr>
                <a:lstStyle/>
                <a:p>
                  <a:pPr algn="ctr"/>
                  <a:r>
                    <a:rPr lang="en-US" sz="1600" b="1" dirty="0" smtClean="0">
                      <a:latin typeface="+mj-lt"/>
                    </a:rPr>
                    <a:t>R</a:t>
                  </a:r>
                  <a:r>
                    <a:rPr lang="en-US" sz="1600" b="1" baseline="-25000" dirty="0" smtClean="0">
                      <a:latin typeface="+mj-lt"/>
                    </a:rPr>
                    <a:t>8</a:t>
                  </a:r>
                  <a:endParaRPr lang="en-US" b="1" baseline="-25000" dirty="0">
                    <a:latin typeface="+mj-lt"/>
                  </a:endParaRPr>
                </a:p>
              </p:txBody>
            </p:sp>
            <p:cxnSp>
              <p:nvCxnSpPr>
                <p:cNvPr id="284" name="283 Conector recto de flecha"/>
                <p:cNvCxnSpPr>
                  <a:stCxn id="275" idx="2"/>
                  <a:endCxn id="277" idx="0"/>
                </p:cNvCxnSpPr>
                <p:nvPr/>
              </p:nvCxnSpPr>
              <p:spPr bwMode="auto">
                <a:xfrm flipH="1">
                  <a:off x="1200755" y="2851893"/>
                  <a:ext cx="5501" cy="1035873"/>
                </a:xfrm>
                <a:prstGeom prst="straightConnector1">
                  <a:avLst/>
                </a:prstGeom>
                <a:grpFill/>
                <a:ln w="38100" cap="flat" cmpd="sng" algn="ctr">
                  <a:solidFill>
                    <a:srgbClr val="000000"/>
                  </a:solidFill>
                  <a:prstDash val="solid"/>
                  <a:round/>
                  <a:headEnd type="triangle"/>
                  <a:tailEnd type="triangle"/>
                </a:ln>
                <a:effectLst/>
              </p:spPr>
            </p:cxnSp>
            <p:cxnSp>
              <p:nvCxnSpPr>
                <p:cNvPr id="285" name="284 Conector recto de flecha"/>
                <p:cNvCxnSpPr>
                  <a:stCxn id="277" idx="2"/>
                  <a:endCxn id="279" idx="0"/>
                </p:cNvCxnSpPr>
                <p:nvPr/>
              </p:nvCxnSpPr>
              <p:spPr bwMode="auto">
                <a:xfrm flipH="1">
                  <a:off x="1198108" y="4436406"/>
                  <a:ext cx="2647" cy="1011317"/>
                </a:xfrm>
                <a:prstGeom prst="straightConnector1">
                  <a:avLst/>
                </a:prstGeom>
                <a:grpFill/>
                <a:ln w="38100" cap="flat" cmpd="sng" algn="ctr">
                  <a:solidFill>
                    <a:srgbClr val="000000"/>
                  </a:solidFill>
                  <a:prstDash val="solid"/>
                  <a:round/>
                  <a:headEnd type="triangle"/>
                  <a:tailEnd type="triangle"/>
                </a:ln>
                <a:effectLst/>
              </p:spPr>
            </p:cxnSp>
            <p:cxnSp>
              <p:nvCxnSpPr>
                <p:cNvPr id="286" name="285 Conector recto de flecha"/>
                <p:cNvCxnSpPr>
                  <a:stCxn id="276" idx="2"/>
                  <a:endCxn id="281" idx="0"/>
                </p:cNvCxnSpPr>
                <p:nvPr/>
              </p:nvCxnSpPr>
              <p:spPr bwMode="auto">
                <a:xfrm flipH="1">
                  <a:off x="2438991" y="2855966"/>
                  <a:ext cx="4105" cy="1023595"/>
                </a:xfrm>
                <a:prstGeom prst="straightConnector1">
                  <a:avLst/>
                </a:prstGeom>
                <a:grpFill/>
                <a:ln w="38100" cap="flat" cmpd="sng" algn="ctr">
                  <a:solidFill>
                    <a:srgbClr val="000000"/>
                  </a:solidFill>
                  <a:prstDash val="solid"/>
                  <a:round/>
                  <a:headEnd type="triangle"/>
                  <a:tailEnd type="triangle"/>
                </a:ln>
                <a:effectLst/>
              </p:spPr>
            </p:cxnSp>
            <p:cxnSp>
              <p:nvCxnSpPr>
                <p:cNvPr id="287" name="286 Conector recto de flecha"/>
                <p:cNvCxnSpPr>
                  <a:stCxn id="281" idx="2"/>
                  <a:endCxn id="280" idx="0"/>
                </p:cNvCxnSpPr>
                <p:nvPr/>
              </p:nvCxnSpPr>
              <p:spPr bwMode="auto">
                <a:xfrm>
                  <a:off x="2438991" y="4428201"/>
                  <a:ext cx="11002" cy="1011375"/>
                </a:xfrm>
                <a:prstGeom prst="straightConnector1">
                  <a:avLst/>
                </a:prstGeom>
                <a:grpFill/>
                <a:ln w="38100" cap="flat" cmpd="sng" algn="ctr">
                  <a:solidFill>
                    <a:srgbClr val="000000"/>
                  </a:solidFill>
                  <a:prstDash val="solid"/>
                  <a:round/>
                  <a:headEnd type="triangle"/>
                  <a:tailEnd type="triangle"/>
                </a:ln>
                <a:effectLst/>
              </p:spPr>
            </p:cxnSp>
            <p:cxnSp>
              <p:nvCxnSpPr>
                <p:cNvPr id="288" name="287 Conector recto de flecha"/>
                <p:cNvCxnSpPr>
                  <a:stCxn id="278" idx="2"/>
                  <a:endCxn id="282" idx="0"/>
                </p:cNvCxnSpPr>
                <p:nvPr/>
              </p:nvCxnSpPr>
              <p:spPr bwMode="auto">
                <a:xfrm flipH="1">
                  <a:off x="3677226" y="2851893"/>
                  <a:ext cx="8148" cy="1031739"/>
                </a:xfrm>
                <a:prstGeom prst="straightConnector1">
                  <a:avLst/>
                </a:prstGeom>
                <a:grpFill/>
                <a:ln w="38100" cap="flat" cmpd="sng" algn="ctr">
                  <a:solidFill>
                    <a:srgbClr val="000000"/>
                  </a:solidFill>
                  <a:prstDash val="solid"/>
                  <a:round/>
                  <a:headEnd type="triangle"/>
                  <a:tailEnd type="triangle"/>
                </a:ln>
                <a:effectLst/>
              </p:spPr>
            </p:cxnSp>
            <p:cxnSp>
              <p:nvCxnSpPr>
                <p:cNvPr id="289" name="288 Conector recto de flecha"/>
                <p:cNvCxnSpPr>
                  <a:stCxn id="282" idx="2"/>
                  <a:endCxn id="283" idx="0"/>
                </p:cNvCxnSpPr>
                <p:nvPr/>
              </p:nvCxnSpPr>
              <p:spPr bwMode="auto">
                <a:xfrm>
                  <a:off x="3677226" y="4432272"/>
                  <a:ext cx="5503" cy="995084"/>
                </a:xfrm>
                <a:prstGeom prst="straightConnector1">
                  <a:avLst/>
                </a:prstGeom>
                <a:grpFill/>
                <a:ln w="38100" cap="flat" cmpd="sng" algn="ctr">
                  <a:solidFill>
                    <a:srgbClr val="000000"/>
                  </a:solidFill>
                  <a:prstDash val="solid"/>
                  <a:round/>
                  <a:headEnd type="triangle"/>
                  <a:tailEnd type="triangle"/>
                </a:ln>
                <a:effectLst/>
              </p:spPr>
            </p:cxnSp>
            <p:cxnSp>
              <p:nvCxnSpPr>
                <p:cNvPr id="290" name="289 Conector recto de flecha"/>
                <p:cNvCxnSpPr>
                  <a:stCxn id="275" idx="3"/>
                  <a:endCxn id="276" idx="1"/>
                </p:cNvCxnSpPr>
                <p:nvPr/>
              </p:nvCxnSpPr>
              <p:spPr bwMode="auto">
                <a:xfrm>
                  <a:off x="1480576" y="2577573"/>
                  <a:ext cx="688200" cy="4073"/>
                </a:xfrm>
                <a:prstGeom prst="straightConnector1">
                  <a:avLst/>
                </a:prstGeom>
                <a:grpFill/>
                <a:ln w="38100" cap="flat" cmpd="sng" algn="ctr">
                  <a:solidFill>
                    <a:srgbClr val="000000"/>
                  </a:solidFill>
                  <a:prstDash val="solid"/>
                  <a:round/>
                  <a:headEnd type="triangle"/>
                  <a:tailEnd type="triangle"/>
                </a:ln>
                <a:effectLst/>
              </p:spPr>
            </p:cxnSp>
            <p:cxnSp>
              <p:nvCxnSpPr>
                <p:cNvPr id="291" name="290 Conector recto de flecha"/>
                <p:cNvCxnSpPr>
                  <a:stCxn id="276" idx="3"/>
                  <a:endCxn id="278" idx="1"/>
                </p:cNvCxnSpPr>
                <p:nvPr/>
              </p:nvCxnSpPr>
              <p:spPr bwMode="auto">
                <a:xfrm flipV="1">
                  <a:off x="2717416" y="2577573"/>
                  <a:ext cx="693638" cy="4073"/>
                </a:xfrm>
                <a:prstGeom prst="straightConnector1">
                  <a:avLst/>
                </a:prstGeom>
                <a:grpFill/>
                <a:ln w="38100" cap="flat" cmpd="sng" algn="ctr">
                  <a:solidFill>
                    <a:srgbClr val="000000"/>
                  </a:solidFill>
                  <a:prstDash val="solid"/>
                  <a:round/>
                  <a:headEnd type="triangle"/>
                  <a:tailEnd type="triangle"/>
                </a:ln>
                <a:effectLst/>
              </p:spPr>
            </p:cxnSp>
            <p:cxnSp>
              <p:nvCxnSpPr>
                <p:cNvPr id="292" name="291 Conector recto de flecha"/>
                <p:cNvCxnSpPr>
                  <a:stCxn id="277" idx="3"/>
                  <a:endCxn id="281" idx="1"/>
                </p:cNvCxnSpPr>
                <p:nvPr/>
              </p:nvCxnSpPr>
              <p:spPr bwMode="auto">
                <a:xfrm flipV="1">
                  <a:off x="1475075" y="4153881"/>
                  <a:ext cx="689596" cy="8205"/>
                </a:xfrm>
                <a:prstGeom prst="straightConnector1">
                  <a:avLst/>
                </a:prstGeom>
                <a:grpFill/>
                <a:ln w="38100" cap="flat" cmpd="sng" algn="ctr">
                  <a:solidFill>
                    <a:srgbClr val="000000"/>
                  </a:solidFill>
                  <a:prstDash val="solid"/>
                  <a:round/>
                  <a:headEnd type="triangle"/>
                  <a:tailEnd type="triangle"/>
                </a:ln>
                <a:effectLst/>
              </p:spPr>
            </p:cxnSp>
            <p:cxnSp>
              <p:nvCxnSpPr>
                <p:cNvPr id="293" name="292 Conector recto de flecha"/>
                <p:cNvCxnSpPr>
                  <a:stCxn id="281" idx="3"/>
                  <a:endCxn id="282" idx="1"/>
                </p:cNvCxnSpPr>
                <p:nvPr/>
              </p:nvCxnSpPr>
              <p:spPr bwMode="auto">
                <a:xfrm>
                  <a:off x="2713311" y="4153881"/>
                  <a:ext cx="689595" cy="4071"/>
                </a:xfrm>
                <a:prstGeom prst="straightConnector1">
                  <a:avLst/>
                </a:prstGeom>
                <a:grpFill/>
                <a:ln w="38100" cap="flat" cmpd="sng" algn="ctr">
                  <a:solidFill>
                    <a:srgbClr val="000000"/>
                  </a:solidFill>
                  <a:prstDash val="solid"/>
                  <a:round/>
                  <a:headEnd type="triangle"/>
                  <a:tailEnd type="triangle"/>
                </a:ln>
                <a:effectLst/>
              </p:spPr>
            </p:cxnSp>
            <p:cxnSp>
              <p:nvCxnSpPr>
                <p:cNvPr id="294" name="293 Conector recto de flecha"/>
                <p:cNvCxnSpPr>
                  <a:stCxn id="279" idx="3"/>
                  <a:endCxn id="280" idx="1"/>
                </p:cNvCxnSpPr>
                <p:nvPr/>
              </p:nvCxnSpPr>
              <p:spPr bwMode="auto">
                <a:xfrm flipV="1">
                  <a:off x="1472428" y="5713896"/>
                  <a:ext cx="703245" cy="8147"/>
                </a:xfrm>
                <a:prstGeom prst="straightConnector1">
                  <a:avLst/>
                </a:prstGeom>
                <a:grpFill/>
                <a:ln w="38100" cap="flat" cmpd="sng" algn="ctr">
                  <a:solidFill>
                    <a:srgbClr val="000000"/>
                  </a:solidFill>
                  <a:prstDash val="solid"/>
                  <a:round/>
                  <a:headEnd type="triangle"/>
                  <a:tailEnd type="triangle"/>
                </a:ln>
                <a:effectLst/>
              </p:spPr>
            </p:cxnSp>
            <p:cxnSp>
              <p:nvCxnSpPr>
                <p:cNvPr id="295" name="294 Conector recto de flecha"/>
                <p:cNvCxnSpPr>
                  <a:stCxn id="280" idx="3"/>
                  <a:endCxn id="283" idx="1"/>
                </p:cNvCxnSpPr>
                <p:nvPr/>
              </p:nvCxnSpPr>
              <p:spPr bwMode="auto">
                <a:xfrm flipV="1">
                  <a:off x="2724313" y="5701676"/>
                  <a:ext cx="684096" cy="12220"/>
                </a:xfrm>
                <a:prstGeom prst="straightConnector1">
                  <a:avLst/>
                </a:prstGeom>
                <a:grpFill/>
                <a:ln w="38100" cap="flat" cmpd="sng" algn="ctr">
                  <a:solidFill>
                    <a:srgbClr val="000000"/>
                  </a:solidFill>
                  <a:prstDash val="solid"/>
                  <a:round/>
                  <a:headEnd type="triangle"/>
                  <a:tailEnd type="triangle"/>
                </a:ln>
                <a:effectLst/>
              </p:spPr>
            </p:cxnSp>
          </p:grpSp>
          <p:sp>
            <p:nvSpPr>
              <p:cNvPr id="251" name="250 Rectángulo"/>
              <p:cNvSpPr/>
              <p:nvPr/>
            </p:nvSpPr>
            <p:spPr bwMode="auto">
              <a:xfrm>
                <a:off x="4940135" y="3241964"/>
                <a:ext cx="130629" cy="178130"/>
              </a:xfrm>
              <a:prstGeom prst="rect">
                <a:avLst/>
              </a:prstGeom>
              <a:solidFill>
                <a:srgbClr val="FF7979"/>
              </a:solidFill>
              <a:ln w="50800" cap="flat" cmpd="sng" algn="ctr">
                <a:solidFill>
                  <a:srgbClr val="C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scene3d>
                <a:camera prst="isometricTopUp"/>
                <a:lightRig rig="threePt" dir="t"/>
              </a:scene3d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accent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252" name="251 Rectángulo"/>
              <p:cNvSpPr/>
              <p:nvPr/>
            </p:nvSpPr>
            <p:spPr bwMode="auto">
              <a:xfrm>
                <a:off x="5104410" y="3133114"/>
                <a:ext cx="130629" cy="178130"/>
              </a:xfrm>
              <a:prstGeom prst="rect">
                <a:avLst/>
              </a:prstGeom>
              <a:solidFill>
                <a:srgbClr val="FF7979"/>
              </a:solidFill>
              <a:ln w="50800" cap="flat" cmpd="sng" algn="ctr">
                <a:solidFill>
                  <a:srgbClr val="C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scene3d>
                <a:camera prst="isometricTopUp"/>
                <a:lightRig rig="threePt" dir="t"/>
              </a:scene3d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accent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253" name="252 Rectángulo"/>
              <p:cNvSpPr/>
              <p:nvPr/>
            </p:nvSpPr>
            <p:spPr bwMode="auto">
              <a:xfrm>
                <a:off x="5864410" y="3168739"/>
                <a:ext cx="130629" cy="178130"/>
              </a:xfrm>
              <a:prstGeom prst="rect">
                <a:avLst/>
              </a:prstGeom>
              <a:solidFill>
                <a:srgbClr val="FF7979"/>
              </a:solidFill>
              <a:ln w="50800" cap="flat" cmpd="sng" algn="ctr">
                <a:solidFill>
                  <a:srgbClr val="C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scene3d>
                <a:camera prst="isometricTopUp"/>
                <a:lightRig rig="threePt" dir="t"/>
              </a:scene3d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accent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254" name="253 Rectángulo"/>
              <p:cNvSpPr/>
              <p:nvPr/>
            </p:nvSpPr>
            <p:spPr bwMode="auto">
              <a:xfrm>
                <a:off x="6066312" y="3275611"/>
                <a:ext cx="130629" cy="178130"/>
              </a:xfrm>
              <a:prstGeom prst="rect">
                <a:avLst/>
              </a:prstGeom>
              <a:solidFill>
                <a:srgbClr val="FF7979"/>
              </a:solidFill>
              <a:ln w="50800" cap="flat" cmpd="sng" algn="ctr">
                <a:solidFill>
                  <a:srgbClr val="C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scene3d>
                <a:camera prst="isometricTopUp"/>
                <a:lightRig rig="threePt" dir="t"/>
              </a:scene3d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accent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255" name="254 Rectángulo"/>
              <p:cNvSpPr/>
              <p:nvPr/>
            </p:nvSpPr>
            <p:spPr bwMode="auto">
              <a:xfrm>
                <a:off x="6268191" y="3382488"/>
                <a:ext cx="130629" cy="178130"/>
              </a:xfrm>
              <a:prstGeom prst="rect">
                <a:avLst/>
              </a:prstGeom>
              <a:solidFill>
                <a:srgbClr val="FF7979"/>
              </a:solidFill>
              <a:ln w="50800" cap="flat" cmpd="sng" algn="ctr">
                <a:solidFill>
                  <a:srgbClr val="C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scene3d>
                <a:camera prst="isometricTopUp"/>
                <a:lightRig rig="threePt" dir="t"/>
              </a:scene3d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accent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256" name="255 Rectángulo"/>
              <p:cNvSpPr/>
              <p:nvPr/>
            </p:nvSpPr>
            <p:spPr bwMode="auto">
              <a:xfrm>
                <a:off x="5187538" y="3774375"/>
                <a:ext cx="130629" cy="178130"/>
              </a:xfrm>
              <a:prstGeom prst="rect">
                <a:avLst/>
              </a:prstGeom>
              <a:solidFill>
                <a:srgbClr val="FF7979"/>
              </a:solidFill>
              <a:ln w="50800" cap="flat" cmpd="sng" algn="ctr">
                <a:solidFill>
                  <a:srgbClr val="C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scene3d>
                <a:camera prst="isometricTopUp"/>
                <a:lightRig rig="threePt" dir="t"/>
              </a:scene3d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accent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257" name="256 Rectángulo"/>
              <p:cNvSpPr/>
              <p:nvPr/>
            </p:nvSpPr>
            <p:spPr bwMode="auto">
              <a:xfrm>
                <a:off x="4961906" y="3631871"/>
                <a:ext cx="130629" cy="178130"/>
              </a:xfrm>
              <a:prstGeom prst="rect">
                <a:avLst/>
              </a:prstGeom>
              <a:solidFill>
                <a:srgbClr val="FF7979"/>
              </a:solidFill>
              <a:ln w="50800" cap="flat" cmpd="sng" algn="ctr">
                <a:solidFill>
                  <a:srgbClr val="C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scene3d>
                <a:camera prst="isometricTopUp"/>
                <a:lightRig rig="threePt" dir="t"/>
              </a:scene3d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accent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258" name="257 Rectángulo"/>
              <p:cNvSpPr/>
              <p:nvPr/>
            </p:nvSpPr>
            <p:spPr bwMode="auto">
              <a:xfrm>
                <a:off x="7942613" y="3334988"/>
                <a:ext cx="130629" cy="178130"/>
              </a:xfrm>
              <a:prstGeom prst="rect">
                <a:avLst/>
              </a:prstGeom>
              <a:solidFill>
                <a:srgbClr val="FF7979"/>
              </a:solidFill>
              <a:ln w="50800" cap="flat" cmpd="sng" algn="ctr">
                <a:solidFill>
                  <a:srgbClr val="C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scene3d>
                <a:camera prst="isometricTopUp"/>
                <a:lightRig rig="threePt" dir="t"/>
              </a:scene3d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accent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259" name="258 Rectángulo"/>
              <p:cNvSpPr/>
              <p:nvPr/>
            </p:nvSpPr>
            <p:spPr bwMode="auto">
              <a:xfrm>
                <a:off x="5971309" y="3905003"/>
                <a:ext cx="130629" cy="178130"/>
              </a:xfrm>
              <a:prstGeom prst="rect">
                <a:avLst/>
              </a:prstGeom>
              <a:solidFill>
                <a:srgbClr val="FF7979"/>
              </a:solidFill>
              <a:ln w="50800" cap="flat" cmpd="sng" algn="ctr">
                <a:solidFill>
                  <a:srgbClr val="C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scene3d>
                <a:camera prst="isometricTopUp"/>
                <a:lightRig rig="threePt" dir="t"/>
              </a:scene3d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accent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260" name="259 Rectángulo"/>
              <p:cNvSpPr/>
              <p:nvPr/>
            </p:nvSpPr>
            <p:spPr bwMode="auto">
              <a:xfrm>
                <a:off x="6101938" y="3821876"/>
                <a:ext cx="130629" cy="178130"/>
              </a:xfrm>
              <a:prstGeom prst="rect">
                <a:avLst/>
              </a:prstGeom>
              <a:solidFill>
                <a:srgbClr val="FF7979"/>
              </a:solidFill>
              <a:ln w="50800" cap="flat" cmpd="sng" algn="ctr">
                <a:solidFill>
                  <a:srgbClr val="C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scene3d>
                <a:camera prst="isometricTopUp"/>
                <a:lightRig rig="threePt" dir="t"/>
              </a:scene3d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accent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261" name="260 Rectángulo"/>
              <p:cNvSpPr/>
              <p:nvPr/>
            </p:nvSpPr>
            <p:spPr bwMode="auto">
              <a:xfrm>
                <a:off x="6256317" y="3738749"/>
                <a:ext cx="130629" cy="178130"/>
              </a:xfrm>
              <a:prstGeom prst="rect">
                <a:avLst/>
              </a:prstGeom>
              <a:solidFill>
                <a:srgbClr val="FF7979"/>
              </a:solidFill>
              <a:ln w="50800" cap="flat" cmpd="sng" algn="ctr">
                <a:solidFill>
                  <a:srgbClr val="C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scene3d>
                <a:camera prst="isometricTopUp"/>
                <a:lightRig rig="threePt" dir="t"/>
              </a:scene3d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accent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262" name="261 Rectángulo"/>
              <p:cNvSpPr/>
              <p:nvPr/>
            </p:nvSpPr>
            <p:spPr bwMode="auto">
              <a:xfrm>
                <a:off x="7004462" y="3275611"/>
                <a:ext cx="130629" cy="178130"/>
              </a:xfrm>
              <a:prstGeom prst="rect">
                <a:avLst/>
              </a:prstGeom>
              <a:solidFill>
                <a:srgbClr val="FF7979"/>
              </a:solidFill>
              <a:ln w="50800" cap="flat" cmpd="sng" algn="ctr">
                <a:solidFill>
                  <a:srgbClr val="C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scene3d>
                <a:camera prst="isometricTopUp"/>
                <a:lightRig rig="threePt" dir="t"/>
              </a:scene3d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accent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263" name="262 Rectángulo"/>
              <p:cNvSpPr/>
              <p:nvPr/>
            </p:nvSpPr>
            <p:spPr bwMode="auto">
              <a:xfrm>
                <a:off x="5793179" y="2729346"/>
                <a:ext cx="130629" cy="178130"/>
              </a:xfrm>
              <a:prstGeom prst="rect">
                <a:avLst/>
              </a:prstGeom>
              <a:solidFill>
                <a:srgbClr val="FF7979"/>
              </a:solidFill>
              <a:ln w="50800" cap="flat" cmpd="sng" algn="ctr">
                <a:solidFill>
                  <a:srgbClr val="C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scene3d>
                <a:camera prst="isometricTopUp"/>
                <a:lightRig rig="threePt" dir="t"/>
              </a:scene3d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accent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265" name="264 Rectángulo"/>
              <p:cNvSpPr/>
              <p:nvPr/>
            </p:nvSpPr>
            <p:spPr bwMode="auto">
              <a:xfrm>
                <a:off x="5983185" y="2634344"/>
                <a:ext cx="130629" cy="178130"/>
              </a:xfrm>
              <a:prstGeom prst="rect">
                <a:avLst/>
              </a:prstGeom>
              <a:solidFill>
                <a:srgbClr val="FF7979"/>
              </a:solidFill>
              <a:ln w="50800" cap="flat" cmpd="sng" algn="ctr">
                <a:solidFill>
                  <a:srgbClr val="C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scene3d>
                <a:camera prst="isometricTopUp"/>
                <a:lightRig rig="threePt" dir="t"/>
              </a:scene3d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accent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266" name="265 Rectángulo"/>
              <p:cNvSpPr/>
              <p:nvPr/>
            </p:nvSpPr>
            <p:spPr bwMode="auto">
              <a:xfrm>
                <a:off x="6741226" y="2644240"/>
                <a:ext cx="130629" cy="178130"/>
              </a:xfrm>
              <a:prstGeom prst="rect">
                <a:avLst/>
              </a:prstGeom>
              <a:solidFill>
                <a:srgbClr val="FF7979"/>
              </a:solidFill>
              <a:ln w="50800" cap="flat" cmpd="sng" algn="ctr">
                <a:solidFill>
                  <a:srgbClr val="C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scene3d>
                <a:camera prst="isometricTopUp"/>
                <a:lightRig rig="threePt" dir="t"/>
              </a:scene3d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accent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267" name="266 Rectángulo"/>
              <p:cNvSpPr/>
              <p:nvPr/>
            </p:nvSpPr>
            <p:spPr bwMode="auto">
              <a:xfrm>
                <a:off x="7014358" y="2798619"/>
                <a:ext cx="130629" cy="178130"/>
              </a:xfrm>
              <a:prstGeom prst="rect">
                <a:avLst/>
              </a:prstGeom>
              <a:solidFill>
                <a:srgbClr val="FF7979"/>
              </a:solidFill>
              <a:ln w="50800" cap="flat" cmpd="sng" algn="ctr">
                <a:solidFill>
                  <a:srgbClr val="C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scene3d>
                <a:camera prst="isometricTopUp"/>
                <a:lightRig rig="threePt" dir="t"/>
              </a:scene3d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accent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268" name="267 Rectángulo"/>
              <p:cNvSpPr/>
              <p:nvPr/>
            </p:nvSpPr>
            <p:spPr bwMode="auto">
              <a:xfrm>
                <a:off x="7014359" y="3808022"/>
                <a:ext cx="130629" cy="178130"/>
              </a:xfrm>
              <a:prstGeom prst="rect">
                <a:avLst/>
              </a:prstGeom>
              <a:solidFill>
                <a:srgbClr val="FF7979"/>
              </a:solidFill>
              <a:ln w="50800" cap="flat" cmpd="sng" algn="ctr">
                <a:solidFill>
                  <a:srgbClr val="C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scene3d>
                <a:camera prst="isometricTopUp"/>
                <a:lightRig rig="threePt" dir="t"/>
              </a:scene3d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accent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269" name="268 Rectángulo"/>
              <p:cNvSpPr/>
              <p:nvPr/>
            </p:nvSpPr>
            <p:spPr bwMode="auto">
              <a:xfrm>
                <a:off x="7251865" y="3950525"/>
                <a:ext cx="130629" cy="178130"/>
              </a:xfrm>
              <a:prstGeom prst="rect">
                <a:avLst/>
              </a:prstGeom>
              <a:solidFill>
                <a:srgbClr val="FF7979"/>
              </a:solidFill>
              <a:ln w="50800" cap="flat" cmpd="sng" algn="ctr">
                <a:solidFill>
                  <a:srgbClr val="C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scene3d>
                <a:camera prst="isometricTopUp"/>
                <a:lightRig rig="threePt" dir="t"/>
              </a:scene3d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accent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270" name="269 Rectángulo"/>
              <p:cNvSpPr/>
              <p:nvPr/>
            </p:nvSpPr>
            <p:spPr bwMode="auto">
              <a:xfrm>
                <a:off x="6088083" y="4283035"/>
                <a:ext cx="130629" cy="178130"/>
              </a:xfrm>
              <a:prstGeom prst="rect">
                <a:avLst/>
              </a:prstGeom>
              <a:solidFill>
                <a:srgbClr val="FF7979"/>
              </a:solidFill>
              <a:ln w="50800" cap="flat" cmpd="sng" algn="ctr">
                <a:solidFill>
                  <a:srgbClr val="C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scene3d>
                <a:camera prst="isometricTopUp"/>
                <a:lightRig rig="threePt" dir="t"/>
              </a:scene3d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accent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271" name="270 Rectángulo"/>
              <p:cNvSpPr/>
              <p:nvPr/>
            </p:nvSpPr>
            <p:spPr bwMode="auto">
              <a:xfrm>
                <a:off x="6276108" y="4387935"/>
                <a:ext cx="130629" cy="178130"/>
              </a:xfrm>
              <a:prstGeom prst="rect">
                <a:avLst/>
              </a:prstGeom>
              <a:solidFill>
                <a:srgbClr val="FF7979"/>
              </a:solidFill>
              <a:ln w="50800" cap="flat" cmpd="sng" algn="ctr">
                <a:solidFill>
                  <a:srgbClr val="C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scene3d>
                <a:camera prst="isometricTopUp"/>
                <a:lightRig rig="threePt" dir="t"/>
              </a:scene3d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accent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272" name="271 Rectángulo"/>
              <p:cNvSpPr/>
              <p:nvPr/>
            </p:nvSpPr>
            <p:spPr bwMode="auto">
              <a:xfrm>
                <a:off x="6454233" y="4506685"/>
                <a:ext cx="130629" cy="178130"/>
              </a:xfrm>
              <a:prstGeom prst="rect">
                <a:avLst/>
              </a:prstGeom>
              <a:solidFill>
                <a:srgbClr val="FF7979"/>
              </a:solidFill>
              <a:ln w="50800" cap="flat" cmpd="sng" algn="ctr">
                <a:solidFill>
                  <a:srgbClr val="C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scene3d>
                <a:camera prst="isometricTopUp"/>
                <a:lightRig rig="threePt" dir="t"/>
              </a:scene3d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accent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273" name="272 Rectángulo"/>
              <p:cNvSpPr/>
              <p:nvPr/>
            </p:nvSpPr>
            <p:spPr bwMode="auto">
              <a:xfrm>
                <a:off x="7105397" y="4528457"/>
                <a:ext cx="130629" cy="178130"/>
              </a:xfrm>
              <a:prstGeom prst="rect">
                <a:avLst/>
              </a:prstGeom>
              <a:solidFill>
                <a:srgbClr val="FF7979"/>
              </a:solidFill>
              <a:ln w="50800" cap="flat" cmpd="sng" algn="ctr">
                <a:solidFill>
                  <a:srgbClr val="C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scene3d>
                <a:camera prst="isometricTopUp"/>
                <a:lightRig rig="threePt" dir="t"/>
              </a:scene3d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accent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274" name="273 Rectángulo"/>
              <p:cNvSpPr/>
              <p:nvPr/>
            </p:nvSpPr>
            <p:spPr bwMode="auto">
              <a:xfrm>
                <a:off x="7293422" y="4419607"/>
                <a:ext cx="130629" cy="178130"/>
              </a:xfrm>
              <a:prstGeom prst="rect">
                <a:avLst/>
              </a:prstGeom>
              <a:solidFill>
                <a:srgbClr val="FF7979"/>
              </a:solidFill>
              <a:ln w="50800" cap="flat" cmpd="sng" algn="ctr">
                <a:solidFill>
                  <a:srgbClr val="C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scene3d>
                <a:camera prst="isometricTopUp"/>
                <a:lightRig rig="threePt" dir="t"/>
              </a:scene3d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accent1"/>
                  </a:solidFill>
                  <a:effectLst/>
                  <a:latin typeface="Arial" charset="0"/>
                </a:endParaRPr>
              </a:p>
            </p:txBody>
          </p:sp>
        </p:grpSp>
      </p:grpSp>
      <p:sp>
        <p:nvSpPr>
          <p:cNvPr id="168" name="167 Flecha abajo"/>
          <p:cNvSpPr/>
          <p:nvPr/>
        </p:nvSpPr>
        <p:spPr bwMode="auto">
          <a:xfrm>
            <a:off x="5637475" y="2488758"/>
            <a:ext cx="222636" cy="524786"/>
          </a:xfrm>
          <a:prstGeom prst="downArrow">
            <a:avLst/>
          </a:prstGeom>
          <a:solidFill>
            <a:srgbClr val="FF7979"/>
          </a:solidFill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accent1"/>
              </a:solidFill>
              <a:effectLst/>
              <a:latin typeface="Arial" charset="0"/>
            </a:endParaRPr>
          </a:p>
        </p:txBody>
      </p:sp>
      <p:sp>
        <p:nvSpPr>
          <p:cNvPr id="169" name="168 Flecha abajo"/>
          <p:cNvSpPr/>
          <p:nvPr/>
        </p:nvSpPr>
        <p:spPr bwMode="auto">
          <a:xfrm rot="17819704">
            <a:off x="6453913" y="2512373"/>
            <a:ext cx="222636" cy="1828800"/>
          </a:xfrm>
          <a:prstGeom prst="downArrow">
            <a:avLst/>
          </a:prstGeom>
          <a:solidFill>
            <a:srgbClr val="FF7979"/>
          </a:solidFill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accent1"/>
              </a:solidFill>
              <a:effectLst/>
              <a:latin typeface="Arial" charset="0"/>
            </a:endParaRPr>
          </a:p>
        </p:txBody>
      </p:sp>
      <p:sp>
        <p:nvSpPr>
          <p:cNvPr id="170" name="169 Flecha abajo"/>
          <p:cNvSpPr/>
          <p:nvPr/>
        </p:nvSpPr>
        <p:spPr bwMode="auto">
          <a:xfrm rot="14408528">
            <a:off x="7609338" y="3235194"/>
            <a:ext cx="222636" cy="822960"/>
          </a:xfrm>
          <a:prstGeom prst="downArrow">
            <a:avLst/>
          </a:prstGeom>
          <a:solidFill>
            <a:srgbClr val="FF7979"/>
          </a:solidFill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accent1"/>
              </a:solidFill>
              <a:effectLst/>
              <a:latin typeface="Arial" charset="0"/>
            </a:endParaRPr>
          </a:p>
        </p:txBody>
      </p:sp>
      <p:pic>
        <p:nvPicPr>
          <p:cNvPr id="7" name="Picture 2" descr="C:\Documents and Settings\Administrador\Configuración local\Archivos temporales de Internet\Content.IE5\QQ2RJPVG\MC900383572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29688" y="2091212"/>
            <a:ext cx="611022" cy="612231"/>
          </a:xfrm>
          <a:prstGeom prst="rect">
            <a:avLst/>
          </a:prstGeom>
          <a:noFill/>
        </p:spPr>
      </p:pic>
      <p:sp>
        <p:nvSpPr>
          <p:cNvPr id="172" name="2 Marcador de contenido" descr="Rectangle: Click to edit Master text styles&#10;Second level&#10;Third level&#10;Fourth level&#10;Fifth level"/>
          <p:cNvSpPr txBox="1">
            <a:spLocks/>
          </p:cNvSpPr>
          <p:nvPr/>
        </p:nvSpPr>
        <p:spPr bwMode="ltGray">
          <a:xfrm>
            <a:off x="364181" y="4084094"/>
            <a:ext cx="3837704" cy="21979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marL="342900" marR="0" lvl="0" indent="-342900" algn="just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30305"/>
              </a:buClr>
              <a:buSzTx/>
              <a:buFontTx/>
              <a:buChar char="•"/>
              <a:tabLst/>
              <a:defRPr/>
            </a:pPr>
            <a:r>
              <a:rPr lang="en-US" sz="2200" b="1" kern="0" dirty="0" smtClean="0">
                <a:solidFill>
                  <a:srgbClr val="030305"/>
                </a:solidFill>
                <a:latin typeface="Calibri" pitchFamily="34" charset="0"/>
              </a:rPr>
              <a:t>Must avoid Global routing strategies. Can move to per-Message Class routing.</a:t>
            </a:r>
          </a:p>
          <a:p>
            <a:pPr marL="342900" marR="0" lvl="0" indent="-342900" algn="just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30305"/>
              </a:buClr>
              <a:buSzTx/>
              <a:buFontTx/>
              <a:buChar char="•"/>
              <a:tabLst/>
              <a:defRPr/>
            </a:pPr>
            <a:r>
              <a:rPr lang="en-US" sz="2200" b="1" kern="0" baseline="0" dirty="0" smtClean="0">
                <a:solidFill>
                  <a:srgbClr val="030305"/>
                </a:solidFill>
                <a:latin typeface="Calibri" pitchFamily="34" charset="0"/>
              </a:rPr>
              <a:t>Requests</a:t>
            </a:r>
            <a:r>
              <a:rPr lang="en-US" sz="2200" b="1" kern="0" dirty="0" smtClean="0">
                <a:solidFill>
                  <a:srgbClr val="030305"/>
                </a:solidFill>
                <a:latin typeface="Calibri" pitchFamily="34" charset="0"/>
              </a:rPr>
              <a:t> are routed in ZYX order while Replies keep original order (XYZ).</a:t>
            </a:r>
            <a:endParaRPr kumimoji="0" lang="en-US" sz="2200" b="1" i="0" u="none" strike="noStrike" kern="0" cap="none" spc="0" normalizeH="0" baseline="0" noProof="0" dirty="0" smtClean="0">
              <a:ln>
                <a:noFill/>
              </a:ln>
              <a:solidFill>
                <a:srgbClr val="030305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</p:txBody>
      </p:sp>
      <p:sp>
        <p:nvSpPr>
          <p:cNvPr id="173" name="2 Marcador de contenido" descr="Rectangle: Click to edit Master text styles&#10;Second level&#10;Third level&#10;Fourth level&#10;Fifth level"/>
          <p:cNvSpPr txBox="1">
            <a:spLocks/>
          </p:cNvSpPr>
          <p:nvPr/>
        </p:nvSpPr>
        <p:spPr bwMode="ltGray">
          <a:xfrm>
            <a:off x="209801" y="2790701"/>
            <a:ext cx="3837704" cy="7580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marL="342900" marR="0" lvl="0" indent="-342900" algn="just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30305"/>
              </a:buClr>
              <a:buSzTx/>
              <a:buFontTx/>
              <a:buChar char="•"/>
              <a:tabLst/>
              <a:defRPr/>
            </a:pPr>
            <a:r>
              <a:rPr lang="en-US" sz="2200" b="1" kern="0" dirty="0" smtClean="0">
                <a:solidFill>
                  <a:srgbClr val="030305"/>
                </a:solidFill>
                <a:latin typeface="Calibri" pitchFamily="34" charset="0"/>
              </a:rPr>
              <a:t>But we will be degrading Reply latency !!!</a:t>
            </a:r>
            <a:endParaRPr kumimoji="0" lang="en-US" sz="2200" b="1" i="0" u="none" strike="noStrike" kern="0" cap="none" spc="0" normalizeH="0" baseline="0" noProof="0" dirty="0" smtClean="0">
              <a:ln>
                <a:noFill/>
              </a:ln>
              <a:solidFill>
                <a:srgbClr val="030305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</p:txBody>
      </p:sp>
      <p:sp>
        <p:nvSpPr>
          <p:cNvPr id="174" name="173 Flecha arriba"/>
          <p:cNvSpPr/>
          <p:nvPr/>
        </p:nvSpPr>
        <p:spPr bwMode="auto">
          <a:xfrm>
            <a:off x="7958938" y="2904135"/>
            <a:ext cx="226771" cy="577901"/>
          </a:xfrm>
          <a:prstGeom prst="upArrow">
            <a:avLst/>
          </a:prstGeom>
          <a:solidFill>
            <a:srgbClr val="CCE9AD"/>
          </a:solidFill>
          <a:ln w="38100" cap="flat" cmpd="sng" algn="ctr">
            <a:solidFill>
              <a:srgbClr val="00863D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accent1"/>
              </a:solidFill>
              <a:effectLst/>
              <a:latin typeface="Arial" charset="0"/>
            </a:endParaRPr>
          </a:p>
        </p:txBody>
      </p:sp>
      <p:sp>
        <p:nvSpPr>
          <p:cNvPr id="175" name="174 Flecha arriba"/>
          <p:cNvSpPr/>
          <p:nvPr/>
        </p:nvSpPr>
        <p:spPr bwMode="auto">
          <a:xfrm rot="18094647">
            <a:off x="7207727" y="1662257"/>
            <a:ext cx="226771" cy="1737360"/>
          </a:xfrm>
          <a:prstGeom prst="upArrow">
            <a:avLst/>
          </a:prstGeom>
          <a:solidFill>
            <a:srgbClr val="CCE9AD"/>
          </a:solidFill>
          <a:ln w="38100" cap="flat" cmpd="sng" algn="ctr">
            <a:solidFill>
              <a:srgbClr val="00863D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accent1"/>
              </a:solidFill>
              <a:effectLst/>
              <a:latin typeface="Arial" charset="0"/>
            </a:endParaRPr>
          </a:p>
        </p:txBody>
      </p:sp>
      <p:sp>
        <p:nvSpPr>
          <p:cNvPr id="176" name="175 Flecha arriba"/>
          <p:cNvSpPr/>
          <p:nvPr/>
        </p:nvSpPr>
        <p:spPr bwMode="auto">
          <a:xfrm rot="14354088">
            <a:off x="6089780" y="1831644"/>
            <a:ext cx="226771" cy="914400"/>
          </a:xfrm>
          <a:prstGeom prst="upArrow">
            <a:avLst/>
          </a:prstGeom>
          <a:solidFill>
            <a:srgbClr val="CCE9AD"/>
          </a:solidFill>
          <a:ln w="38100" cap="flat" cmpd="sng" algn="ctr">
            <a:solidFill>
              <a:srgbClr val="00863D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accent1"/>
              </a:solidFill>
              <a:effectLst/>
              <a:latin typeface="Arial" charset="0"/>
            </a:endParaRPr>
          </a:p>
        </p:txBody>
      </p:sp>
      <p:pic>
        <p:nvPicPr>
          <p:cNvPr id="1026" name="Picture 2" descr="C:\Documents and Settings\Administrador\Configuración local\Archivos temporales de Internet\Content.IE5\WE19MHT1\MC900348003[1].wm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856526" y="3235212"/>
            <a:ext cx="398778" cy="400442"/>
          </a:xfrm>
          <a:prstGeom prst="rect">
            <a:avLst/>
          </a:prstGeom>
          <a:noFill/>
        </p:spPr>
      </p:pic>
      <p:sp>
        <p:nvSpPr>
          <p:cNvPr id="177" name="176 Flecha abajo"/>
          <p:cNvSpPr/>
          <p:nvPr/>
        </p:nvSpPr>
        <p:spPr bwMode="auto">
          <a:xfrm>
            <a:off x="5018000" y="4707408"/>
            <a:ext cx="222636" cy="524786"/>
          </a:xfrm>
          <a:prstGeom prst="downArrow">
            <a:avLst/>
          </a:prstGeom>
          <a:solidFill>
            <a:srgbClr val="FF7979"/>
          </a:solidFill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accent1"/>
              </a:solidFill>
              <a:effectLst/>
              <a:latin typeface="Arial" charset="0"/>
            </a:endParaRPr>
          </a:p>
        </p:txBody>
      </p:sp>
      <p:sp>
        <p:nvSpPr>
          <p:cNvPr id="190" name="189 Flecha abajo"/>
          <p:cNvSpPr/>
          <p:nvPr/>
        </p:nvSpPr>
        <p:spPr bwMode="auto">
          <a:xfrm rot="17819704">
            <a:off x="5834438" y="4731023"/>
            <a:ext cx="222636" cy="1828800"/>
          </a:xfrm>
          <a:prstGeom prst="downArrow">
            <a:avLst/>
          </a:prstGeom>
          <a:solidFill>
            <a:srgbClr val="FF7979"/>
          </a:solidFill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accent1"/>
              </a:solidFill>
              <a:effectLst/>
              <a:latin typeface="Arial" charset="0"/>
            </a:endParaRPr>
          </a:p>
        </p:txBody>
      </p:sp>
      <p:sp>
        <p:nvSpPr>
          <p:cNvPr id="193" name="192 Flecha abajo"/>
          <p:cNvSpPr/>
          <p:nvPr/>
        </p:nvSpPr>
        <p:spPr bwMode="auto">
          <a:xfrm rot="14408528">
            <a:off x="6989863" y="5453844"/>
            <a:ext cx="222636" cy="822960"/>
          </a:xfrm>
          <a:prstGeom prst="downArrow">
            <a:avLst/>
          </a:prstGeom>
          <a:solidFill>
            <a:srgbClr val="FF7979"/>
          </a:solidFill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accent1"/>
              </a:solidFill>
              <a:effectLst/>
              <a:latin typeface="Arial" charset="0"/>
            </a:endParaRPr>
          </a:p>
        </p:txBody>
      </p:sp>
      <p:pic>
        <p:nvPicPr>
          <p:cNvPr id="194" name="Picture 2" descr="C:\Documents and Settings\Administrador\Configuración local\Archivos temporales de Internet\Content.IE5\QQ2RJPVG\MC900383572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10213" y="4309862"/>
            <a:ext cx="611022" cy="612231"/>
          </a:xfrm>
          <a:prstGeom prst="rect">
            <a:avLst/>
          </a:prstGeom>
          <a:noFill/>
        </p:spPr>
      </p:pic>
      <p:sp>
        <p:nvSpPr>
          <p:cNvPr id="195" name="194 Flecha arriba"/>
          <p:cNvSpPr/>
          <p:nvPr/>
        </p:nvSpPr>
        <p:spPr bwMode="auto">
          <a:xfrm rot="14354088">
            <a:off x="6942824" y="5641644"/>
            <a:ext cx="226771" cy="914400"/>
          </a:xfrm>
          <a:prstGeom prst="upArrow">
            <a:avLst/>
          </a:prstGeom>
          <a:solidFill>
            <a:srgbClr val="CCE9AD"/>
          </a:solidFill>
          <a:ln w="38100" cap="flat" cmpd="sng" algn="ctr">
            <a:solidFill>
              <a:srgbClr val="00863D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accent1"/>
              </a:solidFill>
              <a:effectLst/>
              <a:latin typeface="Arial" charset="0"/>
            </a:endParaRPr>
          </a:p>
        </p:txBody>
      </p:sp>
      <p:pic>
        <p:nvPicPr>
          <p:cNvPr id="196" name="Picture 2" descr="C:\Documents and Settings\Administrador\Configuración local\Archivos temporales de Internet\Content.IE5\QQ2RJPVG\MC900383572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7176826" y="5538889"/>
            <a:ext cx="604370" cy="612231"/>
          </a:xfrm>
          <a:prstGeom prst="rect">
            <a:avLst/>
          </a:prstGeom>
          <a:noFill/>
        </p:spPr>
      </p:pic>
      <p:sp>
        <p:nvSpPr>
          <p:cNvPr id="198" name="197 Flecha arriba"/>
          <p:cNvSpPr/>
          <p:nvPr/>
        </p:nvSpPr>
        <p:spPr bwMode="auto">
          <a:xfrm rot="17822556">
            <a:off x="5747779" y="4719599"/>
            <a:ext cx="226771" cy="2103120"/>
          </a:xfrm>
          <a:prstGeom prst="upArrow">
            <a:avLst/>
          </a:prstGeom>
          <a:solidFill>
            <a:srgbClr val="CCE9AD"/>
          </a:solidFill>
          <a:ln w="38100" cap="flat" cmpd="sng" algn="ctr">
            <a:solidFill>
              <a:srgbClr val="00863D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accent1"/>
              </a:solidFill>
              <a:effectLst/>
              <a:latin typeface="Arial" charset="0"/>
            </a:endParaRPr>
          </a:p>
        </p:txBody>
      </p:sp>
      <p:sp>
        <p:nvSpPr>
          <p:cNvPr id="199" name="198 Flecha arriba"/>
          <p:cNvSpPr/>
          <p:nvPr/>
        </p:nvSpPr>
        <p:spPr bwMode="auto">
          <a:xfrm>
            <a:off x="4860908" y="4720619"/>
            <a:ext cx="226771" cy="548640"/>
          </a:xfrm>
          <a:prstGeom prst="upArrow">
            <a:avLst/>
          </a:prstGeom>
          <a:solidFill>
            <a:srgbClr val="CCE9AD"/>
          </a:solidFill>
          <a:ln w="38100" cap="flat" cmpd="sng" algn="ctr">
            <a:solidFill>
              <a:srgbClr val="00863D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accent1"/>
              </a:solidFill>
              <a:effectLst/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2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500"/>
                                        <p:tgtEl>
                                          <p:spTgt spid="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1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7.5E-6 -3.79366E-7 L 7.5E-6 0.07171 " pathEditMode="relative" ptsTypes="AA">
                                      <p:cBhvr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1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0.07171 L 0.17743 0.20958 " pathEditMode="relative" ptsTypes="AA">
                                      <p:cBhvr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000"/>
                            </p:stCondLst>
                            <p:childTnLst>
                              <p:par>
                                <p:cTn id="3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7743 0.20958 L 0.254 0.15638 " pathEditMode="relative" ptsTypes="AA">
                                      <p:cBhvr>
                                        <p:cTn id="3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3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6" dur="500"/>
                                        <p:tgtEl>
                                          <p:spTgt spid="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00"/>
                            </p:stCondLst>
                            <p:childTnLst>
                              <p:par>
                                <p:cTn id="4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3000"/>
                                        <p:tgtEl>
                                          <p:spTgt spid="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6 1.75382E-6 L 0.00088 -0.05738 " pathEditMode="relative" ptsTypes="AA">
                                      <p:cBhvr>
                                        <p:cTn id="52" dur="3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3500"/>
                            </p:stCondLst>
                            <p:childTnLst>
                              <p:par>
                                <p:cTn id="54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6" dur="3000"/>
                                        <p:tgtEl>
                                          <p:spTgt spid="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87 -0.05738 L -0.1599 -0.19181 " pathEditMode="relative" ptsTypes="AA">
                                      <p:cBhvr>
                                        <p:cTn id="58" dur="3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6500"/>
                            </p:stCondLst>
                            <p:childTnLst>
                              <p:par>
                                <p:cTn id="60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2" dur="3000"/>
                                        <p:tgtEl>
                                          <p:spTgt spid="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599 -0.1918 L -0.23819 -0.13188 " pathEditMode="relative" ptsTypes="AA">
                                      <p:cBhvr>
                                        <p:cTn id="64" dur="3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9" dur="500"/>
                                        <p:tgtEl>
                                          <p:spTgt spid="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2" dur="500"/>
                                        <p:tgtEl>
                                          <p:spTgt spid="2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500"/>
                            </p:stCondLst>
                            <p:childTnLst>
                              <p:par>
                                <p:cTn id="74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6" dur="500"/>
                                        <p:tgtEl>
                                          <p:spTgt spid="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1000"/>
                            </p:stCondLst>
                            <p:childTnLst>
                              <p:par>
                                <p:cTn id="7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0" dur="500"/>
                                        <p:tgtEl>
                                          <p:spTgt spid="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7.5E-6 -3.79366E-7 L 7.5E-6 0.07171 " pathEditMode="relative" ptsTypes="AA">
                                      <p:cBhvr>
                                        <p:cTn id="82" dur="500" fill="hold"/>
                                        <p:tgtEl>
                                          <p:spTgt spid="19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1500"/>
                            </p:stCondLst>
                            <p:childTnLst>
                              <p:par>
                                <p:cTn id="8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6" dur="500"/>
                                        <p:tgtEl>
                                          <p:spTgt spid="1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0.07171 L 0.17743 0.20958 " pathEditMode="relative" ptsTypes="AA">
                                      <p:cBhvr>
                                        <p:cTn id="88" dur="500" fill="hold"/>
                                        <p:tgtEl>
                                          <p:spTgt spid="19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2000"/>
                            </p:stCondLst>
                            <p:childTnLst>
                              <p:par>
                                <p:cTn id="9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2" dur="500"/>
                                        <p:tgtEl>
                                          <p:spTgt spid="1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7743 0.20958 L 0.254 0.15638 " pathEditMode="relative" ptsTypes="AA">
                                      <p:cBhvr>
                                        <p:cTn id="94" dur="500" fill="hold"/>
                                        <p:tgtEl>
                                          <p:spTgt spid="19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2500"/>
                            </p:stCondLst>
                            <p:childTnLst>
                              <p:par>
                                <p:cTn id="96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8" dur="500"/>
                                        <p:tgtEl>
                                          <p:spTgt spid="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3000"/>
                            </p:stCondLst>
                            <p:childTnLst>
                              <p:par>
                                <p:cTn id="100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2" dur="500"/>
                                        <p:tgtEl>
                                          <p:spTgt spid="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1.69558E-6 L -0.07223 0.05459 " pathEditMode="relative" ptsTypes="AA">
                                      <p:cBhvr>
                                        <p:cTn id="104" dur="500" fill="hold"/>
                                        <p:tgtEl>
                                          <p:spTgt spid="19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3500"/>
                            </p:stCondLst>
                            <p:childTnLst>
                              <p:par>
                                <p:cTn id="106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8" dur="500"/>
                                        <p:tgtEl>
                                          <p:spTgt spid="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7222 0.0546 L -0.27118 -0.07404 " pathEditMode="relative" rAng="0" ptsTypes="AA">
                                      <p:cBhvr>
                                        <p:cTn id="110" dur="500" fill="hold"/>
                                        <p:tgtEl>
                                          <p:spTgt spid="19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9" y="-6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4000"/>
                            </p:stCondLst>
                            <p:childTnLst>
                              <p:par>
                                <p:cTn id="11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4" dur="500"/>
                                        <p:tgtEl>
                                          <p:spTgt spid="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7118 -0.07404 L -0.27118 -0.15409 " pathEditMode="relative" ptsTypes="AA">
                                      <p:cBhvr>
                                        <p:cTn id="116" dur="500" fill="hold"/>
                                        <p:tgtEl>
                                          <p:spTgt spid="19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2" grpId="0"/>
      <p:bldP spid="225" grpId="0"/>
      <p:bldP spid="119" grpId="0"/>
      <p:bldP spid="168" grpId="0" animBg="1"/>
      <p:bldP spid="169" grpId="0" animBg="1"/>
      <p:bldP spid="170" grpId="0" animBg="1"/>
      <p:bldP spid="172" grpId="0"/>
      <p:bldP spid="173" grpId="0"/>
      <p:bldP spid="174" grpId="0" animBg="1"/>
      <p:bldP spid="175" grpId="0" animBg="1"/>
      <p:bldP spid="176" grpId="0" animBg="1"/>
      <p:bldP spid="177" grpId="0" animBg="1"/>
      <p:bldP spid="190" grpId="0" animBg="1"/>
      <p:bldP spid="193" grpId="0" animBg="1"/>
      <p:bldP spid="195" grpId="0" animBg="1"/>
      <p:bldP spid="198" grpId="0" animBg="1"/>
      <p:bldP spid="199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pie de página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3D-NET@DSD2013</a:t>
            </a:r>
            <a:endParaRPr lang="es-ES" dirty="0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7F251F12-5459-47FB-9FAD-E2AF0618341D}" type="slidenum">
              <a:rPr lang="es-ES" smtClean="0"/>
              <a:pPr>
                <a:defRPr/>
              </a:pPr>
              <a:t>13</a:t>
            </a:fld>
            <a:endParaRPr lang="es-ES"/>
          </a:p>
        </p:txBody>
      </p:sp>
      <p:sp>
        <p:nvSpPr>
          <p:cNvPr id="264" name="Text Box 9"/>
          <p:cNvSpPr txBox="1">
            <a:spLocks noChangeArrowheads="1"/>
          </p:cNvSpPr>
          <p:nvPr/>
        </p:nvSpPr>
        <p:spPr bwMode="auto">
          <a:xfrm>
            <a:off x="157163" y="107950"/>
            <a:ext cx="8923337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000" b="1" dirty="0" smtClean="0">
                <a:solidFill>
                  <a:schemeClr val="bg2"/>
                </a:solidFill>
                <a:latin typeface="Calibri" pitchFamily="34" charset="0"/>
              </a:rPr>
              <a:t>Congestion-Aware </a:t>
            </a:r>
            <a:r>
              <a:rPr lang="en-US" sz="4000" b="1" dirty="0" err="1" smtClean="0">
                <a:solidFill>
                  <a:schemeClr val="bg2"/>
                </a:solidFill>
                <a:latin typeface="Calibri" pitchFamily="34" charset="0"/>
              </a:rPr>
              <a:t>Missrouting</a:t>
            </a:r>
            <a:endParaRPr lang="en-US" sz="4400" b="1" dirty="0">
              <a:solidFill>
                <a:schemeClr val="bg2"/>
              </a:solidFill>
              <a:latin typeface="Calibri" pitchFamily="34" charset="0"/>
            </a:endParaRPr>
          </a:p>
        </p:txBody>
      </p:sp>
      <p:grpSp>
        <p:nvGrpSpPr>
          <p:cNvPr id="2" name="122 Grupo"/>
          <p:cNvGrpSpPr/>
          <p:nvPr/>
        </p:nvGrpSpPr>
        <p:grpSpPr>
          <a:xfrm>
            <a:off x="4962010" y="2777580"/>
            <a:ext cx="3035906" cy="3693110"/>
            <a:chOff x="923788" y="2303253"/>
            <a:chExt cx="3035906" cy="3693110"/>
          </a:xfrm>
          <a:solidFill>
            <a:srgbClr val="A3E7FF"/>
          </a:solidFill>
          <a:scene3d>
            <a:camera prst="isometricTopUp"/>
            <a:lightRig rig="threePt" dir="t"/>
          </a:scene3d>
        </p:grpSpPr>
        <p:sp>
          <p:nvSpPr>
            <p:cNvPr id="125" name="124 CuadroTexto"/>
            <p:cNvSpPr txBox="1"/>
            <p:nvPr/>
          </p:nvSpPr>
          <p:spPr>
            <a:xfrm>
              <a:off x="931936" y="2303253"/>
              <a:ext cx="548640" cy="548640"/>
            </a:xfrm>
            <a:prstGeom prst="rect">
              <a:avLst/>
            </a:prstGeom>
            <a:grpFill/>
            <a:ln w="25400">
              <a:solidFill>
                <a:schemeClr val="bg1">
                  <a:lumMod val="50000"/>
                </a:schemeClr>
              </a:solidFill>
            </a:ln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lang="en-US" sz="1600" b="1" dirty="0" smtClean="0">
                  <a:latin typeface="+mj-lt"/>
                </a:rPr>
                <a:t>R</a:t>
              </a:r>
              <a:r>
                <a:rPr lang="en-US" sz="1600" b="1" baseline="-25000" dirty="0" smtClean="0">
                  <a:latin typeface="+mj-lt"/>
                </a:rPr>
                <a:t>9</a:t>
              </a:r>
              <a:endParaRPr lang="en-US" b="1" baseline="-25000" dirty="0">
                <a:latin typeface="+mj-lt"/>
              </a:endParaRPr>
            </a:p>
          </p:txBody>
        </p:sp>
        <p:sp>
          <p:nvSpPr>
            <p:cNvPr id="127" name="126 CuadroTexto"/>
            <p:cNvSpPr txBox="1"/>
            <p:nvPr/>
          </p:nvSpPr>
          <p:spPr>
            <a:xfrm>
              <a:off x="2168776" y="2307326"/>
              <a:ext cx="548640" cy="548640"/>
            </a:xfrm>
            <a:prstGeom prst="rect">
              <a:avLst/>
            </a:prstGeom>
            <a:grpFill/>
            <a:ln w="25400">
              <a:solidFill>
                <a:schemeClr val="bg1">
                  <a:lumMod val="50000"/>
                </a:schemeClr>
              </a:solidFill>
            </a:ln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lang="en-US" sz="1600" b="1" dirty="0" smtClean="0">
                  <a:latin typeface="+mj-lt"/>
                </a:rPr>
                <a:t>R</a:t>
              </a:r>
              <a:r>
                <a:rPr lang="en-US" sz="1600" b="1" baseline="-25000" dirty="0" smtClean="0">
                  <a:latin typeface="+mj-lt"/>
                </a:rPr>
                <a:t>10</a:t>
              </a:r>
              <a:endParaRPr lang="en-US" b="1" baseline="-25000" dirty="0">
                <a:latin typeface="+mj-lt"/>
              </a:endParaRPr>
            </a:p>
          </p:txBody>
        </p:sp>
        <p:sp>
          <p:nvSpPr>
            <p:cNvPr id="129" name="128 CuadroTexto"/>
            <p:cNvSpPr txBox="1"/>
            <p:nvPr/>
          </p:nvSpPr>
          <p:spPr>
            <a:xfrm>
              <a:off x="926435" y="3887766"/>
              <a:ext cx="548640" cy="548640"/>
            </a:xfrm>
            <a:prstGeom prst="rect">
              <a:avLst/>
            </a:prstGeom>
            <a:grpFill/>
            <a:ln w="25400">
              <a:solidFill>
                <a:schemeClr val="bg1">
                  <a:lumMod val="50000"/>
                </a:schemeClr>
              </a:solidFill>
            </a:ln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lang="en-US" sz="1600" b="1" dirty="0" smtClean="0">
                  <a:latin typeface="+mj-lt"/>
                </a:rPr>
                <a:t>R</a:t>
              </a:r>
              <a:r>
                <a:rPr lang="en-US" sz="1600" b="1" baseline="-25000" dirty="0" smtClean="0">
                  <a:latin typeface="+mj-lt"/>
                </a:rPr>
                <a:t>12</a:t>
              </a:r>
              <a:endParaRPr lang="en-US" b="1" baseline="-25000" dirty="0">
                <a:latin typeface="+mj-lt"/>
              </a:endParaRPr>
            </a:p>
          </p:txBody>
        </p:sp>
        <p:sp>
          <p:nvSpPr>
            <p:cNvPr id="131" name="130 CuadroTexto"/>
            <p:cNvSpPr txBox="1"/>
            <p:nvPr/>
          </p:nvSpPr>
          <p:spPr>
            <a:xfrm>
              <a:off x="3411054" y="2303253"/>
              <a:ext cx="548640" cy="548640"/>
            </a:xfrm>
            <a:prstGeom prst="rect">
              <a:avLst/>
            </a:prstGeom>
            <a:grpFill/>
            <a:ln w="25400">
              <a:solidFill>
                <a:schemeClr val="bg1">
                  <a:lumMod val="50000"/>
                </a:schemeClr>
              </a:solidFill>
            </a:ln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lang="en-US" sz="1600" b="1" dirty="0" smtClean="0">
                  <a:latin typeface="+mj-lt"/>
                </a:rPr>
                <a:t>R</a:t>
              </a:r>
              <a:r>
                <a:rPr lang="en-US" sz="1600" b="1" baseline="-25000" dirty="0" smtClean="0">
                  <a:latin typeface="+mj-lt"/>
                </a:rPr>
                <a:t>11</a:t>
              </a:r>
              <a:endParaRPr lang="en-US" b="1" baseline="-25000" dirty="0">
                <a:latin typeface="+mj-lt"/>
              </a:endParaRPr>
            </a:p>
          </p:txBody>
        </p:sp>
        <p:sp>
          <p:nvSpPr>
            <p:cNvPr id="133" name="132 CuadroTexto"/>
            <p:cNvSpPr txBox="1"/>
            <p:nvPr/>
          </p:nvSpPr>
          <p:spPr>
            <a:xfrm>
              <a:off x="923788" y="5447723"/>
              <a:ext cx="548640" cy="548640"/>
            </a:xfrm>
            <a:prstGeom prst="rect">
              <a:avLst/>
            </a:prstGeom>
            <a:grpFill/>
            <a:ln w="25400">
              <a:solidFill>
                <a:schemeClr val="bg1">
                  <a:lumMod val="50000"/>
                </a:schemeClr>
              </a:solidFill>
            </a:ln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lang="en-US" sz="1600" b="1" dirty="0" smtClean="0">
                  <a:latin typeface="+mj-lt"/>
                </a:rPr>
                <a:t>R</a:t>
              </a:r>
              <a:r>
                <a:rPr lang="en-US" sz="1600" b="1" baseline="-25000" dirty="0" smtClean="0">
                  <a:latin typeface="+mj-lt"/>
                </a:rPr>
                <a:t>15</a:t>
              </a:r>
              <a:endParaRPr lang="en-US" b="1" baseline="-25000" dirty="0">
                <a:latin typeface="+mj-lt"/>
              </a:endParaRPr>
            </a:p>
          </p:txBody>
        </p:sp>
        <p:sp>
          <p:nvSpPr>
            <p:cNvPr id="135" name="134 CuadroTexto"/>
            <p:cNvSpPr txBox="1"/>
            <p:nvPr/>
          </p:nvSpPr>
          <p:spPr>
            <a:xfrm>
              <a:off x="2175673" y="5439576"/>
              <a:ext cx="548640" cy="548640"/>
            </a:xfrm>
            <a:prstGeom prst="rect">
              <a:avLst/>
            </a:prstGeom>
            <a:grpFill/>
            <a:ln w="25400">
              <a:solidFill>
                <a:schemeClr val="bg1">
                  <a:lumMod val="50000"/>
                </a:schemeClr>
              </a:solidFill>
            </a:ln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lang="en-US" sz="1600" b="1" dirty="0" smtClean="0">
                  <a:latin typeface="+mj-lt"/>
                </a:rPr>
                <a:t>R</a:t>
              </a:r>
              <a:r>
                <a:rPr lang="en-US" sz="1600" b="1" baseline="-25000" dirty="0" smtClean="0">
                  <a:latin typeface="+mj-lt"/>
                </a:rPr>
                <a:t>16</a:t>
              </a:r>
              <a:endParaRPr lang="en-US" b="1" baseline="-25000" dirty="0">
                <a:latin typeface="+mj-lt"/>
              </a:endParaRPr>
            </a:p>
          </p:txBody>
        </p:sp>
        <p:sp>
          <p:nvSpPr>
            <p:cNvPr id="137" name="136 CuadroTexto"/>
            <p:cNvSpPr txBox="1"/>
            <p:nvPr/>
          </p:nvSpPr>
          <p:spPr>
            <a:xfrm>
              <a:off x="2164671" y="3879561"/>
              <a:ext cx="548640" cy="548640"/>
            </a:xfrm>
            <a:prstGeom prst="rect">
              <a:avLst/>
            </a:prstGeom>
            <a:grpFill/>
            <a:ln w="25400">
              <a:solidFill>
                <a:schemeClr val="bg1">
                  <a:lumMod val="50000"/>
                </a:schemeClr>
              </a:solidFill>
            </a:ln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lang="en-US" sz="1600" b="1" dirty="0" smtClean="0">
                  <a:latin typeface="+mj-lt"/>
                </a:rPr>
                <a:t>R</a:t>
              </a:r>
              <a:r>
                <a:rPr lang="en-US" sz="1600" b="1" baseline="-25000" dirty="0" smtClean="0">
                  <a:latin typeface="+mj-lt"/>
                </a:rPr>
                <a:t>13</a:t>
              </a:r>
              <a:endParaRPr lang="en-US" b="1" baseline="-25000" dirty="0">
                <a:latin typeface="+mj-lt"/>
              </a:endParaRPr>
            </a:p>
          </p:txBody>
        </p:sp>
        <p:sp>
          <p:nvSpPr>
            <p:cNvPr id="139" name="138 CuadroTexto"/>
            <p:cNvSpPr txBox="1"/>
            <p:nvPr/>
          </p:nvSpPr>
          <p:spPr>
            <a:xfrm>
              <a:off x="3402906" y="3883632"/>
              <a:ext cx="548640" cy="548640"/>
            </a:xfrm>
            <a:prstGeom prst="rect">
              <a:avLst/>
            </a:prstGeom>
            <a:grpFill/>
            <a:ln w="25400">
              <a:solidFill>
                <a:schemeClr val="bg1">
                  <a:lumMod val="50000"/>
                </a:schemeClr>
              </a:solidFill>
            </a:ln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lang="en-US" sz="1600" b="1" dirty="0" smtClean="0">
                  <a:latin typeface="+mj-lt"/>
                </a:rPr>
                <a:t>R</a:t>
              </a:r>
              <a:r>
                <a:rPr lang="en-US" sz="1600" b="1" baseline="-25000" dirty="0" smtClean="0">
                  <a:latin typeface="+mj-lt"/>
                </a:rPr>
                <a:t>14</a:t>
              </a:r>
              <a:endParaRPr lang="en-US" b="1" baseline="-25000" dirty="0">
                <a:latin typeface="+mj-lt"/>
              </a:endParaRPr>
            </a:p>
          </p:txBody>
        </p:sp>
        <p:sp>
          <p:nvSpPr>
            <p:cNvPr id="140" name="139 CuadroTexto"/>
            <p:cNvSpPr txBox="1"/>
            <p:nvPr/>
          </p:nvSpPr>
          <p:spPr>
            <a:xfrm>
              <a:off x="3408409" y="5427356"/>
              <a:ext cx="548640" cy="548640"/>
            </a:xfrm>
            <a:prstGeom prst="rect">
              <a:avLst/>
            </a:prstGeom>
            <a:grpFill/>
            <a:ln w="25400">
              <a:solidFill>
                <a:schemeClr val="bg1">
                  <a:lumMod val="50000"/>
                </a:schemeClr>
              </a:solidFill>
            </a:ln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lang="en-US" sz="1600" b="1" dirty="0" smtClean="0">
                  <a:latin typeface="+mj-lt"/>
                </a:rPr>
                <a:t>R</a:t>
              </a:r>
              <a:r>
                <a:rPr lang="en-US" sz="1600" b="1" baseline="-25000" dirty="0" smtClean="0">
                  <a:latin typeface="+mj-lt"/>
                </a:rPr>
                <a:t>17</a:t>
              </a:r>
              <a:endParaRPr lang="en-US" b="1" baseline="-25000" dirty="0">
                <a:latin typeface="+mj-lt"/>
              </a:endParaRPr>
            </a:p>
          </p:txBody>
        </p:sp>
        <p:cxnSp>
          <p:nvCxnSpPr>
            <p:cNvPr id="178" name="177 Conector recto de flecha"/>
            <p:cNvCxnSpPr>
              <a:stCxn id="125" idx="2"/>
              <a:endCxn id="129" idx="0"/>
            </p:cNvCxnSpPr>
            <p:nvPr/>
          </p:nvCxnSpPr>
          <p:spPr bwMode="auto">
            <a:xfrm flipH="1">
              <a:off x="1200755" y="2851893"/>
              <a:ext cx="5501" cy="1035873"/>
            </a:xfrm>
            <a:prstGeom prst="straightConnector1">
              <a:avLst/>
            </a:prstGeom>
            <a:grpFill/>
            <a:ln w="38100" cap="flat" cmpd="sng" algn="ctr">
              <a:solidFill>
                <a:srgbClr val="000000"/>
              </a:solidFill>
              <a:prstDash val="solid"/>
              <a:round/>
              <a:headEnd type="triangle"/>
              <a:tailEnd type="triangle"/>
            </a:ln>
            <a:effectLst/>
          </p:spPr>
        </p:cxnSp>
        <p:cxnSp>
          <p:nvCxnSpPr>
            <p:cNvPr id="179" name="178 Conector recto de flecha"/>
            <p:cNvCxnSpPr>
              <a:stCxn id="129" idx="2"/>
              <a:endCxn id="133" idx="0"/>
            </p:cNvCxnSpPr>
            <p:nvPr/>
          </p:nvCxnSpPr>
          <p:spPr bwMode="auto">
            <a:xfrm flipH="1">
              <a:off x="1198108" y="4436406"/>
              <a:ext cx="2647" cy="1011317"/>
            </a:xfrm>
            <a:prstGeom prst="straightConnector1">
              <a:avLst/>
            </a:prstGeom>
            <a:grpFill/>
            <a:ln w="38100" cap="flat" cmpd="sng" algn="ctr">
              <a:solidFill>
                <a:srgbClr val="000000"/>
              </a:solidFill>
              <a:prstDash val="solid"/>
              <a:round/>
              <a:headEnd type="triangle"/>
              <a:tailEnd type="triangle"/>
            </a:ln>
            <a:effectLst/>
          </p:spPr>
        </p:cxnSp>
        <p:cxnSp>
          <p:nvCxnSpPr>
            <p:cNvPr id="180" name="179 Conector recto de flecha"/>
            <p:cNvCxnSpPr>
              <a:stCxn id="127" idx="2"/>
              <a:endCxn id="137" idx="0"/>
            </p:cNvCxnSpPr>
            <p:nvPr/>
          </p:nvCxnSpPr>
          <p:spPr bwMode="auto">
            <a:xfrm flipH="1">
              <a:off x="2438991" y="2855966"/>
              <a:ext cx="4105" cy="1023595"/>
            </a:xfrm>
            <a:prstGeom prst="straightConnector1">
              <a:avLst/>
            </a:prstGeom>
            <a:grpFill/>
            <a:ln w="38100" cap="flat" cmpd="sng" algn="ctr">
              <a:solidFill>
                <a:srgbClr val="000000"/>
              </a:solidFill>
              <a:prstDash val="solid"/>
              <a:round/>
              <a:headEnd type="triangle"/>
              <a:tailEnd type="triangle"/>
            </a:ln>
            <a:effectLst/>
          </p:spPr>
        </p:cxnSp>
        <p:cxnSp>
          <p:nvCxnSpPr>
            <p:cNvPr id="181" name="180 Conector recto de flecha"/>
            <p:cNvCxnSpPr>
              <a:stCxn id="137" idx="2"/>
              <a:endCxn id="135" idx="0"/>
            </p:cNvCxnSpPr>
            <p:nvPr/>
          </p:nvCxnSpPr>
          <p:spPr bwMode="auto">
            <a:xfrm>
              <a:off x="2438991" y="4428201"/>
              <a:ext cx="11002" cy="1011375"/>
            </a:xfrm>
            <a:prstGeom prst="straightConnector1">
              <a:avLst/>
            </a:prstGeom>
            <a:grpFill/>
            <a:ln w="38100" cap="flat" cmpd="sng" algn="ctr">
              <a:solidFill>
                <a:srgbClr val="000000"/>
              </a:solidFill>
              <a:prstDash val="solid"/>
              <a:round/>
              <a:headEnd type="triangle"/>
              <a:tailEnd type="triangle"/>
            </a:ln>
            <a:effectLst/>
          </p:spPr>
        </p:cxnSp>
        <p:cxnSp>
          <p:nvCxnSpPr>
            <p:cNvPr id="182" name="181 Conector recto de flecha"/>
            <p:cNvCxnSpPr>
              <a:stCxn id="131" idx="2"/>
              <a:endCxn id="139" idx="0"/>
            </p:cNvCxnSpPr>
            <p:nvPr/>
          </p:nvCxnSpPr>
          <p:spPr bwMode="auto">
            <a:xfrm flipH="1">
              <a:off x="3677226" y="2851893"/>
              <a:ext cx="8148" cy="1031739"/>
            </a:xfrm>
            <a:prstGeom prst="straightConnector1">
              <a:avLst/>
            </a:prstGeom>
            <a:grpFill/>
            <a:ln w="38100" cap="flat" cmpd="sng" algn="ctr">
              <a:solidFill>
                <a:srgbClr val="000000"/>
              </a:solidFill>
              <a:prstDash val="solid"/>
              <a:round/>
              <a:headEnd type="triangle"/>
              <a:tailEnd type="triangle"/>
            </a:ln>
            <a:effectLst/>
          </p:spPr>
        </p:cxnSp>
        <p:cxnSp>
          <p:nvCxnSpPr>
            <p:cNvPr id="183" name="182 Conector recto de flecha"/>
            <p:cNvCxnSpPr>
              <a:stCxn id="139" idx="2"/>
              <a:endCxn id="140" idx="0"/>
            </p:cNvCxnSpPr>
            <p:nvPr/>
          </p:nvCxnSpPr>
          <p:spPr bwMode="auto">
            <a:xfrm>
              <a:off x="3677226" y="4432272"/>
              <a:ext cx="5503" cy="995084"/>
            </a:xfrm>
            <a:prstGeom prst="straightConnector1">
              <a:avLst/>
            </a:prstGeom>
            <a:grpFill/>
            <a:ln w="38100" cap="flat" cmpd="sng" algn="ctr">
              <a:solidFill>
                <a:srgbClr val="000000"/>
              </a:solidFill>
              <a:prstDash val="solid"/>
              <a:round/>
              <a:headEnd type="triangle"/>
              <a:tailEnd type="triangle"/>
            </a:ln>
            <a:effectLst/>
          </p:spPr>
        </p:cxnSp>
        <p:cxnSp>
          <p:nvCxnSpPr>
            <p:cNvPr id="184" name="183 Conector recto de flecha"/>
            <p:cNvCxnSpPr>
              <a:stCxn id="125" idx="3"/>
              <a:endCxn id="127" idx="1"/>
            </p:cNvCxnSpPr>
            <p:nvPr/>
          </p:nvCxnSpPr>
          <p:spPr bwMode="auto">
            <a:xfrm>
              <a:off x="1480576" y="2577573"/>
              <a:ext cx="688200" cy="4073"/>
            </a:xfrm>
            <a:prstGeom prst="straightConnector1">
              <a:avLst/>
            </a:prstGeom>
            <a:grpFill/>
            <a:ln w="38100" cap="flat" cmpd="sng" algn="ctr">
              <a:solidFill>
                <a:srgbClr val="000000"/>
              </a:solidFill>
              <a:prstDash val="solid"/>
              <a:round/>
              <a:headEnd type="triangle"/>
              <a:tailEnd type="triangle"/>
            </a:ln>
            <a:effectLst/>
          </p:spPr>
        </p:cxnSp>
        <p:cxnSp>
          <p:nvCxnSpPr>
            <p:cNvPr id="185" name="184 Conector recto de flecha"/>
            <p:cNvCxnSpPr>
              <a:stCxn id="127" idx="3"/>
              <a:endCxn id="131" idx="1"/>
            </p:cNvCxnSpPr>
            <p:nvPr/>
          </p:nvCxnSpPr>
          <p:spPr bwMode="auto">
            <a:xfrm flipV="1">
              <a:off x="2717416" y="2577573"/>
              <a:ext cx="693638" cy="4073"/>
            </a:xfrm>
            <a:prstGeom prst="straightConnector1">
              <a:avLst/>
            </a:prstGeom>
            <a:grpFill/>
            <a:ln w="38100" cap="flat" cmpd="sng" algn="ctr">
              <a:solidFill>
                <a:srgbClr val="000000"/>
              </a:solidFill>
              <a:prstDash val="solid"/>
              <a:round/>
              <a:headEnd type="triangle"/>
              <a:tailEnd type="triangle"/>
            </a:ln>
            <a:effectLst/>
          </p:spPr>
        </p:cxnSp>
        <p:cxnSp>
          <p:nvCxnSpPr>
            <p:cNvPr id="186" name="185 Conector recto de flecha"/>
            <p:cNvCxnSpPr>
              <a:stCxn id="129" idx="3"/>
              <a:endCxn id="137" idx="1"/>
            </p:cNvCxnSpPr>
            <p:nvPr/>
          </p:nvCxnSpPr>
          <p:spPr bwMode="auto">
            <a:xfrm flipV="1">
              <a:off x="1475075" y="4153881"/>
              <a:ext cx="689596" cy="8205"/>
            </a:xfrm>
            <a:prstGeom prst="straightConnector1">
              <a:avLst/>
            </a:prstGeom>
            <a:grpFill/>
            <a:ln w="38100" cap="flat" cmpd="sng" algn="ctr">
              <a:solidFill>
                <a:srgbClr val="000000"/>
              </a:solidFill>
              <a:prstDash val="solid"/>
              <a:round/>
              <a:headEnd type="triangle"/>
              <a:tailEnd type="triangle"/>
            </a:ln>
            <a:effectLst/>
          </p:spPr>
        </p:cxnSp>
        <p:cxnSp>
          <p:nvCxnSpPr>
            <p:cNvPr id="187" name="186 Conector recto de flecha"/>
            <p:cNvCxnSpPr>
              <a:stCxn id="137" idx="3"/>
              <a:endCxn id="139" idx="1"/>
            </p:cNvCxnSpPr>
            <p:nvPr/>
          </p:nvCxnSpPr>
          <p:spPr bwMode="auto">
            <a:xfrm>
              <a:off x="2713311" y="4153881"/>
              <a:ext cx="689595" cy="4071"/>
            </a:xfrm>
            <a:prstGeom prst="straightConnector1">
              <a:avLst/>
            </a:prstGeom>
            <a:grpFill/>
            <a:ln w="38100" cap="flat" cmpd="sng" algn="ctr">
              <a:solidFill>
                <a:srgbClr val="000000"/>
              </a:solidFill>
              <a:prstDash val="solid"/>
              <a:round/>
              <a:headEnd type="triangle"/>
              <a:tailEnd type="triangle"/>
            </a:ln>
            <a:effectLst/>
          </p:spPr>
        </p:cxnSp>
        <p:cxnSp>
          <p:nvCxnSpPr>
            <p:cNvPr id="188" name="187 Conector recto de flecha"/>
            <p:cNvCxnSpPr>
              <a:stCxn id="133" idx="3"/>
              <a:endCxn id="135" idx="1"/>
            </p:cNvCxnSpPr>
            <p:nvPr/>
          </p:nvCxnSpPr>
          <p:spPr bwMode="auto">
            <a:xfrm flipV="1">
              <a:off x="1472428" y="5713896"/>
              <a:ext cx="703245" cy="8147"/>
            </a:xfrm>
            <a:prstGeom prst="straightConnector1">
              <a:avLst/>
            </a:prstGeom>
            <a:grpFill/>
            <a:ln w="38100" cap="flat" cmpd="sng" algn="ctr">
              <a:solidFill>
                <a:srgbClr val="000000"/>
              </a:solidFill>
              <a:prstDash val="solid"/>
              <a:round/>
              <a:headEnd type="triangle"/>
              <a:tailEnd type="triangle"/>
            </a:ln>
            <a:effectLst/>
          </p:spPr>
        </p:cxnSp>
        <p:cxnSp>
          <p:nvCxnSpPr>
            <p:cNvPr id="189" name="188 Conector recto de flecha"/>
            <p:cNvCxnSpPr>
              <a:stCxn id="135" idx="3"/>
              <a:endCxn id="140" idx="1"/>
            </p:cNvCxnSpPr>
            <p:nvPr/>
          </p:nvCxnSpPr>
          <p:spPr bwMode="auto">
            <a:xfrm flipV="1">
              <a:off x="2724313" y="5701676"/>
              <a:ext cx="684096" cy="12220"/>
            </a:xfrm>
            <a:prstGeom prst="straightConnector1">
              <a:avLst/>
            </a:prstGeom>
            <a:grpFill/>
            <a:ln w="38100" cap="flat" cmpd="sng" algn="ctr">
              <a:solidFill>
                <a:srgbClr val="000000"/>
              </a:solidFill>
              <a:prstDash val="solid"/>
              <a:round/>
              <a:headEnd type="triangle"/>
              <a:tailEnd type="triangle"/>
            </a:ln>
            <a:effectLst/>
          </p:spPr>
        </p:cxnSp>
      </p:grpSp>
      <p:cxnSp>
        <p:nvCxnSpPr>
          <p:cNvPr id="191" name="190 Conector recto de flecha"/>
          <p:cNvCxnSpPr/>
          <p:nvPr/>
        </p:nvCxnSpPr>
        <p:spPr bwMode="auto">
          <a:xfrm flipV="1">
            <a:off x="4591217" y="3784077"/>
            <a:ext cx="0" cy="759125"/>
          </a:xfrm>
          <a:prstGeom prst="straightConnector1">
            <a:avLst/>
          </a:prstGeom>
          <a:noFill/>
          <a:ln w="28575" cap="flat" cmpd="sng" algn="ctr">
            <a:solidFill>
              <a:srgbClr val="000000"/>
            </a:solidFill>
            <a:prstDash val="solid"/>
            <a:round/>
            <a:headEnd type="triangle"/>
            <a:tailEnd type="triangle"/>
          </a:ln>
          <a:effectLst/>
        </p:spPr>
      </p:cxnSp>
      <p:cxnSp>
        <p:nvCxnSpPr>
          <p:cNvPr id="192" name="191 Conector recto de flecha"/>
          <p:cNvCxnSpPr/>
          <p:nvPr/>
        </p:nvCxnSpPr>
        <p:spPr bwMode="auto">
          <a:xfrm flipV="1">
            <a:off x="5709776" y="4428183"/>
            <a:ext cx="0" cy="759125"/>
          </a:xfrm>
          <a:prstGeom prst="straightConnector1">
            <a:avLst/>
          </a:prstGeom>
          <a:noFill/>
          <a:ln w="28575" cap="flat" cmpd="sng" algn="ctr">
            <a:solidFill>
              <a:srgbClr val="000000"/>
            </a:solidFill>
            <a:prstDash val="solid"/>
            <a:round/>
            <a:headEnd type="triangle"/>
            <a:tailEnd type="triangle"/>
          </a:ln>
          <a:effectLst/>
        </p:spPr>
      </p:cxnSp>
      <p:cxnSp>
        <p:nvCxnSpPr>
          <p:cNvPr id="197" name="196 Conector recto de flecha"/>
          <p:cNvCxnSpPr/>
          <p:nvPr/>
        </p:nvCxnSpPr>
        <p:spPr bwMode="auto">
          <a:xfrm flipV="1">
            <a:off x="6813957" y="5083790"/>
            <a:ext cx="0" cy="759125"/>
          </a:xfrm>
          <a:prstGeom prst="straightConnector1">
            <a:avLst/>
          </a:prstGeom>
          <a:noFill/>
          <a:ln w="28575" cap="flat" cmpd="sng" algn="ctr">
            <a:solidFill>
              <a:srgbClr val="000000"/>
            </a:solidFill>
            <a:prstDash val="solid"/>
            <a:round/>
            <a:headEnd type="triangle"/>
            <a:tailEnd type="triangle"/>
          </a:ln>
          <a:effectLst/>
        </p:spPr>
      </p:cxnSp>
      <p:cxnSp>
        <p:nvCxnSpPr>
          <p:cNvPr id="202" name="201 Conector recto de flecha"/>
          <p:cNvCxnSpPr/>
          <p:nvPr/>
        </p:nvCxnSpPr>
        <p:spPr bwMode="auto">
          <a:xfrm flipV="1">
            <a:off x="5468235" y="3272243"/>
            <a:ext cx="0" cy="759125"/>
          </a:xfrm>
          <a:prstGeom prst="straightConnector1">
            <a:avLst/>
          </a:prstGeom>
          <a:noFill/>
          <a:ln w="28575" cap="flat" cmpd="sng" algn="ctr">
            <a:solidFill>
              <a:srgbClr val="000000"/>
            </a:solidFill>
            <a:prstDash val="solid"/>
            <a:round/>
            <a:headEnd type="triangle"/>
            <a:tailEnd type="triangle"/>
          </a:ln>
          <a:effectLst/>
        </p:spPr>
      </p:cxnSp>
      <p:cxnSp>
        <p:nvCxnSpPr>
          <p:cNvPr id="207" name="206 Conector recto de flecha"/>
          <p:cNvCxnSpPr/>
          <p:nvPr/>
        </p:nvCxnSpPr>
        <p:spPr bwMode="auto">
          <a:xfrm flipV="1">
            <a:off x="6555164" y="3927851"/>
            <a:ext cx="0" cy="759125"/>
          </a:xfrm>
          <a:prstGeom prst="straightConnector1">
            <a:avLst/>
          </a:prstGeom>
          <a:noFill/>
          <a:ln w="28575" cap="flat" cmpd="sng" algn="ctr">
            <a:solidFill>
              <a:srgbClr val="000000"/>
            </a:solidFill>
            <a:prstDash val="solid"/>
            <a:round/>
            <a:headEnd type="triangle"/>
            <a:tailEnd type="triangle"/>
          </a:ln>
          <a:effectLst/>
        </p:spPr>
      </p:cxnSp>
      <p:cxnSp>
        <p:nvCxnSpPr>
          <p:cNvPr id="210" name="209 Conector recto de flecha"/>
          <p:cNvCxnSpPr/>
          <p:nvPr/>
        </p:nvCxnSpPr>
        <p:spPr bwMode="auto">
          <a:xfrm flipV="1">
            <a:off x="7676598" y="4557579"/>
            <a:ext cx="0" cy="759125"/>
          </a:xfrm>
          <a:prstGeom prst="straightConnector1">
            <a:avLst/>
          </a:prstGeom>
          <a:noFill/>
          <a:ln w="28575" cap="flat" cmpd="sng" algn="ctr">
            <a:solidFill>
              <a:srgbClr val="000000"/>
            </a:solidFill>
            <a:prstDash val="solid"/>
            <a:round/>
            <a:headEnd type="triangle"/>
            <a:tailEnd type="triangle"/>
          </a:ln>
          <a:effectLst/>
        </p:spPr>
      </p:cxnSp>
      <p:cxnSp>
        <p:nvCxnSpPr>
          <p:cNvPr id="213" name="212 Conector recto de flecha"/>
          <p:cNvCxnSpPr/>
          <p:nvPr/>
        </p:nvCxnSpPr>
        <p:spPr bwMode="auto">
          <a:xfrm flipV="1">
            <a:off x="6313624" y="2789163"/>
            <a:ext cx="0" cy="759125"/>
          </a:xfrm>
          <a:prstGeom prst="straightConnector1">
            <a:avLst/>
          </a:prstGeom>
          <a:noFill/>
          <a:ln w="28575" cap="flat" cmpd="sng" algn="ctr">
            <a:solidFill>
              <a:srgbClr val="000000"/>
            </a:solidFill>
            <a:prstDash val="solid"/>
            <a:round/>
            <a:headEnd type="triangle"/>
            <a:tailEnd type="triangle"/>
          </a:ln>
          <a:effectLst/>
        </p:spPr>
      </p:cxnSp>
      <p:cxnSp>
        <p:nvCxnSpPr>
          <p:cNvPr id="216" name="215 Conector recto de flecha"/>
          <p:cNvCxnSpPr/>
          <p:nvPr/>
        </p:nvCxnSpPr>
        <p:spPr bwMode="auto">
          <a:xfrm flipV="1">
            <a:off x="7443685" y="3427518"/>
            <a:ext cx="0" cy="759125"/>
          </a:xfrm>
          <a:prstGeom prst="straightConnector1">
            <a:avLst/>
          </a:prstGeom>
          <a:noFill/>
          <a:ln w="28575" cap="flat" cmpd="sng" algn="ctr">
            <a:solidFill>
              <a:srgbClr val="000000"/>
            </a:solidFill>
            <a:prstDash val="solid"/>
            <a:round/>
            <a:headEnd type="triangle"/>
            <a:tailEnd type="triangle"/>
          </a:ln>
          <a:effectLst/>
        </p:spPr>
      </p:cxnSp>
      <p:cxnSp>
        <p:nvCxnSpPr>
          <p:cNvPr id="219" name="218 Conector recto de flecha"/>
          <p:cNvCxnSpPr/>
          <p:nvPr/>
        </p:nvCxnSpPr>
        <p:spPr bwMode="auto">
          <a:xfrm flipV="1">
            <a:off x="8573746" y="4031368"/>
            <a:ext cx="0" cy="759125"/>
          </a:xfrm>
          <a:prstGeom prst="straightConnector1">
            <a:avLst/>
          </a:prstGeom>
          <a:noFill/>
          <a:ln w="28575" cap="flat" cmpd="sng" algn="ctr">
            <a:solidFill>
              <a:srgbClr val="000000"/>
            </a:solidFill>
            <a:prstDash val="solid"/>
            <a:round/>
            <a:headEnd type="triangle"/>
            <a:tailEnd type="triangle"/>
          </a:ln>
          <a:effectLst/>
        </p:spPr>
      </p:cxnSp>
      <p:sp>
        <p:nvSpPr>
          <p:cNvPr id="222" name="221 CuadroTexto"/>
          <p:cNvSpPr txBox="1"/>
          <p:nvPr/>
        </p:nvSpPr>
        <p:spPr>
          <a:xfrm>
            <a:off x="7125141" y="2683820"/>
            <a:ext cx="17694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92D050"/>
                </a:solidFill>
                <a:latin typeface="Calibri" pitchFamily="34" charset="0"/>
              </a:rPr>
              <a:t>CORE-L1 LAYER</a:t>
            </a:r>
            <a:endParaRPr lang="en-US" b="1" dirty="0">
              <a:solidFill>
                <a:srgbClr val="92D050"/>
              </a:solidFill>
              <a:latin typeface="Calibri" pitchFamily="34" charset="0"/>
            </a:endParaRPr>
          </a:p>
        </p:txBody>
      </p:sp>
      <p:sp>
        <p:nvSpPr>
          <p:cNvPr id="225" name="224 CuadroTexto"/>
          <p:cNvSpPr txBox="1"/>
          <p:nvPr/>
        </p:nvSpPr>
        <p:spPr>
          <a:xfrm>
            <a:off x="4728515" y="5432466"/>
            <a:ext cx="11938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A3E7FF"/>
                </a:solidFill>
                <a:latin typeface="Calibri" pitchFamily="34" charset="0"/>
              </a:rPr>
              <a:t>LLC LAYER</a:t>
            </a:r>
            <a:endParaRPr lang="en-US" b="1" dirty="0">
              <a:solidFill>
                <a:srgbClr val="A3E7FF"/>
              </a:solidFill>
              <a:latin typeface="Calibri" pitchFamily="34" charset="0"/>
            </a:endParaRPr>
          </a:p>
        </p:txBody>
      </p:sp>
      <p:sp>
        <p:nvSpPr>
          <p:cNvPr id="76" name="2 Marcador de contenido" descr="Rectangle: Click to edit Master text styles&#10;Second level&#10;Third level&#10;Fourth level&#10;Fifth level"/>
          <p:cNvSpPr>
            <a:spLocks noGrp="1"/>
          </p:cNvSpPr>
          <p:nvPr>
            <p:ph sz="half" idx="1"/>
          </p:nvPr>
        </p:nvSpPr>
        <p:spPr>
          <a:xfrm>
            <a:off x="1" y="1131126"/>
            <a:ext cx="8989620" cy="816421"/>
          </a:xfrm>
        </p:spPr>
        <p:txBody>
          <a:bodyPr>
            <a:noAutofit/>
          </a:bodyPr>
          <a:lstStyle/>
          <a:p>
            <a:r>
              <a:rPr lang="en-US" sz="2800" b="1" dirty="0" smtClean="0"/>
              <a:t>What about messages with </a:t>
            </a:r>
            <a:r>
              <a:rPr lang="en-US" sz="2800" b="1" dirty="0" err="1" smtClean="0"/>
              <a:t>src</a:t>
            </a:r>
            <a:r>
              <a:rPr lang="en-US" sz="2800" b="1" dirty="0" smtClean="0"/>
              <a:t> &amp; </a:t>
            </a:r>
            <a:r>
              <a:rPr lang="en-US" sz="2800" b="1" dirty="0" err="1" smtClean="0"/>
              <a:t>dst</a:t>
            </a:r>
            <a:r>
              <a:rPr lang="en-US" sz="2800" b="1" dirty="0" smtClean="0"/>
              <a:t> at Core-L1 layer?</a:t>
            </a:r>
          </a:p>
        </p:txBody>
      </p:sp>
      <p:grpSp>
        <p:nvGrpSpPr>
          <p:cNvPr id="3" name="107 Grupo"/>
          <p:cNvGrpSpPr/>
          <p:nvPr/>
        </p:nvGrpSpPr>
        <p:grpSpPr>
          <a:xfrm>
            <a:off x="4833260" y="2108800"/>
            <a:ext cx="3222525" cy="3693110"/>
            <a:chOff x="4940135" y="1811925"/>
            <a:chExt cx="3222525" cy="3693110"/>
          </a:xfrm>
        </p:grpSpPr>
        <p:grpSp>
          <p:nvGrpSpPr>
            <p:cNvPr id="6" name="120 Grupo"/>
            <p:cNvGrpSpPr/>
            <p:nvPr/>
          </p:nvGrpSpPr>
          <p:grpSpPr>
            <a:xfrm>
              <a:off x="5126754" y="1811925"/>
              <a:ext cx="3035906" cy="3693110"/>
              <a:chOff x="923788" y="2303253"/>
              <a:chExt cx="3035906" cy="3693110"/>
            </a:xfrm>
            <a:solidFill>
              <a:srgbClr val="92D050"/>
            </a:solidFill>
            <a:scene3d>
              <a:camera prst="isometricTopUp"/>
              <a:lightRig rig="threePt" dir="t"/>
            </a:scene3d>
          </p:grpSpPr>
          <p:sp>
            <p:nvSpPr>
              <p:cNvPr id="96" name="95 CuadroTexto"/>
              <p:cNvSpPr txBox="1"/>
              <p:nvPr/>
            </p:nvSpPr>
            <p:spPr>
              <a:xfrm>
                <a:off x="931936" y="2303253"/>
                <a:ext cx="548640" cy="548640"/>
              </a:xfrm>
              <a:prstGeom prst="rect">
                <a:avLst/>
              </a:prstGeom>
              <a:grpFill/>
              <a:ln w="25400">
                <a:solidFill>
                  <a:schemeClr val="bg1">
                    <a:lumMod val="50000"/>
                  </a:schemeClr>
                </a:solidFill>
              </a:ln>
            </p:spPr>
            <p:txBody>
              <a:bodyPr wrap="square" lIns="0" rIns="0" rtlCol="0">
                <a:spAutoFit/>
              </a:bodyPr>
              <a:lstStyle/>
              <a:p>
                <a:pPr algn="ctr"/>
                <a:r>
                  <a:rPr lang="en-US" sz="1600" b="1" dirty="0" smtClean="0">
                    <a:latin typeface="+mj-lt"/>
                  </a:rPr>
                  <a:t>R</a:t>
                </a:r>
                <a:r>
                  <a:rPr lang="en-US" sz="1600" b="1" baseline="-25000" dirty="0" smtClean="0">
                    <a:latin typeface="+mj-lt"/>
                  </a:rPr>
                  <a:t>0</a:t>
                </a:r>
                <a:endParaRPr lang="en-US" b="1" baseline="-25000" dirty="0">
                  <a:latin typeface="+mj-lt"/>
                </a:endParaRPr>
              </a:p>
            </p:txBody>
          </p:sp>
          <p:sp>
            <p:nvSpPr>
              <p:cNvPr id="97" name="96 CuadroTexto"/>
              <p:cNvSpPr txBox="1"/>
              <p:nvPr/>
            </p:nvSpPr>
            <p:spPr>
              <a:xfrm>
                <a:off x="2168776" y="2307326"/>
                <a:ext cx="548640" cy="548640"/>
              </a:xfrm>
              <a:prstGeom prst="rect">
                <a:avLst/>
              </a:prstGeom>
              <a:grpFill/>
              <a:ln w="25400">
                <a:solidFill>
                  <a:schemeClr val="bg1">
                    <a:lumMod val="50000"/>
                  </a:schemeClr>
                </a:solidFill>
              </a:ln>
            </p:spPr>
            <p:txBody>
              <a:bodyPr wrap="square" lIns="0" rIns="0" rtlCol="0">
                <a:spAutoFit/>
              </a:bodyPr>
              <a:lstStyle/>
              <a:p>
                <a:pPr algn="ctr"/>
                <a:r>
                  <a:rPr lang="en-US" sz="1600" b="1" dirty="0" smtClean="0">
                    <a:latin typeface="+mj-lt"/>
                  </a:rPr>
                  <a:t>R</a:t>
                </a:r>
                <a:r>
                  <a:rPr lang="en-US" sz="1600" b="1" baseline="-25000" dirty="0" smtClean="0">
                    <a:latin typeface="+mj-lt"/>
                  </a:rPr>
                  <a:t>1</a:t>
                </a:r>
                <a:endParaRPr lang="en-US" b="1" baseline="-25000" dirty="0">
                  <a:latin typeface="+mj-lt"/>
                </a:endParaRPr>
              </a:p>
            </p:txBody>
          </p:sp>
          <p:sp>
            <p:nvSpPr>
              <p:cNvPr id="100" name="99 CuadroTexto"/>
              <p:cNvSpPr txBox="1"/>
              <p:nvPr/>
            </p:nvSpPr>
            <p:spPr>
              <a:xfrm>
                <a:off x="926435" y="3887766"/>
                <a:ext cx="548640" cy="548640"/>
              </a:xfrm>
              <a:prstGeom prst="rect">
                <a:avLst/>
              </a:prstGeom>
              <a:grpFill/>
              <a:ln w="25400">
                <a:solidFill>
                  <a:schemeClr val="bg1">
                    <a:lumMod val="50000"/>
                  </a:schemeClr>
                </a:solidFill>
              </a:ln>
            </p:spPr>
            <p:txBody>
              <a:bodyPr wrap="square" lIns="0" rIns="0" rtlCol="0">
                <a:spAutoFit/>
              </a:bodyPr>
              <a:lstStyle/>
              <a:p>
                <a:pPr algn="ctr"/>
                <a:r>
                  <a:rPr lang="en-US" sz="1600" b="1" dirty="0" smtClean="0">
                    <a:latin typeface="+mj-lt"/>
                  </a:rPr>
                  <a:t>R</a:t>
                </a:r>
                <a:r>
                  <a:rPr lang="en-US" sz="1600" b="1" baseline="-25000" dirty="0" smtClean="0">
                    <a:latin typeface="+mj-lt"/>
                  </a:rPr>
                  <a:t>3</a:t>
                </a:r>
                <a:endParaRPr lang="en-US" b="1" baseline="-25000" dirty="0">
                  <a:latin typeface="+mj-lt"/>
                </a:endParaRPr>
              </a:p>
            </p:txBody>
          </p:sp>
          <p:sp>
            <p:nvSpPr>
              <p:cNvPr id="101" name="100 CuadroTexto"/>
              <p:cNvSpPr txBox="1"/>
              <p:nvPr/>
            </p:nvSpPr>
            <p:spPr>
              <a:xfrm>
                <a:off x="3411054" y="2303253"/>
                <a:ext cx="548640" cy="548640"/>
              </a:xfrm>
              <a:prstGeom prst="rect">
                <a:avLst/>
              </a:prstGeom>
              <a:grpFill/>
              <a:ln w="25400">
                <a:solidFill>
                  <a:schemeClr val="bg1">
                    <a:lumMod val="50000"/>
                  </a:schemeClr>
                </a:solidFill>
              </a:ln>
            </p:spPr>
            <p:txBody>
              <a:bodyPr wrap="square" lIns="0" rIns="0" rtlCol="0">
                <a:spAutoFit/>
              </a:bodyPr>
              <a:lstStyle/>
              <a:p>
                <a:pPr algn="ctr"/>
                <a:r>
                  <a:rPr lang="en-US" sz="1600" b="1" dirty="0" smtClean="0">
                    <a:latin typeface="+mj-lt"/>
                  </a:rPr>
                  <a:t>R</a:t>
                </a:r>
                <a:r>
                  <a:rPr lang="en-US" sz="1600" b="1" baseline="-25000" dirty="0" smtClean="0">
                    <a:latin typeface="+mj-lt"/>
                  </a:rPr>
                  <a:t>2</a:t>
                </a:r>
                <a:endParaRPr lang="en-US" b="1" baseline="-25000" dirty="0">
                  <a:latin typeface="+mj-lt"/>
                </a:endParaRPr>
              </a:p>
            </p:txBody>
          </p:sp>
          <p:sp>
            <p:nvSpPr>
              <p:cNvPr id="102" name="101 CuadroTexto"/>
              <p:cNvSpPr txBox="1"/>
              <p:nvPr/>
            </p:nvSpPr>
            <p:spPr>
              <a:xfrm>
                <a:off x="923788" y="5447723"/>
                <a:ext cx="548640" cy="548640"/>
              </a:xfrm>
              <a:prstGeom prst="rect">
                <a:avLst/>
              </a:prstGeom>
              <a:grpFill/>
              <a:ln w="25400">
                <a:solidFill>
                  <a:schemeClr val="bg1">
                    <a:lumMod val="50000"/>
                  </a:schemeClr>
                </a:solidFill>
              </a:ln>
            </p:spPr>
            <p:txBody>
              <a:bodyPr wrap="square" lIns="0" rIns="0" rtlCol="0">
                <a:spAutoFit/>
              </a:bodyPr>
              <a:lstStyle/>
              <a:p>
                <a:pPr algn="ctr"/>
                <a:r>
                  <a:rPr lang="en-US" sz="1600" b="1" dirty="0" smtClean="0">
                    <a:latin typeface="+mj-lt"/>
                  </a:rPr>
                  <a:t>R</a:t>
                </a:r>
                <a:r>
                  <a:rPr lang="en-US" sz="1600" b="1" baseline="-25000" dirty="0" smtClean="0">
                    <a:latin typeface="+mj-lt"/>
                  </a:rPr>
                  <a:t>6</a:t>
                </a:r>
                <a:endParaRPr lang="en-US" b="1" baseline="-25000" dirty="0">
                  <a:latin typeface="+mj-lt"/>
                </a:endParaRPr>
              </a:p>
            </p:txBody>
          </p:sp>
          <p:sp>
            <p:nvSpPr>
              <p:cNvPr id="103" name="102 CuadroTexto"/>
              <p:cNvSpPr txBox="1"/>
              <p:nvPr/>
            </p:nvSpPr>
            <p:spPr>
              <a:xfrm>
                <a:off x="2175673" y="5439576"/>
                <a:ext cx="548640" cy="548640"/>
              </a:xfrm>
              <a:prstGeom prst="rect">
                <a:avLst/>
              </a:prstGeom>
              <a:grpFill/>
              <a:ln w="25400">
                <a:solidFill>
                  <a:schemeClr val="bg1">
                    <a:lumMod val="50000"/>
                  </a:schemeClr>
                </a:solidFill>
              </a:ln>
            </p:spPr>
            <p:txBody>
              <a:bodyPr wrap="square" lIns="0" rIns="0" rtlCol="0">
                <a:spAutoFit/>
              </a:bodyPr>
              <a:lstStyle/>
              <a:p>
                <a:pPr algn="ctr"/>
                <a:r>
                  <a:rPr lang="en-US" sz="1600" b="1" dirty="0" smtClean="0">
                    <a:latin typeface="+mj-lt"/>
                  </a:rPr>
                  <a:t>R</a:t>
                </a:r>
                <a:r>
                  <a:rPr lang="en-US" sz="1600" b="1" baseline="-25000" dirty="0" smtClean="0">
                    <a:latin typeface="+mj-lt"/>
                  </a:rPr>
                  <a:t>7</a:t>
                </a:r>
                <a:endParaRPr lang="en-US" b="1" baseline="-25000" dirty="0">
                  <a:latin typeface="+mj-lt"/>
                </a:endParaRPr>
              </a:p>
            </p:txBody>
          </p:sp>
          <p:sp>
            <p:nvSpPr>
              <p:cNvPr id="104" name="103 CuadroTexto"/>
              <p:cNvSpPr txBox="1"/>
              <p:nvPr/>
            </p:nvSpPr>
            <p:spPr>
              <a:xfrm>
                <a:off x="2164671" y="3879561"/>
                <a:ext cx="548640" cy="548640"/>
              </a:xfrm>
              <a:prstGeom prst="rect">
                <a:avLst/>
              </a:prstGeom>
              <a:grpFill/>
              <a:ln w="25400">
                <a:solidFill>
                  <a:schemeClr val="bg1">
                    <a:lumMod val="50000"/>
                  </a:schemeClr>
                </a:solidFill>
              </a:ln>
            </p:spPr>
            <p:txBody>
              <a:bodyPr wrap="square" lIns="0" rIns="0" rtlCol="0">
                <a:spAutoFit/>
              </a:bodyPr>
              <a:lstStyle/>
              <a:p>
                <a:pPr algn="ctr"/>
                <a:r>
                  <a:rPr lang="en-US" sz="1600" b="1" dirty="0" smtClean="0">
                    <a:latin typeface="+mj-lt"/>
                  </a:rPr>
                  <a:t>R</a:t>
                </a:r>
                <a:r>
                  <a:rPr lang="en-US" sz="1600" b="1" baseline="-25000" dirty="0" smtClean="0">
                    <a:latin typeface="+mj-lt"/>
                  </a:rPr>
                  <a:t>4</a:t>
                </a:r>
                <a:endParaRPr lang="en-US" b="1" baseline="-25000" dirty="0">
                  <a:latin typeface="+mj-lt"/>
                </a:endParaRPr>
              </a:p>
            </p:txBody>
          </p:sp>
          <p:sp>
            <p:nvSpPr>
              <p:cNvPr id="105" name="104 CuadroTexto"/>
              <p:cNvSpPr txBox="1"/>
              <p:nvPr/>
            </p:nvSpPr>
            <p:spPr>
              <a:xfrm>
                <a:off x="3402906" y="3883632"/>
                <a:ext cx="548640" cy="548640"/>
              </a:xfrm>
              <a:prstGeom prst="rect">
                <a:avLst/>
              </a:prstGeom>
              <a:grpFill/>
              <a:ln w="25400">
                <a:solidFill>
                  <a:schemeClr val="bg1">
                    <a:lumMod val="50000"/>
                  </a:schemeClr>
                </a:solidFill>
              </a:ln>
            </p:spPr>
            <p:txBody>
              <a:bodyPr wrap="square" lIns="0" rIns="0" rtlCol="0">
                <a:spAutoFit/>
              </a:bodyPr>
              <a:lstStyle/>
              <a:p>
                <a:pPr algn="ctr"/>
                <a:r>
                  <a:rPr lang="en-US" sz="1600" b="1" dirty="0" smtClean="0">
                    <a:latin typeface="+mj-lt"/>
                  </a:rPr>
                  <a:t>R</a:t>
                </a:r>
                <a:r>
                  <a:rPr lang="en-US" sz="1600" b="1" baseline="-25000" dirty="0" smtClean="0">
                    <a:latin typeface="+mj-lt"/>
                  </a:rPr>
                  <a:t>5</a:t>
                </a:r>
                <a:endParaRPr lang="en-US" b="1" baseline="-25000" dirty="0">
                  <a:latin typeface="+mj-lt"/>
                </a:endParaRPr>
              </a:p>
            </p:txBody>
          </p:sp>
          <p:sp>
            <p:nvSpPr>
              <p:cNvPr id="110" name="109 CuadroTexto"/>
              <p:cNvSpPr txBox="1"/>
              <p:nvPr/>
            </p:nvSpPr>
            <p:spPr>
              <a:xfrm>
                <a:off x="3408409" y="5427356"/>
                <a:ext cx="548640" cy="548640"/>
              </a:xfrm>
              <a:prstGeom prst="rect">
                <a:avLst/>
              </a:prstGeom>
              <a:grpFill/>
              <a:ln w="25400">
                <a:solidFill>
                  <a:schemeClr val="bg1">
                    <a:lumMod val="50000"/>
                  </a:schemeClr>
                </a:solidFill>
              </a:ln>
            </p:spPr>
            <p:txBody>
              <a:bodyPr wrap="square" lIns="0" rIns="0" rtlCol="0">
                <a:spAutoFit/>
              </a:bodyPr>
              <a:lstStyle/>
              <a:p>
                <a:pPr algn="ctr"/>
                <a:r>
                  <a:rPr lang="en-US" sz="1600" b="1" dirty="0" smtClean="0">
                    <a:latin typeface="+mj-lt"/>
                  </a:rPr>
                  <a:t>R</a:t>
                </a:r>
                <a:r>
                  <a:rPr lang="en-US" sz="1600" b="1" baseline="-25000" dirty="0" smtClean="0">
                    <a:latin typeface="+mj-lt"/>
                  </a:rPr>
                  <a:t>8</a:t>
                </a:r>
                <a:endParaRPr lang="en-US" b="1" baseline="-25000" dirty="0">
                  <a:latin typeface="+mj-lt"/>
                </a:endParaRPr>
              </a:p>
            </p:txBody>
          </p:sp>
          <p:cxnSp>
            <p:nvCxnSpPr>
              <p:cNvPr id="112" name="111 Conector recto de flecha"/>
              <p:cNvCxnSpPr>
                <a:stCxn id="96" idx="2"/>
                <a:endCxn id="100" idx="0"/>
              </p:cNvCxnSpPr>
              <p:nvPr/>
            </p:nvCxnSpPr>
            <p:spPr bwMode="auto">
              <a:xfrm flipH="1">
                <a:off x="1200755" y="2851893"/>
                <a:ext cx="5501" cy="1035873"/>
              </a:xfrm>
              <a:prstGeom prst="straightConnector1">
                <a:avLst/>
              </a:prstGeom>
              <a:grpFill/>
              <a:ln w="38100" cap="flat" cmpd="sng" algn="ctr">
                <a:solidFill>
                  <a:srgbClr val="000000"/>
                </a:solidFill>
                <a:prstDash val="solid"/>
                <a:round/>
                <a:headEnd type="triangle"/>
                <a:tailEnd type="triangle"/>
              </a:ln>
              <a:effectLst/>
            </p:spPr>
          </p:cxnSp>
          <p:cxnSp>
            <p:nvCxnSpPr>
              <p:cNvPr id="118" name="117 Conector recto de flecha"/>
              <p:cNvCxnSpPr>
                <a:stCxn id="100" idx="2"/>
                <a:endCxn id="102" idx="0"/>
              </p:cNvCxnSpPr>
              <p:nvPr/>
            </p:nvCxnSpPr>
            <p:spPr bwMode="auto">
              <a:xfrm flipH="1">
                <a:off x="1198108" y="4436406"/>
                <a:ext cx="2647" cy="1011317"/>
              </a:xfrm>
              <a:prstGeom prst="straightConnector1">
                <a:avLst/>
              </a:prstGeom>
              <a:grpFill/>
              <a:ln w="38100" cap="flat" cmpd="sng" algn="ctr">
                <a:solidFill>
                  <a:srgbClr val="000000"/>
                </a:solidFill>
                <a:prstDash val="solid"/>
                <a:round/>
                <a:headEnd type="triangle"/>
                <a:tailEnd type="triangle"/>
              </a:ln>
              <a:effectLst/>
            </p:spPr>
          </p:cxnSp>
          <p:cxnSp>
            <p:nvCxnSpPr>
              <p:cNvPr id="120" name="119 Conector recto de flecha"/>
              <p:cNvCxnSpPr>
                <a:stCxn id="97" idx="2"/>
                <a:endCxn id="104" idx="0"/>
              </p:cNvCxnSpPr>
              <p:nvPr/>
            </p:nvCxnSpPr>
            <p:spPr bwMode="auto">
              <a:xfrm flipH="1">
                <a:off x="2438991" y="2855966"/>
                <a:ext cx="4105" cy="1023595"/>
              </a:xfrm>
              <a:prstGeom prst="straightConnector1">
                <a:avLst/>
              </a:prstGeom>
              <a:grpFill/>
              <a:ln w="38100" cap="flat" cmpd="sng" algn="ctr">
                <a:solidFill>
                  <a:srgbClr val="000000"/>
                </a:solidFill>
                <a:prstDash val="solid"/>
                <a:round/>
                <a:headEnd type="triangle"/>
                <a:tailEnd type="triangle"/>
              </a:ln>
              <a:effectLst/>
            </p:spPr>
          </p:cxnSp>
          <p:cxnSp>
            <p:nvCxnSpPr>
              <p:cNvPr id="122" name="121 Conector recto de flecha"/>
              <p:cNvCxnSpPr>
                <a:stCxn id="104" idx="2"/>
                <a:endCxn id="103" idx="0"/>
              </p:cNvCxnSpPr>
              <p:nvPr/>
            </p:nvCxnSpPr>
            <p:spPr bwMode="auto">
              <a:xfrm>
                <a:off x="2438991" y="4428201"/>
                <a:ext cx="11002" cy="1011375"/>
              </a:xfrm>
              <a:prstGeom prst="straightConnector1">
                <a:avLst/>
              </a:prstGeom>
              <a:grpFill/>
              <a:ln w="38100" cap="flat" cmpd="sng" algn="ctr">
                <a:solidFill>
                  <a:srgbClr val="000000"/>
                </a:solidFill>
                <a:prstDash val="solid"/>
                <a:round/>
                <a:headEnd type="triangle"/>
                <a:tailEnd type="triangle"/>
              </a:ln>
              <a:effectLst/>
            </p:spPr>
          </p:cxnSp>
          <p:cxnSp>
            <p:nvCxnSpPr>
              <p:cNvPr id="124" name="123 Conector recto de flecha"/>
              <p:cNvCxnSpPr>
                <a:stCxn id="101" idx="2"/>
                <a:endCxn id="105" idx="0"/>
              </p:cNvCxnSpPr>
              <p:nvPr/>
            </p:nvCxnSpPr>
            <p:spPr bwMode="auto">
              <a:xfrm flipH="1">
                <a:off x="3677226" y="2851893"/>
                <a:ext cx="8148" cy="1031739"/>
              </a:xfrm>
              <a:prstGeom prst="straightConnector1">
                <a:avLst/>
              </a:prstGeom>
              <a:grpFill/>
              <a:ln w="38100" cap="flat" cmpd="sng" algn="ctr">
                <a:solidFill>
                  <a:srgbClr val="000000"/>
                </a:solidFill>
                <a:prstDash val="solid"/>
                <a:round/>
                <a:headEnd type="triangle"/>
                <a:tailEnd type="triangle"/>
              </a:ln>
              <a:effectLst/>
            </p:spPr>
          </p:cxnSp>
          <p:cxnSp>
            <p:nvCxnSpPr>
              <p:cNvPr id="126" name="125 Conector recto de flecha"/>
              <p:cNvCxnSpPr>
                <a:stCxn id="105" idx="2"/>
                <a:endCxn id="110" idx="0"/>
              </p:cNvCxnSpPr>
              <p:nvPr/>
            </p:nvCxnSpPr>
            <p:spPr bwMode="auto">
              <a:xfrm>
                <a:off x="3677226" y="4432272"/>
                <a:ext cx="5503" cy="995084"/>
              </a:xfrm>
              <a:prstGeom prst="straightConnector1">
                <a:avLst/>
              </a:prstGeom>
              <a:grpFill/>
              <a:ln w="38100" cap="flat" cmpd="sng" algn="ctr">
                <a:solidFill>
                  <a:srgbClr val="000000"/>
                </a:solidFill>
                <a:prstDash val="solid"/>
                <a:round/>
                <a:headEnd type="triangle"/>
                <a:tailEnd type="triangle"/>
              </a:ln>
              <a:effectLst/>
            </p:spPr>
          </p:cxnSp>
          <p:cxnSp>
            <p:nvCxnSpPr>
              <p:cNvPr id="128" name="127 Conector recto de flecha"/>
              <p:cNvCxnSpPr>
                <a:stCxn id="96" idx="3"/>
                <a:endCxn id="97" idx="1"/>
              </p:cNvCxnSpPr>
              <p:nvPr/>
            </p:nvCxnSpPr>
            <p:spPr bwMode="auto">
              <a:xfrm>
                <a:off x="1480576" y="2577573"/>
                <a:ext cx="688200" cy="4073"/>
              </a:xfrm>
              <a:prstGeom prst="straightConnector1">
                <a:avLst/>
              </a:prstGeom>
              <a:grpFill/>
              <a:ln w="38100" cap="flat" cmpd="sng" algn="ctr">
                <a:solidFill>
                  <a:srgbClr val="000000"/>
                </a:solidFill>
                <a:prstDash val="solid"/>
                <a:round/>
                <a:headEnd type="triangle"/>
                <a:tailEnd type="triangle"/>
              </a:ln>
              <a:effectLst/>
            </p:spPr>
          </p:cxnSp>
          <p:cxnSp>
            <p:nvCxnSpPr>
              <p:cNvPr id="130" name="129 Conector recto de flecha"/>
              <p:cNvCxnSpPr>
                <a:stCxn id="97" idx="3"/>
                <a:endCxn id="101" idx="1"/>
              </p:cNvCxnSpPr>
              <p:nvPr/>
            </p:nvCxnSpPr>
            <p:spPr bwMode="auto">
              <a:xfrm flipV="1">
                <a:off x="2717416" y="2577573"/>
                <a:ext cx="693638" cy="4073"/>
              </a:xfrm>
              <a:prstGeom prst="straightConnector1">
                <a:avLst/>
              </a:prstGeom>
              <a:grpFill/>
              <a:ln w="38100" cap="flat" cmpd="sng" algn="ctr">
                <a:solidFill>
                  <a:srgbClr val="000000"/>
                </a:solidFill>
                <a:prstDash val="solid"/>
                <a:round/>
                <a:headEnd type="triangle"/>
                <a:tailEnd type="triangle"/>
              </a:ln>
              <a:effectLst/>
            </p:spPr>
          </p:cxnSp>
          <p:cxnSp>
            <p:nvCxnSpPr>
              <p:cNvPr id="132" name="131 Conector recto de flecha"/>
              <p:cNvCxnSpPr>
                <a:stCxn id="100" idx="3"/>
                <a:endCxn id="104" idx="1"/>
              </p:cNvCxnSpPr>
              <p:nvPr/>
            </p:nvCxnSpPr>
            <p:spPr bwMode="auto">
              <a:xfrm flipV="1">
                <a:off x="1475075" y="4153881"/>
                <a:ext cx="689596" cy="8205"/>
              </a:xfrm>
              <a:prstGeom prst="straightConnector1">
                <a:avLst/>
              </a:prstGeom>
              <a:grpFill/>
              <a:ln w="38100" cap="flat" cmpd="sng" algn="ctr">
                <a:solidFill>
                  <a:srgbClr val="000000"/>
                </a:solidFill>
                <a:prstDash val="solid"/>
                <a:round/>
                <a:headEnd type="triangle"/>
                <a:tailEnd type="triangle"/>
              </a:ln>
              <a:effectLst/>
            </p:spPr>
          </p:cxnSp>
          <p:cxnSp>
            <p:nvCxnSpPr>
              <p:cNvPr id="134" name="133 Conector recto de flecha"/>
              <p:cNvCxnSpPr>
                <a:stCxn id="104" idx="3"/>
                <a:endCxn id="105" idx="1"/>
              </p:cNvCxnSpPr>
              <p:nvPr/>
            </p:nvCxnSpPr>
            <p:spPr bwMode="auto">
              <a:xfrm>
                <a:off x="2713311" y="4153881"/>
                <a:ext cx="689595" cy="4071"/>
              </a:xfrm>
              <a:prstGeom prst="straightConnector1">
                <a:avLst/>
              </a:prstGeom>
              <a:grpFill/>
              <a:ln w="38100" cap="flat" cmpd="sng" algn="ctr">
                <a:solidFill>
                  <a:srgbClr val="000000"/>
                </a:solidFill>
                <a:prstDash val="solid"/>
                <a:round/>
                <a:headEnd type="triangle"/>
                <a:tailEnd type="triangle"/>
              </a:ln>
              <a:effectLst/>
            </p:spPr>
          </p:cxnSp>
          <p:cxnSp>
            <p:nvCxnSpPr>
              <p:cNvPr id="136" name="135 Conector recto de flecha"/>
              <p:cNvCxnSpPr>
                <a:stCxn id="102" idx="3"/>
                <a:endCxn id="103" idx="1"/>
              </p:cNvCxnSpPr>
              <p:nvPr/>
            </p:nvCxnSpPr>
            <p:spPr bwMode="auto">
              <a:xfrm flipV="1">
                <a:off x="1472428" y="5713896"/>
                <a:ext cx="703245" cy="8147"/>
              </a:xfrm>
              <a:prstGeom prst="straightConnector1">
                <a:avLst/>
              </a:prstGeom>
              <a:grpFill/>
              <a:ln w="38100" cap="flat" cmpd="sng" algn="ctr">
                <a:solidFill>
                  <a:srgbClr val="000000"/>
                </a:solidFill>
                <a:prstDash val="solid"/>
                <a:round/>
                <a:headEnd type="triangle"/>
                <a:tailEnd type="triangle"/>
              </a:ln>
              <a:effectLst/>
            </p:spPr>
          </p:cxnSp>
          <p:cxnSp>
            <p:nvCxnSpPr>
              <p:cNvPr id="138" name="137 Conector recto de flecha"/>
              <p:cNvCxnSpPr>
                <a:stCxn id="103" idx="3"/>
                <a:endCxn id="110" idx="1"/>
              </p:cNvCxnSpPr>
              <p:nvPr/>
            </p:nvCxnSpPr>
            <p:spPr bwMode="auto">
              <a:xfrm flipV="1">
                <a:off x="2724313" y="5701676"/>
                <a:ext cx="684096" cy="12220"/>
              </a:xfrm>
              <a:prstGeom prst="straightConnector1">
                <a:avLst/>
              </a:prstGeom>
              <a:grpFill/>
              <a:ln w="38100" cap="flat" cmpd="sng" algn="ctr">
                <a:solidFill>
                  <a:srgbClr val="000000"/>
                </a:solidFill>
                <a:prstDash val="solid"/>
                <a:round/>
                <a:headEnd type="triangle"/>
                <a:tailEnd type="triangle"/>
              </a:ln>
              <a:effectLst/>
            </p:spPr>
          </p:cxnSp>
        </p:grpSp>
        <p:sp>
          <p:nvSpPr>
            <p:cNvPr id="68" name="67 Rectángulo"/>
            <p:cNvSpPr/>
            <p:nvPr/>
          </p:nvSpPr>
          <p:spPr bwMode="auto">
            <a:xfrm>
              <a:off x="4940135" y="3241964"/>
              <a:ext cx="130629" cy="178130"/>
            </a:xfrm>
            <a:prstGeom prst="rect">
              <a:avLst/>
            </a:prstGeom>
            <a:solidFill>
              <a:srgbClr val="FF7979"/>
            </a:solidFill>
            <a:ln w="50800" cap="flat" cmpd="sng" algn="ctr">
              <a:solidFill>
                <a:srgbClr val="C00000"/>
              </a:solidFill>
              <a:prstDash val="solid"/>
              <a:round/>
              <a:headEnd type="none" w="med" len="med"/>
              <a:tailEnd type="none" w="med" len="med"/>
            </a:ln>
            <a:effectLst/>
            <a:scene3d>
              <a:camera prst="isometricTopUp"/>
              <a:lightRig rig="threePt" dir="t"/>
            </a:scene3d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accent1"/>
                </a:solidFill>
                <a:effectLst/>
                <a:latin typeface="Arial" charset="0"/>
              </a:endParaRPr>
            </a:p>
          </p:txBody>
        </p:sp>
        <p:sp>
          <p:nvSpPr>
            <p:cNvPr id="71" name="70 Rectángulo"/>
            <p:cNvSpPr/>
            <p:nvPr/>
          </p:nvSpPr>
          <p:spPr bwMode="auto">
            <a:xfrm>
              <a:off x="5104410" y="3133114"/>
              <a:ext cx="130629" cy="178130"/>
            </a:xfrm>
            <a:prstGeom prst="rect">
              <a:avLst/>
            </a:prstGeom>
            <a:solidFill>
              <a:srgbClr val="FF7979"/>
            </a:solidFill>
            <a:ln w="50800" cap="flat" cmpd="sng" algn="ctr">
              <a:solidFill>
                <a:srgbClr val="C00000"/>
              </a:solidFill>
              <a:prstDash val="solid"/>
              <a:round/>
              <a:headEnd type="none" w="med" len="med"/>
              <a:tailEnd type="none" w="med" len="med"/>
            </a:ln>
            <a:effectLst/>
            <a:scene3d>
              <a:camera prst="isometricTopUp"/>
              <a:lightRig rig="threePt" dir="t"/>
            </a:scene3d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accent1"/>
                </a:solidFill>
                <a:effectLst/>
                <a:latin typeface="Arial" charset="0"/>
              </a:endParaRPr>
            </a:p>
          </p:txBody>
        </p:sp>
        <p:sp>
          <p:nvSpPr>
            <p:cNvPr id="73" name="72 Rectángulo"/>
            <p:cNvSpPr/>
            <p:nvPr/>
          </p:nvSpPr>
          <p:spPr bwMode="auto">
            <a:xfrm>
              <a:off x="5864410" y="3168739"/>
              <a:ext cx="130629" cy="178130"/>
            </a:xfrm>
            <a:prstGeom prst="rect">
              <a:avLst/>
            </a:prstGeom>
            <a:solidFill>
              <a:srgbClr val="FF7979"/>
            </a:solidFill>
            <a:ln w="50800" cap="flat" cmpd="sng" algn="ctr">
              <a:solidFill>
                <a:srgbClr val="C00000"/>
              </a:solidFill>
              <a:prstDash val="solid"/>
              <a:round/>
              <a:headEnd type="none" w="med" len="med"/>
              <a:tailEnd type="none" w="med" len="med"/>
            </a:ln>
            <a:effectLst/>
            <a:scene3d>
              <a:camera prst="isometricTopUp"/>
              <a:lightRig rig="threePt" dir="t"/>
            </a:scene3d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accent1"/>
                </a:solidFill>
                <a:effectLst/>
                <a:latin typeface="Arial" charset="0"/>
              </a:endParaRPr>
            </a:p>
          </p:txBody>
        </p:sp>
        <p:sp>
          <p:nvSpPr>
            <p:cNvPr id="79" name="78 Rectángulo"/>
            <p:cNvSpPr/>
            <p:nvPr/>
          </p:nvSpPr>
          <p:spPr bwMode="auto">
            <a:xfrm>
              <a:off x="6066312" y="3275611"/>
              <a:ext cx="130629" cy="178130"/>
            </a:xfrm>
            <a:prstGeom prst="rect">
              <a:avLst/>
            </a:prstGeom>
            <a:solidFill>
              <a:srgbClr val="FF7979"/>
            </a:solidFill>
            <a:ln w="50800" cap="flat" cmpd="sng" algn="ctr">
              <a:solidFill>
                <a:srgbClr val="C00000"/>
              </a:solidFill>
              <a:prstDash val="solid"/>
              <a:round/>
              <a:headEnd type="none" w="med" len="med"/>
              <a:tailEnd type="none" w="med" len="med"/>
            </a:ln>
            <a:effectLst/>
            <a:scene3d>
              <a:camera prst="isometricTopUp"/>
              <a:lightRig rig="threePt" dir="t"/>
            </a:scene3d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accent1"/>
                </a:solidFill>
                <a:effectLst/>
                <a:latin typeface="Arial" charset="0"/>
              </a:endParaRPr>
            </a:p>
          </p:txBody>
        </p:sp>
        <p:sp>
          <p:nvSpPr>
            <p:cNvPr id="80" name="79 Rectángulo"/>
            <p:cNvSpPr/>
            <p:nvPr/>
          </p:nvSpPr>
          <p:spPr bwMode="auto">
            <a:xfrm>
              <a:off x="6268191" y="3382488"/>
              <a:ext cx="130629" cy="178130"/>
            </a:xfrm>
            <a:prstGeom prst="rect">
              <a:avLst/>
            </a:prstGeom>
            <a:solidFill>
              <a:srgbClr val="FF7979"/>
            </a:solidFill>
            <a:ln w="50800" cap="flat" cmpd="sng" algn="ctr">
              <a:solidFill>
                <a:srgbClr val="C00000"/>
              </a:solidFill>
              <a:prstDash val="solid"/>
              <a:round/>
              <a:headEnd type="none" w="med" len="med"/>
              <a:tailEnd type="none" w="med" len="med"/>
            </a:ln>
            <a:effectLst/>
            <a:scene3d>
              <a:camera prst="isometricTopUp"/>
              <a:lightRig rig="threePt" dir="t"/>
            </a:scene3d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accent1"/>
                </a:solidFill>
                <a:effectLst/>
                <a:latin typeface="Arial" charset="0"/>
              </a:endParaRPr>
            </a:p>
          </p:txBody>
        </p:sp>
        <p:sp>
          <p:nvSpPr>
            <p:cNvPr id="81" name="80 Rectángulo"/>
            <p:cNvSpPr/>
            <p:nvPr/>
          </p:nvSpPr>
          <p:spPr bwMode="auto">
            <a:xfrm>
              <a:off x="5187538" y="3774375"/>
              <a:ext cx="130629" cy="178130"/>
            </a:xfrm>
            <a:prstGeom prst="rect">
              <a:avLst/>
            </a:prstGeom>
            <a:solidFill>
              <a:srgbClr val="FF7979"/>
            </a:solidFill>
            <a:ln w="50800" cap="flat" cmpd="sng" algn="ctr">
              <a:solidFill>
                <a:srgbClr val="C00000"/>
              </a:solidFill>
              <a:prstDash val="solid"/>
              <a:round/>
              <a:headEnd type="none" w="med" len="med"/>
              <a:tailEnd type="none" w="med" len="med"/>
            </a:ln>
            <a:effectLst/>
            <a:scene3d>
              <a:camera prst="isometricTopUp"/>
              <a:lightRig rig="threePt" dir="t"/>
            </a:scene3d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accent1"/>
                </a:solidFill>
                <a:effectLst/>
                <a:latin typeface="Arial" charset="0"/>
              </a:endParaRPr>
            </a:p>
          </p:txBody>
        </p:sp>
        <p:sp>
          <p:nvSpPr>
            <p:cNvPr id="82" name="81 Rectángulo"/>
            <p:cNvSpPr/>
            <p:nvPr/>
          </p:nvSpPr>
          <p:spPr bwMode="auto">
            <a:xfrm>
              <a:off x="4961906" y="3631871"/>
              <a:ext cx="130629" cy="178130"/>
            </a:xfrm>
            <a:prstGeom prst="rect">
              <a:avLst/>
            </a:prstGeom>
            <a:solidFill>
              <a:srgbClr val="FF7979"/>
            </a:solidFill>
            <a:ln w="50800" cap="flat" cmpd="sng" algn="ctr">
              <a:solidFill>
                <a:srgbClr val="C00000"/>
              </a:solidFill>
              <a:prstDash val="solid"/>
              <a:round/>
              <a:headEnd type="none" w="med" len="med"/>
              <a:tailEnd type="none" w="med" len="med"/>
            </a:ln>
            <a:effectLst/>
            <a:scene3d>
              <a:camera prst="isometricTopUp"/>
              <a:lightRig rig="threePt" dir="t"/>
            </a:scene3d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accent1"/>
                </a:solidFill>
                <a:effectLst/>
                <a:latin typeface="Arial" charset="0"/>
              </a:endParaRPr>
            </a:p>
          </p:txBody>
        </p:sp>
        <p:sp>
          <p:nvSpPr>
            <p:cNvPr id="83" name="82 Rectángulo"/>
            <p:cNvSpPr/>
            <p:nvPr/>
          </p:nvSpPr>
          <p:spPr bwMode="auto">
            <a:xfrm>
              <a:off x="7942613" y="3334988"/>
              <a:ext cx="130629" cy="178130"/>
            </a:xfrm>
            <a:prstGeom prst="rect">
              <a:avLst/>
            </a:prstGeom>
            <a:solidFill>
              <a:srgbClr val="FF7979"/>
            </a:solidFill>
            <a:ln w="50800" cap="flat" cmpd="sng" algn="ctr">
              <a:solidFill>
                <a:srgbClr val="C00000"/>
              </a:solidFill>
              <a:prstDash val="solid"/>
              <a:round/>
              <a:headEnd type="none" w="med" len="med"/>
              <a:tailEnd type="none" w="med" len="med"/>
            </a:ln>
            <a:effectLst/>
            <a:scene3d>
              <a:camera prst="isometricTopUp"/>
              <a:lightRig rig="threePt" dir="t"/>
            </a:scene3d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accent1"/>
                </a:solidFill>
                <a:effectLst/>
                <a:latin typeface="Arial" charset="0"/>
              </a:endParaRPr>
            </a:p>
          </p:txBody>
        </p:sp>
        <p:sp>
          <p:nvSpPr>
            <p:cNvPr id="84" name="83 Rectángulo"/>
            <p:cNvSpPr/>
            <p:nvPr/>
          </p:nvSpPr>
          <p:spPr bwMode="auto">
            <a:xfrm>
              <a:off x="5971309" y="3905003"/>
              <a:ext cx="130629" cy="178130"/>
            </a:xfrm>
            <a:prstGeom prst="rect">
              <a:avLst/>
            </a:prstGeom>
            <a:solidFill>
              <a:srgbClr val="FF7979"/>
            </a:solidFill>
            <a:ln w="50800" cap="flat" cmpd="sng" algn="ctr">
              <a:solidFill>
                <a:srgbClr val="C00000"/>
              </a:solidFill>
              <a:prstDash val="solid"/>
              <a:round/>
              <a:headEnd type="none" w="med" len="med"/>
              <a:tailEnd type="none" w="med" len="med"/>
            </a:ln>
            <a:effectLst/>
            <a:scene3d>
              <a:camera prst="isometricTopUp"/>
              <a:lightRig rig="threePt" dir="t"/>
            </a:scene3d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accent1"/>
                </a:solidFill>
                <a:effectLst/>
                <a:latin typeface="Arial" charset="0"/>
              </a:endParaRPr>
            </a:p>
          </p:txBody>
        </p:sp>
        <p:sp>
          <p:nvSpPr>
            <p:cNvPr id="85" name="84 Rectángulo"/>
            <p:cNvSpPr/>
            <p:nvPr/>
          </p:nvSpPr>
          <p:spPr bwMode="auto">
            <a:xfrm>
              <a:off x="6101938" y="3821876"/>
              <a:ext cx="130629" cy="178130"/>
            </a:xfrm>
            <a:prstGeom prst="rect">
              <a:avLst/>
            </a:prstGeom>
            <a:solidFill>
              <a:srgbClr val="FF7979"/>
            </a:solidFill>
            <a:ln w="50800" cap="flat" cmpd="sng" algn="ctr">
              <a:solidFill>
                <a:srgbClr val="C00000"/>
              </a:solidFill>
              <a:prstDash val="solid"/>
              <a:round/>
              <a:headEnd type="none" w="med" len="med"/>
              <a:tailEnd type="none" w="med" len="med"/>
            </a:ln>
            <a:effectLst/>
            <a:scene3d>
              <a:camera prst="isometricTopUp"/>
              <a:lightRig rig="threePt" dir="t"/>
            </a:scene3d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accent1"/>
                </a:solidFill>
                <a:effectLst/>
                <a:latin typeface="Arial" charset="0"/>
              </a:endParaRPr>
            </a:p>
          </p:txBody>
        </p:sp>
        <p:sp>
          <p:nvSpPr>
            <p:cNvPr id="86" name="85 Rectángulo"/>
            <p:cNvSpPr/>
            <p:nvPr/>
          </p:nvSpPr>
          <p:spPr bwMode="auto">
            <a:xfrm>
              <a:off x="6256317" y="3738749"/>
              <a:ext cx="130629" cy="178130"/>
            </a:xfrm>
            <a:prstGeom prst="rect">
              <a:avLst/>
            </a:prstGeom>
            <a:solidFill>
              <a:srgbClr val="FF7979"/>
            </a:solidFill>
            <a:ln w="50800" cap="flat" cmpd="sng" algn="ctr">
              <a:solidFill>
                <a:srgbClr val="C00000"/>
              </a:solidFill>
              <a:prstDash val="solid"/>
              <a:round/>
              <a:headEnd type="none" w="med" len="med"/>
              <a:tailEnd type="none" w="med" len="med"/>
            </a:ln>
            <a:effectLst/>
            <a:scene3d>
              <a:camera prst="isometricTopUp"/>
              <a:lightRig rig="threePt" dir="t"/>
            </a:scene3d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accent1"/>
                </a:solidFill>
                <a:effectLst/>
                <a:latin typeface="Arial" charset="0"/>
              </a:endParaRPr>
            </a:p>
          </p:txBody>
        </p:sp>
        <p:sp>
          <p:nvSpPr>
            <p:cNvPr id="87" name="86 Rectángulo"/>
            <p:cNvSpPr/>
            <p:nvPr/>
          </p:nvSpPr>
          <p:spPr bwMode="auto">
            <a:xfrm>
              <a:off x="7004462" y="3275611"/>
              <a:ext cx="130629" cy="178130"/>
            </a:xfrm>
            <a:prstGeom prst="rect">
              <a:avLst/>
            </a:prstGeom>
            <a:solidFill>
              <a:srgbClr val="FF7979"/>
            </a:solidFill>
            <a:ln w="50800" cap="flat" cmpd="sng" algn="ctr">
              <a:solidFill>
                <a:srgbClr val="C00000"/>
              </a:solidFill>
              <a:prstDash val="solid"/>
              <a:round/>
              <a:headEnd type="none" w="med" len="med"/>
              <a:tailEnd type="none" w="med" len="med"/>
            </a:ln>
            <a:effectLst/>
            <a:scene3d>
              <a:camera prst="isometricTopUp"/>
              <a:lightRig rig="threePt" dir="t"/>
            </a:scene3d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accent1"/>
                </a:solidFill>
                <a:effectLst/>
                <a:latin typeface="Arial" charset="0"/>
              </a:endParaRPr>
            </a:p>
          </p:txBody>
        </p:sp>
        <p:sp>
          <p:nvSpPr>
            <p:cNvPr id="88" name="87 Rectángulo"/>
            <p:cNvSpPr/>
            <p:nvPr/>
          </p:nvSpPr>
          <p:spPr bwMode="auto">
            <a:xfrm>
              <a:off x="5793179" y="2729346"/>
              <a:ext cx="130629" cy="178130"/>
            </a:xfrm>
            <a:prstGeom prst="rect">
              <a:avLst/>
            </a:prstGeom>
            <a:solidFill>
              <a:srgbClr val="FF7979"/>
            </a:solidFill>
            <a:ln w="50800" cap="flat" cmpd="sng" algn="ctr">
              <a:solidFill>
                <a:srgbClr val="C00000"/>
              </a:solidFill>
              <a:prstDash val="solid"/>
              <a:round/>
              <a:headEnd type="none" w="med" len="med"/>
              <a:tailEnd type="none" w="med" len="med"/>
            </a:ln>
            <a:effectLst/>
            <a:scene3d>
              <a:camera prst="isometricTopUp"/>
              <a:lightRig rig="threePt" dir="t"/>
            </a:scene3d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accent1"/>
                </a:solidFill>
                <a:effectLst/>
                <a:latin typeface="Arial" charset="0"/>
              </a:endParaRPr>
            </a:p>
          </p:txBody>
        </p:sp>
        <p:sp>
          <p:nvSpPr>
            <p:cNvPr id="89" name="88 Rectángulo"/>
            <p:cNvSpPr/>
            <p:nvPr/>
          </p:nvSpPr>
          <p:spPr bwMode="auto">
            <a:xfrm>
              <a:off x="5983185" y="2634344"/>
              <a:ext cx="130629" cy="178130"/>
            </a:xfrm>
            <a:prstGeom prst="rect">
              <a:avLst/>
            </a:prstGeom>
            <a:solidFill>
              <a:srgbClr val="FF7979"/>
            </a:solidFill>
            <a:ln w="50800" cap="flat" cmpd="sng" algn="ctr">
              <a:solidFill>
                <a:srgbClr val="C00000"/>
              </a:solidFill>
              <a:prstDash val="solid"/>
              <a:round/>
              <a:headEnd type="none" w="med" len="med"/>
              <a:tailEnd type="none" w="med" len="med"/>
            </a:ln>
            <a:effectLst/>
            <a:scene3d>
              <a:camera prst="isometricTopUp"/>
              <a:lightRig rig="threePt" dir="t"/>
            </a:scene3d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accent1"/>
                </a:solidFill>
                <a:effectLst/>
                <a:latin typeface="Arial" charset="0"/>
              </a:endParaRPr>
            </a:p>
          </p:txBody>
        </p:sp>
        <p:sp>
          <p:nvSpPr>
            <p:cNvPr id="90" name="89 Rectángulo"/>
            <p:cNvSpPr/>
            <p:nvPr/>
          </p:nvSpPr>
          <p:spPr bwMode="auto">
            <a:xfrm>
              <a:off x="6741226" y="2644240"/>
              <a:ext cx="130629" cy="178130"/>
            </a:xfrm>
            <a:prstGeom prst="rect">
              <a:avLst/>
            </a:prstGeom>
            <a:solidFill>
              <a:srgbClr val="FF7979"/>
            </a:solidFill>
            <a:ln w="50800" cap="flat" cmpd="sng" algn="ctr">
              <a:solidFill>
                <a:srgbClr val="C00000"/>
              </a:solidFill>
              <a:prstDash val="solid"/>
              <a:round/>
              <a:headEnd type="none" w="med" len="med"/>
              <a:tailEnd type="none" w="med" len="med"/>
            </a:ln>
            <a:effectLst/>
            <a:scene3d>
              <a:camera prst="isometricTopUp"/>
              <a:lightRig rig="threePt" dir="t"/>
            </a:scene3d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accent1"/>
                </a:solidFill>
                <a:effectLst/>
                <a:latin typeface="Arial" charset="0"/>
              </a:endParaRPr>
            </a:p>
          </p:txBody>
        </p:sp>
        <p:sp>
          <p:nvSpPr>
            <p:cNvPr id="91" name="90 Rectángulo"/>
            <p:cNvSpPr/>
            <p:nvPr/>
          </p:nvSpPr>
          <p:spPr bwMode="auto">
            <a:xfrm>
              <a:off x="7014358" y="2798619"/>
              <a:ext cx="130629" cy="178130"/>
            </a:xfrm>
            <a:prstGeom prst="rect">
              <a:avLst/>
            </a:prstGeom>
            <a:solidFill>
              <a:srgbClr val="FF7979"/>
            </a:solidFill>
            <a:ln w="50800" cap="flat" cmpd="sng" algn="ctr">
              <a:solidFill>
                <a:srgbClr val="C00000"/>
              </a:solidFill>
              <a:prstDash val="solid"/>
              <a:round/>
              <a:headEnd type="none" w="med" len="med"/>
              <a:tailEnd type="none" w="med" len="med"/>
            </a:ln>
            <a:effectLst/>
            <a:scene3d>
              <a:camera prst="isometricTopUp"/>
              <a:lightRig rig="threePt" dir="t"/>
            </a:scene3d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accent1"/>
                </a:solidFill>
                <a:effectLst/>
                <a:latin typeface="Arial" charset="0"/>
              </a:endParaRPr>
            </a:p>
          </p:txBody>
        </p:sp>
        <p:sp>
          <p:nvSpPr>
            <p:cNvPr id="92" name="91 Rectángulo"/>
            <p:cNvSpPr/>
            <p:nvPr/>
          </p:nvSpPr>
          <p:spPr bwMode="auto">
            <a:xfrm>
              <a:off x="7014359" y="3808022"/>
              <a:ext cx="130629" cy="178130"/>
            </a:xfrm>
            <a:prstGeom prst="rect">
              <a:avLst/>
            </a:prstGeom>
            <a:solidFill>
              <a:srgbClr val="FF7979"/>
            </a:solidFill>
            <a:ln w="50800" cap="flat" cmpd="sng" algn="ctr">
              <a:solidFill>
                <a:srgbClr val="C00000"/>
              </a:solidFill>
              <a:prstDash val="solid"/>
              <a:round/>
              <a:headEnd type="none" w="med" len="med"/>
              <a:tailEnd type="none" w="med" len="med"/>
            </a:ln>
            <a:effectLst/>
            <a:scene3d>
              <a:camera prst="isometricTopUp"/>
              <a:lightRig rig="threePt" dir="t"/>
            </a:scene3d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accent1"/>
                </a:solidFill>
                <a:effectLst/>
                <a:latin typeface="Arial" charset="0"/>
              </a:endParaRPr>
            </a:p>
          </p:txBody>
        </p:sp>
        <p:sp>
          <p:nvSpPr>
            <p:cNvPr id="93" name="92 Rectángulo"/>
            <p:cNvSpPr/>
            <p:nvPr/>
          </p:nvSpPr>
          <p:spPr bwMode="auto">
            <a:xfrm>
              <a:off x="7251865" y="3950525"/>
              <a:ext cx="130629" cy="178130"/>
            </a:xfrm>
            <a:prstGeom prst="rect">
              <a:avLst/>
            </a:prstGeom>
            <a:solidFill>
              <a:srgbClr val="FF7979"/>
            </a:solidFill>
            <a:ln w="50800" cap="flat" cmpd="sng" algn="ctr">
              <a:solidFill>
                <a:srgbClr val="C00000"/>
              </a:solidFill>
              <a:prstDash val="solid"/>
              <a:round/>
              <a:headEnd type="none" w="med" len="med"/>
              <a:tailEnd type="none" w="med" len="med"/>
            </a:ln>
            <a:effectLst/>
            <a:scene3d>
              <a:camera prst="isometricTopUp"/>
              <a:lightRig rig="threePt" dir="t"/>
            </a:scene3d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accent1"/>
                </a:solidFill>
                <a:effectLst/>
                <a:latin typeface="Arial" charset="0"/>
              </a:endParaRPr>
            </a:p>
          </p:txBody>
        </p:sp>
        <p:sp>
          <p:nvSpPr>
            <p:cNvPr id="94" name="93 Rectángulo"/>
            <p:cNvSpPr/>
            <p:nvPr/>
          </p:nvSpPr>
          <p:spPr bwMode="auto">
            <a:xfrm>
              <a:off x="6088083" y="4283035"/>
              <a:ext cx="130629" cy="178130"/>
            </a:xfrm>
            <a:prstGeom prst="rect">
              <a:avLst/>
            </a:prstGeom>
            <a:solidFill>
              <a:srgbClr val="FF7979"/>
            </a:solidFill>
            <a:ln w="50800" cap="flat" cmpd="sng" algn="ctr">
              <a:solidFill>
                <a:srgbClr val="C00000"/>
              </a:solidFill>
              <a:prstDash val="solid"/>
              <a:round/>
              <a:headEnd type="none" w="med" len="med"/>
              <a:tailEnd type="none" w="med" len="med"/>
            </a:ln>
            <a:effectLst/>
            <a:scene3d>
              <a:camera prst="isometricTopUp"/>
              <a:lightRig rig="threePt" dir="t"/>
            </a:scene3d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accent1"/>
                </a:solidFill>
                <a:effectLst/>
                <a:latin typeface="Arial" charset="0"/>
              </a:endParaRPr>
            </a:p>
          </p:txBody>
        </p:sp>
        <p:sp>
          <p:nvSpPr>
            <p:cNvPr id="95" name="94 Rectángulo"/>
            <p:cNvSpPr/>
            <p:nvPr/>
          </p:nvSpPr>
          <p:spPr bwMode="auto">
            <a:xfrm>
              <a:off x="6276108" y="4387935"/>
              <a:ext cx="130629" cy="178130"/>
            </a:xfrm>
            <a:prstGeom prst="rect">
              <a:avLst/>
            </a:prstGeom>
            <a:solidFill>
              <a:srgbClr val="FF7979"/>
            </a:solidFill>
            <a:ln w="50800" cap="flat" cmpd="sng" algn="ctr">
              <a:solidFill>
                <a:srgbClr val="C00000"/>
              </a:solidFill>
              <a:prstDash val="solid"/>
              <a:round/>
              <a:headEnd type="none" w="med" len="med"/>
              <a:tailEnd type="none" w="med" len="med"/>
            </a:ln>
            <a:effectLst/>
            <a:scene3d>
              <a:camera prst="isometricTopUp"/>
              <a:lightRig rig="threePt" dir="t"/>
            </a:scene3d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accent1"/>
                </a:solidFill>
                <a:effectLst/>
                <a:latin typeface="Arial" charset="0"/>
              </a:endParaRPr>
            </a:p>
          </p:txBody>
        </p:sp>
        <p:sp>
          <p:nvSpPr>
            <p:cNvPr id="98" name="97 Rectángulo"/>
            <p:cNvSpPr/>
            <p:nvPr/>
          </p:nvSpPr>
          <p:spPr bwMode="auto">
            <a:xfrm>
              <a:off x="6454233" y="4506685"/>
              <a:ext cx="130629" cy="178130"/>
            </a:xfrm>
            <a:prstGeom prst="rect">
              <a:avLst/>
            </a:prstGeom>
            <a:solidFill>
              <a:srgbClr val="FF7979"/>
            </a:solidFill>
            <a:ln w="50800" cap="flat" cmpd="sng" algn="ctr">
              <a:solidFill>
                <a:srgbClr val="C00000"/>
              </a:solidFill>
              <a:prstDash val="solid"/>
              <a:round/>
              <a:headEnd type="none" w="med" len="med"/>
              <a:tailEnd type="none" w="med" len="med"/>
            </a:ln>
            <a:effectLst/>
            <a:scene3d>
              <a:camera prst="isometricTopUp"/>
              <a:lightRig rig="threePt" dir="t"/>
            </a:scene3d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accent1"/>
                </a:solidFill>
                <a:effectLst/>
                <a:latin typeface="Arial" charset="0"/>
              </a:endParaRPr>
            </a:p>
          </p:txBody>
        </p:sp>
        <p:sp>
          <p:nvSpPr>
            <p:cNvPr id="99" name="98 Rectángulo"/>
            <p:cNvSpPr/>
            <p:nvPr/>
          </p:nvSpPr>
          <p:spPr bwMode="auto">
            <a:xfrm>
              <a:off x="7105397" y="4528457"/>
              <a:ext cx="130629" cy="178130"/>
            </a:xfrm>
            <a:prstGeom prst="rect">
              <a:avLst/>
            </a:prstGeom>
            <a:solidFill>
              <a:srgbClr val="FF7979"/>
            </a:solidFill>
            <a:ln w="50800" cap="flat" cmpd="sng" algn="ctr">
              <a:solidFill>
                <a:srgbClr val="C00000"/>
              </a:solidFill>
              <a:prstDash val="solid"/>
              <a:round/>
              <a:headEnd type="none" w="med" len="med"/>
              <a:tailEnd type="none" w="med" len="med"/>
            </a:ln>
            <a:effectLst/>
            <a:scene3d>
              <a:camera prst="isometricTopUp"/>
              <a:lightRig rig="threePt" dir="t"/>
            </a:scene3d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accent1"/>
                </a:solidFill>
                <a:effectLst/>
                <a:latin typeface="Arial" charset="0"/>
              </a:endParaRPr>
            </a:p>
          </p:txBody>
        </p:sp>
        <p:sp>
          <p:nvSpPr>
            <p:cNvPr id="106" name="105 Rectángulo"/>
            <p:cNvSpPr/>
            <p:nvPr/>
          </p:nvSpPr>
          <p:spPr bwMode="auto">
            <a:xfrm>
              <a:off x="7293422" y="4419607"/>
              <a:ext cx="130629" cy="178130"/>
            </a:xfrm>
            <a:prstGeom prst="rect">
              <a:avLst/>
            </a:prstGeom>
            <a:solidFill>
              <a:srgbClr val="FF7979"/>
            </a:solidFill>
            <a:ln w="50800" cap="flat" cmpd="sng" algn="ctr">
              <a:solidFill>
                <a:srgbClr val="C00000"/>
              </a:solidFill>
              <a:prstDash val="solid"/>
              <a:round/>
              <a:headEnd type="none" w="med" len="med"/>
              <a:tailEnd type="none" w="med" len="med"/>
            </a:ln>
            <a:effectLst/>
            <a:scene3d>
              <a:camera prst="isometricTopUp"/>
              <a:lightRig rig="threePt" dir="t"/>
            </a:scene3d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accent1"/>
                </a:solidFill>
                <a:effectLst/>
                <a:latin typeface="Arial" charset="0"/>
              </a:endParaRPr>
            </a:p>
          </p:txBody>
        </p:sp>
      </p:grpSp>
      <p:sp>
        <p:nvSpPr>
          <p:cNvPr id="113" name="112 Flecha derecha"/>
          <p:cNvSpPr/>
          <p:nvPr/>
        </p:nvSpPr>
        <p:spPr bwMode="auto">
          <a:xfrm rot="19777864">
            <a:off x="4334494" y="3404489"/>
            <a:ext cx="1246909" cy="356260"/>
          </a:xfrm>
          <a:prstGeom prst="rightArrow">
            <a:avLst/>
          </a:prstGeom>
          <a:solidFill>
            <a:srgbClr val="FEBABA"/>
          </a:solidFill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accent1"/>
              </a:solidFill>
              <a:effectLst/>
              <a:latin typeface="Arial" charset="0"/>
            </a:endParaRPr>
          </a:p>
        </p:txBody>
      </p:sp>
      <p:sp>
        <p:nvSpPr>
          <p:cNvPr id="114" name="113 Flecha derecha"/>
          <p:cNvSpPr/>
          <p:nvPr/>
        </p:nvSpPr>
        <p:spPr bwMode="auto">
          <a:xfrm rot="1696899">
            <a:off x="5287268" y="3741135"/>
            <a:ext cx="2560320" cy="356260"/>
          </a:xfrm>
          <a:prstGeom prst="rightArrow">
            <a:avLst/>
          </a:prstGeom>
          <a:solidFill>
            <a:srgbClr val="FEBABA"/>
          </a:solidFill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accent1"/>
              </a:solidFill>
              <a:effectLst/>
              <a:latin typeface="Arial" charset="0"/>
            </a:endParaRPr>
          </a:p>
        </p:txBody>
      </p:sp>
      <p:pic>
        <p:nvPicPr>
          <p:cNvPr id="1026" name="Picture 2" descr="C:\Documents and Settings\Administrador\Configuración local\Archivos temporales de Internet\Content.IE5\WE19MHT1\MC900348003[1].wm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flipH="1">
            <a:off x="5100815" y="2985076"/>
            <a:ext cx="548112" cy="541443"/>
          </a:xfrm>
          <a:prstGeom prst="rect">
            <a:avLst/>
          </a:prstGeom>
          <a:noFill/>
        </p:spPr>
      </p:pic>
      <p:sp>
        <p:nvSpPr>
          <p:cNvPr id="119" name="2 Marcador de contenido" descr="Rectangle: Click to edit Master text styles&#10;Second level&#10;Third level&#10;Fourth level&#10;Fifth level"/>
          <p:cNvSpPr txBox="1">
            <a:spLocks/>
          </p:cNvSpPr>
          <p:nvPr/>
        </p:nvSpPr>
        <p:spPr bwMode="ltGray">
          <a:xfrm>
            <a:off x="223656" y="1746634"/>
            <a:ext cx="3837704" cy="44096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marL="342900" marR="0" lvl="0" indent="-342900" algn="just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30305"/>
              </a:buClr>
              <a:buSzTx/>
              <a:buFontTx/>
              <a:buChar char="•"/>
              <a:tabLst/>
              <a:defRPr/>
            </a:pPr>
            <a:r>
              <a:rPr kumimoji="0" lang="en-US" sz="2200" b="1" i="0" u="none" strike="noStrike" kern="0" cap="none" spc="0" normalizeH="0" baseline="0" noProof="0" dirty="0" smtClean="0">
                <a:ln>
                  <a:noFill/>
                </a:ln>
                <a:solidFill>
                  <a:srgbClr val="030305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Requests to other L1 caches find</a:t>
            </a:r>
            <a:r>
              <a:rPr kumimoji="0" lang="en-US" sz="2200" b="1" i="0" u="none" strike="noStrike" kern="0" cap="none" spc="0" normalizeH="0" noProof="0" dirty="0" smtClean="0">
                <a:ln>
                  <a:noFill/>
                </a:ln>
                <a:solidFill>
                  <a:srgbClr val="030305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 lots of contention to access shared resources</a:t>
            </a:r>
          </a:p>
          <a:p>
            <a:pPr marL="342900" marR="0" lvl="0" indent="-342900" algn="just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30305"/>
              </a:buClr>
              <a:buSzTx/>
              <a:buFontTx/>
              <a:buChar char="•"/>
              <a:tabLst/>
              <a:defRPr/>
            </a:pPr>
            <a:r>
              <a:rPr lang="en-US" sz="2200" b="1" kern="0" baseline="0" dirty="0" smtClean="0">
                <a:solidFill>
                  <a:srgbClr val="030305"/>
                </a:solidFill>
                <a:latin typeface="Calibri" pitchFamily="34" charset="0"/>
              </a:rPr>
              <a:t>They</a:t>
            </a:r>
            <a:r>
              <a:rPr lang="en-US" sz="2200" b="1" kern="0" dirty="0" smtClean="0">
                <a:solidFill>
                  <a:srgbClr val="030305"/>
                </a:solidFill>
                <a:latin typeface="Calibri" pitchFamily="34" charset="0"/>
              </a:rPr>
              <a:t> are in the critical path</a:t>
            </a:r>
          </a:p>
          <a:p>
            <a:pPr marL="342900" marR="0" lvl="0" indent="-342900" algn="just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30305"/>
              </a:buClr>
              <a:buSzTx/>
              <a:buFontTx/>
              <a:buChar char="•"/>
              <a:tabLst/>
              <a:defRPr/>
            </a:pPr>
            <a:endParaRPr kumimoji="0" lang="en-US" sz="2200" b="1" i="0" u="none" strike="noStrike" kern="0" cap="none" spc="0" normalizeH="0" baseline="0" noProof="0" dirty="0" smtClean="0">
              <a:ln>
                <a:noFill/>
              </a:ln>
              <a:solidFill>
                <a:srgbClr val="030305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  <a:p>
            <a:pPr marL="342900" marR="0" lvl="0" indent="-342900" algn="just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30305"/>
              </a:buClr>
              <a:buSzTx/>
              <a:buFontTx/>
              <a:buChar char="•"/>
              <a:tabLst/>
              <a:defRPr/>
            </a:pPr>
            <a:r>
              <a:rPr kumimoji="0" lang="en-US" sz="2200" b="1" i="0" u="none" strike="noStrike" kern="0" cap="none" spc="0" normalizeH="0" baseline="0" noProof="0" dirty="0" smtClean="0">
                <a:ln>
                  <a:noFill/>
                </a:ln>
                <a:solidFill>
                  <a:srgbClr val="030305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If we find congested</a:t>
            </a:r>
            <a:r>
              <a:rPr kumimoji="0" lang="en-US" sz="2200" b="1" i="0" u="none" strike="noStrike" kern="0" cap="none" spc="0" normalizeH="0" noProof="0" dirty="0" smtClean="0">
                <a:ln>
                  <a:noFill/>
                </a:ln>
                <a:solidFill>
                  <a:srgbClr val="030305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 links at intermediate nodes, we could </a:t>
            </a:r>
            <a:r>
              <a:rPr kumimoji="0" lang="en-US" sz="2200" b="1" i="0" u="none" strike="noStrike" kern="0" cap="none" spc="0" normalizeH="0" noProof="0" dirty="0" err="1" smtClean="0">
                <a:ln>
                  <a:noFill/>
                </a:ln>
                <a:solidFill>
                  <a:srgbClr val="030305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missroute</a:t>
            </a:r>
            <a:r>
              <a:rPr kumimoji="0" lang="en-US" sz="2200" b="1" i="0" u="none" strike="noStrike" kern="0" cap="none" spc="0" normalizeH="0" noProof="0" dirty="0" smtClean="0">
                <a:ln>
                  <a:noFill/>
                </a:ln>
                <a:solidFill>
                  <a:srgbClr val="030305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 messages to the </a:t>
            </a:r>
            <a:r>
              <a:rPr lang="en-US" sz="2200" b="1" kern="0" dirty="0" smtClean="0">
                <a:solidFill>
                  <a:srgbClr val="030305"/>
                </a:solidFill>
                <a:latin typeface="Calibri" pitchFamily="34" charset="0"/>
              </a:rPr>
              <a:t>LLC layer</a:t>
            </a:r>
          </a:p>
          <a:p>
            <a:pPr marL="342900" marR="0" lvl="0" indent="-342900" algn="just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30305"/>
              </a:buClr>
              <a:buSzTx/>
              <a:buFontTx/>
              <a:buChar char="•"/>
              <a:tabLst/>
              <a:defRPr/>
            </a:pPr>
            <a:r>
              <a:rPr kumimoji="0" lang="en-US" sz="2200" b="1" i="0" u="none" strike="noStrike" kern="0" cap="none" spc="0" normalizeH="0" baseline="0" noProof="0" dirty="0" smtClean="0">
                <a:ln>
                  <a:noFill/>
                </a:ln>
                <a:solidFill>
                  <a:srgbClr val="030305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Messages</a:t>
            </a:r>
            <a:r>
              <a:rPr kumimoji="0" lang="en-US" sz="2200" b="1" i="0" u="none" strike="noStrike" kern="0" cap="none" spc="0" normalizeH="0" noProof="0" dirty="0" smtClean="0">
                <a:ln>
                  <a:noFill/>
                </a:ln>
                <a:solidFill>
                  <a:srgbClr val="030305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 could reach destination </a:t>
            </a:r>
            <a:r>
              <a:rPr lang="en-US" sz="2200" b="1" kern="0" noProof="0" dirty="0" smtClean="0">
                <a:solidFill>
                  <a:srgbClr val="030305"/>
                </a:solidFill>
                <a:latin typeface="Calibri" pitchFamily="34" charset="0"/>
              </a:rPr>
              <a:t>faster due to much lower contention</a:t>
            </a:r>
            <a:endParaRPr kumimoji="0" lang="en-US" sz="2200" b="1" i="0" u="none" strike="noStrike" kern="0" cap="none" spc="0" normalizeH="0" baseline="0" noProof="0" dirty="0" smtClean="0">
              <a:ln>
                <a:noFill/>
              </a:ln>
              <a:solidFill>
                <a:srgbClr val="030305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</p:txBody>
      </p:sp>
      <p:sp>
        <p:nvSpPr>
          <p:cNvPr id="108" name="107 Flecha derecha"/>
          <p:cNvSpPr/>
          <p:nvPr/>
        </p:nvSpPr>
        <p:spPr bwMode="auto">
          <a:xfrm rot="5400000">
            <a:off x="5014365" y="3510762"/>
            <a:ext cx="731520" cy="356260"/>
          </a:xfrm>
          <a:prstGeom prst="rightArrow">
            <a:avLst/>
          </a:prstGeom>
          <a:solidFill>
            <a:srgbClr val="FEBABA"/>
          </a:solidFill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accent1"/>
              </a:solidFill>
              <a:effectLst/>
              <a:latin typeface="Arial" charset="0"/>
            </a:endParaRPr>
          </a:p>
        </p:txBody>
      </p:sp>
      <p:sp>
        <p:nvSpPr>
          <p:cNvPr id="109" name="108 Flecha derecha"/>
          <p:cNvSpPr/>
          <p:nvPr/>
        </p:nvSpPr>
        <p:spPr bwMode="auto">
          <a:xfrm rot="1696899">
            <a:off x="5216384" y="4435797"/>
            <a:ext cx="2560320" cy="356260"/>
          </a:xfrm>
          <a:prstGeom prst="rightArrow">
            <a:avLst/>
          </a:prstGeom>
          <a:solidFill>
            <a:srgbClr val="FEBABA"/>
          </a:solidFill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accent1"/>
              </a:solidFill>
              <a:effectLst/>
              <a:latin typeface="Arial" charset="0"/>
            </a:endParaRPr>
          </a:p>
        </p:txBody>
      </p:sp>
      <p:sp>
        <p:nvSpPr>
          <p:cNvPr id="111" name="110 Flecha derecha"/>
          <p:cNvSpPr/>
          <p:nvPr/>
        </p:nvSpPr>
        <p:spPr bwMode="auto">
          <a:xfrm rot="16200000">
            <a:off x="7218849" y="4662622"/>
            <a:ext cx="731520" cy="356260"/>
          </a:xfrm>
          <a:prstGeom prst="rightArrow">
            <a:avLst/>
          </a:prstGeom>
          <a:solidFill>
            <a:srgbClr val="FEBABA"/>
          </a:solidFill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accent1"/>
              </a:solidFill>
              <a:effectLst/>
              <a:latin typeface="Arial" charset="0"/>
            </a:endParaRPr>
          </a:p>
        </p:txBody>
      </p:sp>
      <p:pic>
        <p:nvPicPr>
          <p:cNvPr id="107" name="Picture 2" descr="C:\Documents and Settings\Administrador\Configuración local\Archivos temporales de Internet\Content.IE5\QQ2RJPVG\MC900383572[1].wm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905906" y="2863835"/>
            <a:ext cx="611022" cy="612231"/>
          </a:xfrm>
          <a:prstGeom prst="rect">
            <a:avLst/>
          </a:prstGeom>
          <a:noFill/>
        </p:spPr>
      </p:pic>
      <p:sp>
        <p:nvSpPr>
          <p:cNvPr id="117" name="116 CuadroTexto"/>
          <p:cNvSpPr txBox="1"/>
          <p:nvPr/>
        </p:nvSpPr>
        <p:spPr>
          <a:xfrm rot="1717981">
            <a:off x="4082901" y="4593263"/>
            <a:ext cx="3944679" cy="369332"/>
          </a:xfrm>
          <a:prstGeom prst="rect">
            <a:avLst/>
          </a:prstGeom>
          <a:solidFill>
            <a:schemeClr val="bg1">
              <a:lumMod val="95000"/>
            </a:schemeClr>
          </a:solidFill>
          <a:ln w="38100">
            <a:solidFill>
              <a:schemeClr val="bg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000000"/>
                </a:solidFill>
              </a:rPr>
              <a:t>Longer distance but Better latency</a:t>
            </a:r>
            <a:endParaRPr lang="en-US" b="1" dirty="0">
              <a:solidFill>
                <a:srgbClr val="000000"/>
              </a:solidFill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20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100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4.44444E-6 L 0.24809 0.18356 " pathEditMode="relative" rAng="0" ptsTypes="AA">
                                      <p:cBhvr>
                                        <p:cTn id="25" dur="10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4" y="92"/>
                                    </p:animMotion>
                                  </p:childTnLst>
                                </p:cTn>
                              </p:par>
                              <p:par>
                                <p:cTn id="26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10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2.96296E-6 L 0.01163 0.10555 " pathEditMode="relative" ptsTypes="AA">
                                      <p:cBhvr>
                                        <p:cTn id="30" dur="10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1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10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0" presetClass="path" presetSubtype="0" accel="50000" decel="5000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0.01163 0.10555 L 0.25938 0.29166 " pathEditMode="relative" ptsTypes="AA">
                                      <p:cBhvr>
                                        <p:cTn id="35" dur="10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6" presetID="22" presetClass="entr" presetSubtype="4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10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0" presetClass="path" presetSubtype="0" accel="50000" decel="5000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Motion origin="layout" path="M 0.25938 0.29166 L 0.26042 0.19259 " pathEditMode="relative" ptsTypes="AA">
                                      <p:cBhvr>
                                        <p:cTn id="40" dur="10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0500"/>
                            </p:stCondLst>
                            <p:childTnLst>
                              <p:par>
                                <p:cTn id="42" presetID="4" presetClass="exit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43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1000"/>
                            </p:stCondLst>
                            <p:childTnLst>
                              <p:par>
                                <p:cTn id="46" presetID="4" presetClass="exit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4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1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3" grpId="0" animBg="1"/>
      <p:bldP spid="114" grpId="0" animBg="1"/>
      <p:bldP spid="114" grpId="1" animBg="1"/>
      <p:bldP spid="119" grpId="0"/>
      <p:bldP spid="108" grpId="0" animBg="1"/>
      <p:bldP spid="109" grpId="0" animBg="1"/>
      <p:bldP spid="111" grpId="0" animBg="1"/>
      <p:bldP spid="11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pie de página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3D-NET@DSD2013</a:t>
            </a:r>
            <a:endParaRPr lang="es-ES" dirty="0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7F251F12-5459-47FB-9FAD-E2AF0618341D}" type="slidenum">
              <a:rPr lang="es-ES" smtClean="0"/>
              <a:pPr>
                <a:defRPr/>
              </a:pPr>
              <a:t>14</a:t>
            </a:fld>
            <a:endParaRPr lang="es-ES"/>
          </a:p>
        </p:txBody>
      </p:sp>
      <p:sp>
        <p:nvSpPr>
          <p:cNvPr id="264" name="Text Box 9"/>
          <p:cNvSpPr txBox="1">
            <a:spLocks noChangeArrowheads="1"/>
          </p:cNvSpPr>
          <p:nvPr/>
        </p:nvSpPr>
        <p:spPr bwMode="auto">
          <a:xfrm>
            <a:off x="157163" y="107950"/>
            <a:ext cx="8923337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000" b="1" dirty="0" smtClean="0">
                <a:solidFill>
                  <a:schemeClr val="bg2"/>
                </a:solidFill>
                <a:latin typeface="Calibri" pitchFamily="34" charset="0"/>
              </a:rPr>
              <a:t>Deadlock Avoidance</a:t>
            </a:r>
            <a:endParaRPr lang="en-US" sz="4400" b="1" dirty="0">
              <a:solidFill>
                <a:schemeClr val="bg2"/>
              </a:solidFill>
              <a:latin typeface="Calibri" pitchFamily="34" charset="0"/>
            </a:endParaRPr>
          </a:p>
        </p:txBody>
      </p:sp>
      <p:sp>
        <p:nvSpPr>
          <p:cNvPr id="76" name="2 Marcador de contenido" descr="Rectangle: Click to edit Master text styles&#10;Second level&#10;Third level&#10;Fourth level&#10;Fifth level"/>
          <p:cNvSpPr>
            <a:spLocks noGrp="1"/>
          </p:cNvSpPr>
          <p:nvPr>
            <p:ph sz="half" idx="1"/>
          </p:nvPr>
        </p:nvSpPr>
        <p:spPr>
          <a:xfrm>
            <a:off x="1" y="844518"/>
            <a:ext cx="8989620" cy="1939620"/>
          </a:xfrm>
        </p:spPr>
        <p:txBody>
          <a:bodyPr>
            <a:noAutofit/>
          </a:bodyPr>
          <a:lstStyle/>
          <a:p>
            <a:r>
              <a:rPr lang="en-US" sz="2800" b="1" dirty="0" smtClean="0"/>
              <a:t>Previous methods must keep network Deadlock-Free</a:t>
            </a:r>
          </a:p>
          <a:p>
            <a:pPr lvl="1"/>
            <a:r>
              <a:rPr lang="en-US" b="1" dirty="0" smtClean="0"/>
              <a:t>Virtual Channels avoid end-to-end deadlock (only worry about routing deadlock)</a:t>
            </a:r>
          </a:p>
          <a:p>
            <a:pPr lvl="1"/>
            <a:r>
              <a:rPr lang="en-US" b="1" dirty="0" smtClean="0"/>
              <a:t>Virtual Channels also help to eliminate cyclic dependencies for both solutions proposed</a:t>
            </a:r>
          </a:p>
        </p:txBody>
      </p:sp>
      <p:sp>
        <p:nvSpPr>
          <p:cNvPr id="119" name="2 Marcador de contenido" descr="Rectangle: Click to edit Master text styles&#10;Second level&#10;Third level&#10;Fourth level&#10;Fifth level"/>
          <p:cNvSpPr txBox="1">
            <a:spLocks/>
          </p:cNvSpPr>
          <p:nvPr/>
        </p:nvSpPr>
        <p:spPr bwMode="ltGray">
          <a:xfrm>
            <a:off x="223656" y="2661302"/>
            <a:ext cx="3837704" cy="1978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marL="342900" marR="0" lvl="0" indent="-342900" algn="just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30305"/>
              </a:buClr>
              <a:buSzTx/>
              <a:buFontTx/>
              <a:buChar char="•"/>
              <a:tabLst/>
              <a:defRPr/>
            </a:pPr>
            <a:r>
              <a:rPr kumimoji="0" lang="en-US" sz="2200" b="1" i="0" u="sng" strike="noStrike" kern="0" cap="none" spc="0" normalizeH="0" baseline="0" noProof="0" dirty="0" smtClean="0">
                <a:ln>
                  <a:noFill/>
                </a:ln>
                <a:solidFill>
                  <a:srgbClr val="030305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Class-Aware</a:t>
            </a:r>
            <a:r>
              <a:rPr kumimoji="0" lang="en-US" sz="2200" b="1" i="0" u="sng" strike="noStrike" kern="0" cap="none" spc="0" normalizeH="0" noProof="0" dirty="0" smtClean="0">
                <a:ln>
                  <a:noFill/>
                </a:ln>
                <a:solidFill>
                  <a:srgbClr val="030305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 Routing</a:t>
            </a:r>
          </a:p>
          <a:p>
            <a:pPr marL="800100" lvl="1" indent="-342900" algn="just">
              <a:spcBef>
                <a:spcPct val="20000"/>
              </a:spcBef>
              <a:buClr>
                <a:srgbClr val="030305"/>
              </a:buClr>
              <a:buFontTx/>
              <a:buChar char="•"/>
              <a:defRPr/>
            </a:pPr>
            <a:r>
              <a:rPr lang="en-US" b="1" kern="0" dirty="0" smtClean="0">
                <a:solidFill>
                  <a:srgbClr val="030305"/>
                </a:solidFill>
                <a:latin typeface="Calibri" pitchFamily="34" charset="0"/>
              </a:rPr>
              <a:t>Each message class employs its own buffering resources</a:t>
            </a:r>
          </a:p>
          <a:p>
            <a:pPr marL="800100" lvl="1" indent="-342900" algn="just">
              <a:spcBef>
                <a:spcPct val="20000"/>
              </a:spcBef>
              <a:buClr>
                <a:srgbClr val="030305"/>
              </a:buClr>
              <a:buFontTx/>
              <a:buChar char="•"/>
              <a:defRPr/>
            </a:pPr>
            <a:r>
              <a:rPr kumimoji="0" lang="en-US" b="1" i="0" strike="noStrike" kern="0" cap="none" spc="0" normalizeH="0" noProof="0" dirty="0" smtClean="0">
                <a:ln>
                  <a:noFill/>
                </a:ln>
                <a:solidFill>
                  <a:srgbClr val="030305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No cycles can be formed between requests (ZYX) and replies (XYZ)</a:t>
            </a:r>
            <a:endParaRPr kumimoji="0" lang="en-US" sz="2200" b="1" i="0" u="none" strike="noStrike" kern="0" cap="none" spc="0" normalizeH="0" baseline="0" noProof="0" dirty="0" smtClean="0">
              <a:ln>
                <a:noFill/>
              </a:ln>
              <a:solidFill>
                <a:srgbClr val="030305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</p:txBody>
      </p:sp>
      <p:grpSp>
        <p:nvGrpSpPr>
          <p:cNvPr id="116" name="122 Grupo"/>
          <p:cNvGrpSpPr/>
          <p:nvPr/>
        </p:nvGrpSpPr>
        <p:grpSpPr>
          <a:xfrm>
            <a:off x="1521624" y="4574701"/>
            <a:ext cx="2277252" cy="2105875"/>
            <a:chOff x="923788" y="2303253"/>
            <a:chExt cx="3035906" cy="3693110"/>
          </a:xfrm>
          <a:solidFill>
            <a:srgbClr val="A3E7FF"/>
          </a:solidFill>
          <a:scene3d>
            <a:camera prst="isometricTopUp"/>
            <a:lightRig rig="threePt" dir="t"/>
          </a:scene3d>
        </p:grpSpPr>
        <p:sp>
          <p:nvSpPr>
            <p:cNvPr id="170" name="169 CuadroTexto"/>
            <p:cNvSpPr txBox="1"/>
            <p:nvPr/>
          </p:nvSpPr>
          <p:spPr>
            <a:xfrm>
              <a:off x="931936" y="2303253"/>
              <a:ext cx="548640" cy="548640"/>
            </a:xfrm>
            <a:prstGeom prst="rect">
              <a:avLst/>
            </a:prstGeom>
            <a:grpFill/>
            <a:ln w="25400">
              <a:solidFill>
                <a:schemeClr val="bg1">
                  <a:lumMod val="50000"/>
                </a:schemeClr>
              </a:solidFill>
            </a:ln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lang="en-US" sz="1600" b="1" dirty="0" smtClean="0">
                  <a:latin typeface="+mj-lt"/>
                </a:rPr>
                <a:t>R</a:t>
              </a:r>
              <a:r>
                <a:rPr lang="en-US" sz="1600" b="1" baseline="-25000" dirty="0" smtClean="0">
                  <a:latin typeface="+mj-lt"/>
                </a:rPr>
                <a:t>9</a:t>
              </a:r>
              <a:endParaRPr lang="en-US" b="1" baseline="-25000" dirty="0">
                <a:latin typeface="+mj-lt"/>
              </a:endParaRPr>
            </a:p>
          </p:txBody>
        </p:sp>
        <p:sp>
          <p:nvSpPr>
            <p:cNvPr id="171" name="170 CuadroTexto"/>
            <p:cNvSpPr txBox="1"/>
            <p:nvPr/>
          </p:nvSpPr>
          <p:spPr>
            <a:xfrm>
              <a:off x="2168776" y="2307326"/>
              <a:ext cx="548640" cy="548640"/>
            </a:xfrm>
            <a:prstGeom prst="rect">
              <a:avLst/>
            </a:prstGeom>
            <a:grpFill/>
            <a:ln w="25400">
              <a:solidFill>
                <a:schemeClr val="bg1">
                  <a:lumMod val="50000"/>
                </a:schemeClr>
              </a:solidFill>
            </a:ln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lang="en-US" sz="1600" b="1" dirty="0" smtClean="0">
                  <a:latin typeface="+mj-lt"/>
                </a:rPr>
                <a:t>R</a:t>
              </a:r>
              <a:r>
                <a:rPr lang="en-US" sz="1600" b="1" baseline="-25000" dirty="0" smtClean="0">
                  <a:latin typeface="+mj-lt"/>
                </a:rPr>
                <a:t>10</a:t>
              </a:r>
              <a:endParaRPr lang="en-US" b="1" baseline="-25000" dirty="0">
                <a:latin typeface="+mj-lt"/>
              </a:endParaRPr>
            </a:p>
          </p:txBody>
        </p:sp>
        <p:sp>
          <p:nvSpPr>
            <p:cNvPr id="172" name="171 CuadroTexto"/>
            <p:cNvSpPr txBox="1"/>
            <p:nvPr/>
          </p:nvSpPr>
          <p:spPr>
            <a:xfrm>
              <a:off x="926435" y="3887766"/>
              <a:ext cx="548640" cy="548640"/>
            </a:xfrm>
            <a:prstGeom prst="rect">
              <a:avLst/>
            </a:prstGeom>
            <a:grpFill/>
            <a:ln w="25400">
              <a:solidFill>
                <a:schemeClr val="bg1">
                  <a:lumMod val="50000"/>
                </a:schemeClr>
              </a:solidFill>
            </a:ln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lang="en-US" sz="1600" b="1" dirty="0" smtClean="0">
                  <a:latin typeface="+mj-lt"/>
                </a:rPr>
                <a:t>R</a:t>
              </a:r>
              <a:r>
                <a:rPr lang="en-US" sz="1600" b="1" baseline="-25000" dirty="0" smtClean="0">
                  <a:latin typeface="+mj-lt"/>
                </a:rPr>
                <a:t>12</a:t>
              </a:r>
              <a:endParaRPr lang="en-US" b="1" baseline="-25000" dirty="0">
                <a:latin typeface="+mj-lt"/>
              </a:endParaRPr>
            </a:p>
          </p:txBody>
        </p:sp>
        <p:sp>
          <p:nvSpPr>
            <p:cNvPr id="173" name="172 CuadroTexto"/>
            <p:cNvSpPr txBox="1"/>
            <p:nvPr/>
          </p:nvSpPr>
          <p:spPr>
            <a:xfrm>
              <a:off x="3411054" y="2303253"/>
              <a:ext cx="548640" cy="548640"/>
            </a:xfrm>
            <a:prstGeom prst="rect">
              <a:avLst/>
            </a:prstGeom>
            <a:grpFill/>
            <a:ln w="25400">
              <a:solidFill>
                <a:schemeClr val="bg1">
                  <a:lumMod val="50000"/>
                </a:schemeClr>
              </a:solidFill>
            </a:ln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lang="en-US" sz="1600" b="1" dirty="0" smtClean="0">
                  <a:latin typeface="+mj-lt"/>
                </a:rPr>
                <a:t>R</a:t>
              </a:r>
              <a:r>
                <a:rPr lang="en-US" sz="1600" b="1" baseline="-25000" dirty="0" smtClean="0">
                  <a:latin typeface="+mj-lt"/>
                </a:rPr>
                <a:t>11</a:t>
              </a:r>
              <a:endParaRPr lang="en-US" b="1" baseline="-25000" dirty="0">
                <a:latin typeface="+mj-lt"/>
              </a:endParaRPr>
            </a:p>
          </p:txBody>
        </p:sp>
        <p:sp>
          <p:nvSpPr>
            <p:cNvPr id="174" name="173 CuadroTexto"/>
            <p:cNvSpPr txBox="1"/>
            <p:nvPr/>
          </p:nvSpPr>
          <p:spPr>
            <a:xfrm>
              <a:off x="923788" y="5447723"/>
              <a:ext cx="548640" cy="548640"/>
            </a:xfrm>
            <a:prstGeom prst="rect">
              <a:avLst/>
            </a:prstGeom>
            <a:grpFill/>
            <a:ln w="25400">
              <a:solidFill>
                <a:schemeClr val="bg1">
                  <a:lumMod val="50000"/>
                </a:schemeClr>
              </a:solidFill>
            </a:ln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lang="en-US" sz="1600" b="1" dirty="0" smtClean="0">
                  <a:latin typeface="+mj-lt"/>
                </a:rPr>
                <a:t>R</a:t>
              </a:r>
              <a:r>
                <a:rPr lang="en-US" sz="1600" b="1" baseline="-25000" dirty="0" smtClean="0">
                  <a:latin typeface="+mj-lt"/>
                </a:rPr>
                <a:t>15</a:t>
              </a:r>
              <a:endParaRPr lang="en-US" b="1" baseline="-25000" dirty="0">
                <a:latin typeface="+mj-lt"/>
              </a:endParaRPr>
            </a:p>
          </p:txBody>
        </p:sp>
        <p:sp>
          <p:nvSpPr>
            <p:cNvPr id="175" name="174 CuadroTexto"/>
            <p:cNvSpPr txBox="1"/>
            <p:nvPr/>
          </p:nvSpPr>
          <p:spPr>
            <a:xfrm>
              <a:off x="2175673" y="5439576"/>
              <a:ext cx="548640" cy="548640"/>
            </a:xfrm>
            <a:prstGeom prst="rect">
              <a:avLst/>
            </a:prstGeom>
            <a:grpFill/>
            <a:ln w="25400">
              <a:solidFill>
                <a:schemeClr val="bg1">
                  <a:lumMod val="50000"/>
                </a:schemeClr>
              </a:solidFill>
            </a:ln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lang="en-US" sz="1600" b="1" dirty="0" smtClean="0">
                  <a:latin typeface="+mj-lt"/>
                </a:rPr>
                <a:t>R</a:t>
              </a:r>
              <a:r>
                <a:rPr lang="en-US" sz="1600" b="1" baseline="-25000" dirty="0" smtClean="0">
                  <a:latin typeface="+mj-lt"/>
                </a:rPr>
                <a:t>16</a:t>
              </a:r>
              <a:endParaRPr lang="en-US" b="1" baseline="-25000" dirty="0">
                <a:latin typeface="+mj-lt"/>
              </a:endParaRPr>
            </a:p>
          </p:txBody>
        </p:sp>
        <p:sp>
          <p:nvSpPr>
            <p:cNvPr id="176" name="175 CuadroTexto"/>
            <p:cNvSpPr txBox="1"/>
            <p:nvPr/>
          </p:nvSpPr>
          <p:spPr>
            <a:xfrm>
              <a:off x="2164671" y="3879561"/>
              <a:ext cx="548640" cy="548640"/>
            </a:xfrm>
            <a:prstGeom prst="rect">
              <a:avLst/>
            </a:prstGeom>
            <a:grpFill/>
            <a:ln w="25400">
              <a:solidFill>
                <a:schemeClr val="bg1">
                  <a:lumMod val="50000"/>
                </a:schemeClr>
              </a:solidFill>
            </a:ln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lang="en-US" sz="1600" b="1" dirty="0" smtClean="0">
                  <a:latin typeface="+mj-lt"/>
                </a:rPr>
                <a:t>R</a:t>
              </a:r>
              <a:r>
                <a:rPr lang="en-US" sz="1600" b="1" baseline="-25000" dirty="0" smtClean="0">
                  <a:latin typeface="+mj-lt"/>
                </a:rPr>
                <a:t>13</a:t>
              </a:r>
              <a:endParaRPr lang="en-US" b="1" baseline="-25000" dirty="0">
                <a:latin typeface="+mj-lt"/>
              </a:endParaRPr>
            </a:p>
          </p:txBody>
        </p:sp>
        <p:sp>
          <p:nvSpPr>
            <p:cNvPr id="177" name="176 CuadroTexto"/>
            <p:cNvSpPr txBox="1"/>
            <p:nvPr/>
          </p:nvSpPr>
          <p:spPr>
            <a:xfrm>
              <a:off x="3402906" y="3883632"/>
              <a:ext cx="548640" cy="548640"/>
            </a:xfrm>
            <a:prstGeom prst="rect">
              <a:avLst/>
            </a:prstGeom>
            <a:grpFill/>
            <a:ln w="25400">
              <a:solidFill>
                <a:schemeClr val="bg1">
                  <a:lumMod val="50000"/>
                </a:schemeClr>
              </a:solidFill>
            </a:ln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lang="en-US" sz="1600" b="1" dirty="0" smtClean="0">
                  <a:latin typeface="+mj-lt"/>
                </a:rPr>
                <a:t>R</a:t>
              </a:r>
              <a:r>
                <a:rPr lang="en-US" sz="1600" b="1" baseline="-25000" dirty="0" smtClean="0">
                  <a:latin typeface="+mj-lt"/>
                </a:rPr>
                <a:t>14</a:t>
              </a:r>
              <a:endParaRPr lang="en-US" b="1" baseline="-25000" dirty="0">
                <a:latin typeface="+mj-lt"/>
              </a:endParaRPr>
            </a:p>
          </p:txBody>
        </p:sp>
        <p:sp>
          <p:nvSpPr>
            <p:cNvPr id="190" name="189 CuadroTexto"/>
            <p:cNvSpPr txBox="1"/>
            <p:nvPr/>
          </p:nvSpPr>
          <p:spPr>
            <a:xfrm>
              <a:off x="3408409" y="5427356"/>
              <a:ext cx="548640" cy="548640"/>
            </a:xfrm>
            <a:prstGeom prst="rect">
              <a:avLst/>
            </a:prstGeom>
            <a:grpFill/>
            <a:ln w="25400">
              <a:solidFill>
                <a:schemeClr val="bg1">
                  <a:lumMod val="50000"/>
                </a:schemeClr>
              </a:solidFill>
            </a:ln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lang="en-US" sz="1600" b="1" dirty="0" smtClean="0">
                  <a:latin typeface="+mj-lt"/>
                </a:rPr>
                <a:t>R</a:t>
              </a:r>
              <a:r>
                <a:rPr lang="en-US" sz="1600" b="1" baseline="-25000" dirty="0" smtClean="0">
                  <a:latin typeface="+mj-lt"/>
                </a:rPr>
                <a:t>17</a:t>
              </a:r>
              <a:endParaRPr lang="en-US" b="1" baseline="-25000" dirty="0">
                <a:latin typeface="+mj-lt"/>
              </a:endParaRPr>
            </a:p>
          </p:txBody>
        </p:sp>
        <p:cxnSp>
          <p:nvCxnSpPr>
            <p:cNvPr id="193" name="192 Conector recto de flecha"/>
            <p:cNvCxnSpPr>
              <a:stCxn id="170" idx="2"/>
              <a:endCxn id="172" idx="0"/>
            </p:cNvCxnSpPr>
            <p:nvPr/>
          </p:nvCxnSpPr>
          <p:spPr bwMode="auto">
            <a:xfrm flipH="1">
              <a:off x="1200755" y="2851893"/>
              <a:ext cx="5501" cy="1035873"/>
            </a:xfrm>
            <a:prstGeom prst="straightConnector1">
              <a:avLst/>
            </a:prstGeom>
            <a:grpFill/>
            <a:ln w="38100" cap="flat" cmpd="sng" algn="ctr">
              <a:solidFill>
                <a:srgbClr val="000000"/>
              </a:solidFill>
              <a:prstDash val="solid"/>
              <a:round/>
              <a:headEnd type="triangle"/>
              <a:tailEnd type="triangle"/>
            </a:ln>
            <a:effectLst/>
          </p:spPr>
        </p:cxnSp>
        <p:cxnSp>
          <p:nvCxnSpPr>
            <p:cNvPr id="194" name="193 Conector recto de flecha"/>
            <p:cNvCxnSpPr>
              <a:stCxn id="172" idx="2"/>
              <a:endCxn id="174" idx="0"/>
            </p:cNvCxnSpPr>
            <p:nvPr/>
          </p:nvCxnSpPr>
          <p:spPr bwMode="auto">
            <a:xfrm flipH="1">
              <a:off x="1198108" y="4436406"/>
              <a:ext cx="2647" cy="1011317"/>
            </a:xfrm>
            <a:prstGeom prst="straightConnector1">
              <a:avLst/>
            </a:prstGeom>
            <a:grpFill/>
            <a:ln w="38100" cap="flat" cmpd="sng" algn="ctr">
              <a:solidFill>
                <a:srgbClr val="000000"/>
              </a:solidFill>
              <a:prstDash val="solid"/>
              <a:round/>
              <a:headEnd type="triangle"/>
              <a:tailEnd type="triangle"/>
            </a:ln>
            <a:effectLst/>
          </p:spPr>
        </p:cxnSp>
        <p:cxnSp>
          <p:nvCxnSpPr>
            <p:cNvPr id="195" name="194 Conector recto de flecha"/>
            <p:cNvCxnSpPr>
              <a:stCxn id="171" idx="2"/>
              <a:endCxn id="176" idx="0"/>
            </p:cNvCxnSpPr>
            <p:nvPr/>
          </p:nvCxnSpPr>
          <p:spPr bwMode="auto">
            <a:xfrm flipH="1">
              <a:off x="2438991" y="2855966"/>
              <a:ext cx="4105" cy="1023595"/>
            </a:xfrm>
            <a:prstGeom prst="straightConnector1">
              <a:avLst/>
            </a:prstGeom>
            <a:grpFill/>
            <a:ln w="38100" cap="flat" cmpd="sng" algn="ctr">
              <a:solidFill>
                <a:srgbClr val="000000"/>
              </a:solidFill>
              <a:prstDash val="solid"/>
              <a:round/>
              <a:headEnd type="triangle"/>
              <a:tailEnd type="triangle"/>
            </a:ln>
            <a:effectLst/>
          </p:spPr>
        </p:cxnSp>
        <p:cxnSp>
          <p:nvCxnSpPr>
            <p:cNvPr id="196" name="195 Conector recto de flecha"/>
            <p:cNvCxnSpPr>
              <a:stCxn id="176" idx="2"/>
              <a:endCxn id="175" idx="0"/>
            </p:cNvCxnSpPr>
            <p:nvPr/>
          </p:nvCxnSpPr>
          <p:spPr bwMode="auto">
            <a:xfrm>
              <a:off x="2438991" y="4428201"/>
              <a:ext cx="11002" cy="1011375"/>
            </a:xfrm>
            <a:prstGeom prst="straightConnector1">
              <a:avLst/>
            </a:prstGeom>
            <a:grpFill/>
            <a:ln w="38100" cap="flat" cmpd="sng" algn="ctr">
              <a:solidFill>
                <a:srgbClr val="000000"/>
              </a:solidFill>
              <a:prstDash val="solid"/>
              <a:round/>
              <a:headEnd type="triangle"/>
              <a:tailEnd type="triangle"/>
            </a:ln>
            <a:effectLst/>
          </p:spPr>
        </p:cxnSp>
        <p:cxnSp>
          <p:nvCxnSpPr>
            <p:cNvPr id="198" name="197 Conector recto de flecha"/>
            <p:cNvCxnSpPr>
              <a:stCxn id="173" idx="2"/>
              <a:endCxn id="177" idx="0"/>
            </p:cNvCxnSpPr>
            <p:nvPr/>
          </p:nvCxnSpPr>
          <p:spPr bwMode="auto">
            <a:xfrm flipH="1">
              <a:off x="3677226" y="2851893"/>
              <a:ext cx="8148" cy="1031739"/>
            </a:xfrm>
            <a:prstGeom prst="straightConnector1">
              <a:avLst/>
            </a:prstGeom>
            <a:grpFill/>
            <a:ln w="38100" cap="flat" cmpd="sng" algn="ctr">
              <a:solidFill>
                <a:srgbClr val="000000"/>
              </a:solidFill>
              <a:prstDash val="solid"/>
              <a:round/>
              <a:headEnd type="triangle"/>
              <a:tailEnd type="triangle"/>
            </a:ln>
            <a:effectLst/>
          </p:spPr>
        </p:cxnSp>
        <p:cxnSp>
          <p:nvCxnSpPr>
            <p:cNvPr id="199" name="198 Conector recto de flecha"/>
            <p:cNvCxnSpPr>
              <a:stCxn id="177" idx="2"/>
              <a:endCxn id="190" idx="0"/>
            </p:cNvCxnSpPr>
            <p:nvPr/>
          </p:nvCxnSpPr>
          <p:spPr bwMode="auto">
            <a:xfrm>
              <a:off x="3677226" y="4432272"/>
              <a:ext cx="5503" cy="995084"/>
            </a:xfrm>
            <a:prstGeom prst="straightConnector1">
              <a:avLst/>
            </a:prstGeom>
            <a:grpFill/>
            <a:ln w="38100" cap="flat" cmpd="sng" algn="ctr">
              <a:solidFill>
                <a:srgbClr val="000000"/>
              </a:solidFill>
              <a:prstDash val="solid"/>
              <a:round/>
              <a:headEnd type="triangle"/>
              <a:tailEnd type="triangle"/>
            </a:ln>
            <a:effectLst/>
          </p:spPr>
        </p:cxnSp>
        <p:cxnSp>
          <p:nvCxnSpPr>
            <p:cNvPr id="200" name="199 Conector recto de flecha"/>
            <p:cNvCxnSpPr>
              <a:stCxn id="170" idx="3"/>
              <a:endCxn id="171" idx="1"/>
            </p:cNvCxnSpPr>
            <p:nvPr/>
          </p:nvCxnSpPr>
          <p:spPr bwMode="auto">
            <a:xfrm>
              <a:off x="1480576" y="2577573"/>
              <a:ext cx="688200" cy="4073"/>
            </a:xfrm>
            <a:prstGeom prst="straightConnector1">
              <a:avLst/>
            </a:prstGeom>
            <a:grpFill/>
            <a:ln w="38100" cap="flat" cmpd="sng" algn="ctr">
              <a:solidFill>
                <a:srgbClr val="000000"/>
              </a:solidFill>
              <a:prstDash val="solid"/>
              <a:round/>
              <a:headEnd type="triangle"/>
              <a:tailEnd type="triangle"/>
            </a:ln>
            <a:effectLst/>
          </p:spPr>
        </p:cxnSp>
        <p:cxnSp>
          <p:nvCxnSpPr>
            <p:cNvPr id="201" name="200 Conector recto de flecha"/>
            <p:cNvCxnSpPr>
              <a:stCxn id="171" idx="3"/>
              <a:endCxn id="173" idx="1"/>
            </p:cNvCxnSpPr>
            <p:nvPr/>
          </p:nvCxnSpPr>
          <p:spPr bwMode="auto">
            <a:xfrm flipV="1">
              <a:off x="2717416" y="2577573"/>
              <a:ext cx="693638" cy="4073"/>
            </a:xfrm>
            <a:prstGeom prst="straightConnector1">
              <a:avLst/>
            </a:prstGeom>
            <a:grpFill/>
            <a:ln w="38100" cap="flat" cmpd="sng" algn="ctr">
              <a:solidFill>
                <a:srgbClr val="000000"/>
              </a:solidFill>
              <a:prstDash val="solid"/>
              <a:round/>
              <a:headEnd type="triangle"/>
              <a:tailEnd type="triangle"/>
            </a:ln>
            <a:effectLst/>
          </p:spPr>
        </p:cxnSp>
        <p:cxnSp>
          <p:nvCxnSpPr>
            <p:cNvPr id="203" name="202 Conector recto de flecha"/>
            <p:cNvCxnSpPr>
              <a:stCxn id="172" idx="3"/>
              <a:endCxn id="176" idx="1"/>
            </p:cNvCxnSpPr>
            <p:nvPr/>
          </p:nvCxnSpPr>
          <p:spPr bwMode="auto">
            <a:xfrm flipV="1">
              <a:off x="1475075" y="4153881"/>
              <a:ext cx="689596" cy="8205"/>
            </a:xfrm>
            <a:prstGeom prst="straightConnector1">
              <a:avLst/>
            </a:prstGeom>
            <a:grpFill/>
            <a:ln w="38100" cap="flat" cmpd="sng" algn="ctr">
              <a:solidFill>
                <a:srgbClr val="000000"/>
              </a:solidFill>
              <a:prstDash val="solid"/>
              <a:round/>
              <a:headEnd type="triangle"/>
              <a:tailEnd type="triangle"/>
            </a:ln>
            <a:effectLst/>
          </p:spPr>
        </p:cxnSp>
        <p:cxnSp>
          <p:nvCxnSpPr>
            <p:cNvPr id="204" name="203 Conector recto de flecha"/>
            <p:cNvCxnSpPr>
              <a:stCxn id="176" idx="3"/>
              <a:endCxn id="177" idx="1"/>
            </p:cNvCxnSpPr>
            <p:nvPr/>
          </p:nvCxnSpPr>
          <p:spPr bwMode="auto">
            <a:xfrm>
              <a:off x="2713311" y="4153881"/>
              <a:ext cx="689595" cy="4071"/>
            </a:xfrm>
            <a:prstGeom prst="straightConnector1">
              <a:avLst/>
            </a:prstGeom>
            <a:grpFill/>
            <a:ln w="38100" cap="flat" cmpd="sng" algn="ctr">
              <a:solidFill>
                <a:srgbClr val="000000"/>
              </a:solidFill>
              <a:prstDash val="solid"/>
              <a:round/>
              <a:headEnd type="triangle"/>
              <a:tailEnd type="triangle"/>
            </a:ln>
            <a:effectLst/>
          </p:spPr>
        </p:cxnSp>
        <p:cxnSp>
          <p:nvCxnSpPr>
            <p:cNvPr id="205" name="204 Conector recto de flecha"/>
            <p:cNvCxnSpPr>
              <a:stCxn id="174" idx="3"/>
              <a:endCxn id="175" idx="1"/>
            </p:cNvCxnSpPr>
            <p:nvPr/>
          </p:nvCxnSpPr>
          <p:spPr bwMode="auto">
            <a:xfrm flipV="1">
              <a:off x="1472428" y="5713896"/>
              <a:ext cx="703245" cy="8147"/>
            </a:xfrm>
            <a:prstGeom prst="straightConnector1">
              <a:avLst/>
            </a:prstGeom>
            <a:grpFill/>
            <a:ln w="38100" cap="flat" cmpd="sng" algn="ctr">
              <a:solidFill>
                <a:srgbClr val="000000"/>
              </a:solidFill>
              <a:prstDash val="solid"/>
              <a:round/>
              <a:headEnd type="triangle"/>
              <a:tailEnd type="triangle"/>
            </a:ln>
            <a:effectLst/>
          </p:spPr>
        </p:cxnSp>
        <p:cxnSp>
          <p:nvCxnSpPr>
            <p:cNvPr id="206" name="205 Conector recto de flecha"/>
            <p:cNvCxnSpPr>
              <a:stCxn id="175" idx="3"/>
              <a:endCxn id="190" idx="1"/>
            </p:cNvCxnSpPr>
            <p:nvPr/>
          </p:nvCxnSpPr>
          <p:spPr bwMode="auto">
            <a:xfrm flipV="1">
              <a:off x="2724313" y="5701676"/>
              <a:ext cx="684096" cy="12220"/>
            </a:xfrm>
            <a:prstGeom prst="straightConnector1">
              <a:avLst/>
            </a:prstGeom>
            <a:grpFill/>
            <a:ln w="38100" cap="flat" cmpd="sng" algn="ctr">
              <a:solidFill>
                <a:srgbClr val="000000"/>
              </a:solidFill>
              <a:prstDash val="solid"/>
              <a:round/>
              <a:headEnd type="triangle"/>
              <a:tailEnd type="triangle"/>
            </a:ln>
            <a:effectLst/>
          </p:spPr>
        </p:cxnSp>
      </p:grpSp>
      <p:cxnSp>
        <p:nvCxnSpPr>
          <p:cNvPr id="121" name="120 Conector recto de flecha"/>
          <p:cNvCxnSpPr/>
          <p:nvPr/>
        </p:nvCxnSpPr>
        <p:spPr bwMode="auto">
          <a:xfrm flipV="1">
            <a:off x="1243490" y="5148623"/>
            <a:ext cx="0" cy="432866"/>
          </a:xfrm>
          <a:prstGeom prst="straightConnector1">
            <a:avLst/>
          </a:prstGeom>
          <a:noFill/>
          <a:ln w="28575" cap="flat" cmpd="sng" algn="ctr">
            <a:solidFill>
              <a:srgbClr val="000000"/>
            </a:solidFill>
            <a:prstDash val="solid"/>
            <a:round/>
            <a:headEnd type="triangle"/>
            <a:tailEnd type="triangle"/>
          </a:ln>
          <a:effectLst/>
        </p:spPr>
      </p:cxnSp>
      <p:cxnSp>
        <p:nvCxnSpPr>
          <p:cNvPr id="123" name="122 Conector recto de flecha"/>
          <p:cNvCxnSpPr/>
          <p:nvPr/>
        </p:nvCxnSpPr>
        <p:spPr bwMode="auto">
          <a:xfrm flipV="1">
            <a:off x="2082528" y="5515903"/>
            <a:ext cx="0" cy="432866"/>
          </a:xfrm>
          <a:prstGeom prst="straightConnector1">
            <a:avLst/>
          </a:prstGeom>
          <a:noFill/>
          <a:ln w="28575" cap="flat" cmpd="sng" algn="ctr">
            <a:solidFill>
              <a:srgbClr val="000000"/>
            </a:solidFill>
            <a:prstDash val="solid"/>
            <a:round/>
            <a:headEnd type="triangle"/>
            <a:tailEnd type="triangle"/>
          </a:ln>
          <a:effectLst/>
        </p:spPr>
      </p:cxnSp>
      <p:cxnSp>
        <p:nvCxnSpPr>
          <p:cNvPr id="141" name="140 Conector recto de flecha"/>
          <p:cNvCxnSpPr/>
          <p:nvPr/>
        </p:nvCxnSpPr>
        <p:spPr bwMode="auto">
          <a:xfrm flipV="1">
            <a:off x="2719709" y="5930686"/>
            <a:ext cx="0" cy="432866"/>
          </a:xfrm>
          <a:prstGeom prst="straightConnector1">
            <a:avLst/>
          </a:prstGeom>
          <a:noFill/>
          <a:ln w="28575" cap="flat" cmpd="sng" algn="ctr">
            <a:solidFill>
              <a:srgbClr val="000000"/>
            </a:solidFill>
            <a:prstDash val="solid"/>
            <a:round/>
            <a:headEnd type="triangle"/>
            <a:tailEnd type="triangle"/>
          </a:ln>
          <a:effectLst/>
        </p:spPr>
      </p:cxnSp>
      <p:cxnSp>
        <p:nvCxnSpPr>
          <p:cNvPr id="142" name="141 Conector recto de flecha"/>
          <p:cNvCxnSpPr/>
          <p:nvPr/>
        </p:nvCxnSpPr>
        <p:spPr bwMode="auto">
          <a:xfrm flipV="1">
            <a:off x="1901347" y="4856766"/>
            <a:ext cx="0" cy="432866"/>
          </a:xfrm>
          <a:prstGeom prst="straightConnector1">
            <a:avLst/>
          </a:prstGeom>
          <a:noFill/>
          <a:ln w="28575" cap="flat" cmpd="sng" algn="ctr">
            <a:solidFill>
              <a:srgbClr val="000000"/>
            </a:solidFill>
            <a:prstDash val="solid"/>
            <a:round/>
            <a:headEnd type="triangle"/>
            <a:tailEnd type="triangle"/>
          </a:ln>
          <a:effectLst/>
        </p:spPr>
      </p:cxnSp>
      <p:cxnSp>
        <p:nvCxnSpPr>
          <p:cNvPr id="143" name="142 Conector recto de flecha"/>
          <p:cNvCxnSpPr/>
          <p:nvPr/>
        </p:nvCxnSpPr>
        <p:spPr bwMode="auto">
          <a:xfrm flipV="1">
            <a:off x="2716659" y="5230605"/>
            <a:ext cx="0" cy="432866"/>
          </a:xfrm>
          <a:prstGeom prst="straightConnector1">
            <a:avLst/>
          </a:prstGeom>
          <a:noFill/>
          <a:ln w="28575" cap="flat" cmpd="sng" algn="ctr">
            <a:solidFill>
              <a:srgbClr val="000000"/>
            </a:solidFill>
            <a:prstDash val="solid"/>
            <a:round/>
            <a:headEnd type="triangle"/>
            <a:tailEnd type="triangle"/>
          </a:ln>
          <a:effectLst/>
        </p:spPr>
      </p:cxnSp>
      <p:cxnSp>
        <p:nvCxnSpPr>
          <p:cNvPr id="144" name="143 Conector recto de flecha"/>
          <p:cNvCxnSpPr/>
          <p:nvPr/>
        </p:nvCxnSpPr>
        <p:spPr bwMode="auto">
          <a:xfrm flipV="1">
            <a:off x="3353134" y="5548743"/>
            <a:ext cx="0" cy="432866"/>
          </a:xfrm>
          <a:prstGeom prst="straightConnector1">
            <a:avLst/>
          </a:prstGeom>
          <a:noFill/>
          <a:ln w="28575" cap="flat" cmpd="sng" algn="ctr">
            <a:solidFill>
              <a:srgbClr val="000000"/>
            </a:solidFill>
            <a:prstDash val="solid"/>
            <a:round/>
            <a:headEnd type="triangle"/>
            <a:tailEnd type="triangle"/>
          </a:ln>
          <a:effectLst/>
        </p:spPr>
      </p:cxnSp>
      <p:cxnSp>
        <p:nvCxnSpPr>
          <p:cNvPr id="145" name="144 Conector recto de flecha"/>
          <p:cNvCxnSpPr/>
          <p:nvPr/>
        </p:nvCxnSpPr>
        <p:spPr bwMode="auto">
          <a:xfrm flipV="1">
            <a:off x="2535478" y="4581305"/>
            <a:ext cx="0" cy="432866"/>
          </a:xfrm>
          <a:prstGeom prst="straightConnector1">
            <a:avLst/>
          </a:prstGeom>
          <a:noFill/>
          <a:ln w="28575" cap="flat" cmpd="sng" algn="ctr">
            <a:solidFill>
              <a:srgbClr val="000000"/>
            </a:solidFill>
            <a:prstDash val="solid"/>
            <a:round/>
            <a:headEnd type="triangle"/>
            <a:tailEnd type="triangle"/>
          </a:ln>
          <a:effectLst/>
        </p:spPr>
      </p:cxnSp>
      <p:cxnSp>
        <p:nvCxnSpPr>
          <p:cNvPr id="146" name="145 Conector recto de flecha"/>
          <p:cNvCxnSpPr/>
          <p:nvPr/>
        </p:nvCxnSpPr>
        <p:spPr bwMode="auto">
          <a:xfrm flipV="1">
            <a:off x="3342200" y="4863419"/>
            <a:ext cx="0" cy="432866"/>
          </a:xfrm>
          <a:prstGeom prst="straightConnector1">
            <a:avLst/>
          </a:prstGeom>
          <a:noFill/>
          <a:ln w="28575" cap="flat" cmpd="sng" algn="ctr">
            <a:solidFill>
              <a:srgbClr val="000000"/>
            </a:solidFill>
            <a:prstDash val="solid"/>
            <a:round/>
            <a:headEnd type="triangle"/>
            <a:tailEnd type="triangle"/>
          </a:ln>
          <a:effectLst/>
        </p:spPr>
      </p:cxnSp>
      <p:cxnSp>
        <p:nvCxnSpPr>
          <p:cNvPr id="147" name="146 Conector recto de flecha"/>
          <p:cNvCxnSpPr/>
          <p:nvPr/>
        </p:nvCxnSpPr>
        <p:spPr bwMode="auto">
          <a:xfrm flipV="1">
            <a:off x="3985146" y="5180448"/>
            <a:ext cx="0" cy="432866"/>
          </a:xfrm>
          <a:prstGeom prst="straightConnector1">
            <a:avLst/>
          </a:prstGeom>
          <a:noFill/>
          <a:ln w="28575" cap="flat" cmpd="sng" algn="ctr">
            <a:solidFill>
              <a:srgbClr val="000000"/>
            </a:solidFill>
            <a:prstDash val="solid"/>
            <a:round/>
            <a:headEnd type="triangle"/>
            <a:tailEnd type="triangle"/>
          </a:ln>
          <a:effectLst/>
        </p:spPr>
      </p:cxnSp>
      <p:grpSp>
        <p:nvGrpSpPr>
          <p:cNvPr id="148" name="120 Grupo"/>
          <p:cNvGrpSpPr/>
          <p:nvPr/>
        </p:nvGrpSpPr>
        <p:grpSpPr>
          <a:xfrm>
            <a:off x="1484864" y="4179808"/>
            <a:ext cx="2277252" cy="2105875"/>
            <a:chOff x="923788" y="2303253"/>
            <a:chExt cx="3035906" cy="3693110"/>
          </a:xfrm>
          <a:solidFill>
            <a:srgbClr val="92D050"/>
          </a:solidFill>
          <a:scene3d>
            <a:camera prst="isometricTopUp"/>
            <a:lightRig rig="threePt" dir="t"/>
          </a:scene3d>
        </p:grpSpPr>
        <p:sp>
          <p:nvSpPr>
            <p:cNvPr id="149" name="148 CuadroTexto"/>
            <p:cNvSpPr txBox="1"/>
            <p:nvPr/>
          </p:nvSpPr>
          <p:spPr>
            <a:xfrm>
              <a:off x="931936" y="2303253"/>
              <a:ext cx="548640" cy="548640"/>
            </a:xfrm>
            <a:prstGeom prst="rect">
              <a:avLst/>
            </a:prstGeom>
            <a:grpFill/>
            <a:ln w="25400">
              <a:solidFill>
                <a:schemeClr val="bg1">
                  <a:lumMod val="50000"/>
                </a:schemeClr>
              </a:solidFill>
            </a:ln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lang="en-US" sz="1600" b="1" dirty="0" smtClean="0">
                  <a:latin typeface="+mj-lt"/>
                </a:rPr>
                <a:t>R</a:t>
              </a:r>
              <a:r>
                <a:rPr lang="en-US" sz="1600" b="1" baseline="-25000" dirty="0" smtClean="0">
                  <a:latin typeface="+mj-lt"/>
                </a:rPr>
                <a:t>0</a:t>
              </a:r>
              <a:endParaRPr lang="en-US" b="1" baseline="-25000" dirty="0">
                <a:latin typeface="+mj-lt"/>
              </a:endParaRPr>
            </a:p>
          </p:txBody>
        </p:sp>
        <p:sp>
          <p:nvSpPr>
            <p:cNvPr id="150" name="149 CuadroTexto"/>
            <p:cNvSpPr txBox="1"/>
            <p:nvPr/>
          </p:nvSpPr>
          <p:spPr>
            <a:xfrm>
              <a:off x="2168776" y="2307326"/>
              <a:ext cx="548640" cy="548640"/>
            </a:xfrm>
            <a:prstGeom prst="rect">
              <a:avLst/>
            </a:prstGeom>
            <a:grpFill/>
            <a:ln w="25400">
              <a:solidFill>
                <a:schemeClr val="bg1">
                  <a:lumMod val="50000"/>
                </a:schemeClr>
              </a:solidFill>
            </a:ln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lang="en-US" sz="1600" b="1" dirty="0" smtClean="0">
                  <a:latin typeface="+mj-lt"/>
                </a:rPr>
                <a:t>R</a:t>
              </a:r>
              <a:r>
                <a:rPr lang="en-US" sz="1600" b="1" baseline="-25000" dirty="0" smtClean="0">
                  <a:latin typeface="+mj-lt"/>
                </a:rPr>
                <a:t>1</a:t>
              </a:r>
              <a:endParaRPr lang="en-US" b="1" baseline="-25000" dirty="0">
                <a:latin typeface="+mj-lt"/>
              </a:endParaRPr>
            </a:p>
          </p:txBody>
        </p:sp>
        <p:sp>
          <p:nvSpPr>
            <p:cNvPr id="151" name="150 CuadroTexto"/>
            <p:cNvSpPr txBox="1"/>
            <p:nvPr/>
          </p:nvSpPr>
          <p:spPr>
            <a:xfrm>
              <a:off x="926435" y="3887766"/>
              <a:ext cx="548640" cy="548640"/>
            </a:xfrm>
            <a:prstGeom prst="rect">
              <a:avLst/>
            </a:prstGeom>
            <a:grpFill/>
            <a:ln w="25400">
              <a:solidFill>
                <a:schemeClr val="bg1">
                  <a:lumMod val="50000"/>
                </a:schemeClr>
              </a:solidFill>
            </a:ln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lang="en-US" sz="1600" b="1" dirty="0" smtClean="0">
                  <a:latin typeface="+mj-lt"/>
                </a:rPr>
                <a:t>R</a:t>
              </a:r>
              <a:r>
                <a:rPr lang="en-US" sz="1600" b="1" baseline="-25000" dirty="0" smtClean="0">
                  <a:latin typeface="+mj-lt"/>
                </a:rPr>
                <a:t>3</a:t>
              </a:r>
              <a:endParaRPr lang="en-US" b="1" baseline="-25000" dirty="0">
                <a:latin typeface="+mj-lt"/>
              </a:endParaRPr>
            </a:p>
          </p:txBody>
        </p:sp>
        <p:sp>
          <p:nvSpPr>
            <p:cNvPr id="152" name="151 CuadroTexto"/>
            <p:cNvSpPr txBox="1"/>
            <p:nvPr/>
          </p:nvSpPr>
          <p:spPr>
            <a:xfrm>
              <a:off x="3411054" y="2303253"/>
              <a:ext cx="548640" cy="548640"/>
            </a:xfrm>
            <a:prstGeom prst="rect">
              <a:avLst/>
            </a:prstGeom>
            <a:grpFill/>
            <a:ln w="25400">
              <a:solidFill>
                <a:schemeClr val="bg1">
                  <a:lumMod val="50000"/>
                </a:schemeClr>
              </a:solidFill>
            </a:ln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lang="en-US" sz="1600" b="1" dirty="0" smtClean="0">
                  <a:latin typeface="+mj-lt"/>
                </a:rPr>
                <a:t>R</a:t>
              </a:r>
              <a:r>
                <a:rPr lang="en-US" sz="1600" b="1" baseline="-25000" dirty="0" smtClean="0">
                  <a:latin typeface="+mj-lt"/>
                </a:rPr>
                <a:t>2</a:t>
              </a:r>
              <a:endParaRPr lang="en-US" b="1" baseline="-25000" dirty="0">
                <a:latin typeface="+mj-lt"/>
              </a:endParaRPr>
            </a:p>
          </p:txBody>
        </p:sp>
        <p:sp>
          <p:nvSpPr>
            <p:cNvPr id="153" name="152 CuadroTexto"/>
            <p:cNvSpPr txBox="1"/>
            <p:nvPr/>
          </p:nvSpPr>
          <p:spPr>
            <a:xfrm>
              <a:off x="923788" y="5447723"/>
              <a:ext cx="548640" cy="548640"/>
            </a:xfrm>
            <a:prstGeom prst="rect">
              <a:avLst/>
            </a:prstGeom>
            <a:grpFill/>
            <a:ln w="25400">
              <a:solidFill>
                <a:schemeClr val="bg1">
                  <a:lumMod val="50000"/>
                </a:schemeClr>
              </a:solidFill>
            </a:ln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lang="en-US" sz="1600" b="1" dirty="0" smtClean="0">
                  <a:latin typeface="+mj-lt"/>
                </a:rPr>
                <a:t>R</a:t>
              </a:r>
              <a:r>
                <a:rPr lang="en-US" sz="1600" b="1" baseline="-25000" dirty="0" smtClean="0">
                  <a:latin typeface="+mj-lt"/>
                </a:rPr>
                <a:t>6</a:t>
              </a:r>
              <a:endParaRPr lang="en-US" b="1" baseline="-25000" dirty="0">
                <a:latin typeface="+mj-lt"/>
              </a:endParaRPr>
            </a:p>
          </p:txBody>
        </p:sp>
        <p:sp>
          <p:nvSpPr>
            <p:cNvPr id="154" name="153 CuadroTexto"/>
            <p:cNvSpPr txBox="1"/>
            <p:nvPr/>
          </p:nvSpPr>
          <p:spPr>
            <a:xfrm>
              <a:off x="2175673" y="5439576"/>
              <a:ext cx="548640" cy="548640"/>
            </a:xfrm>
            <a:prstGeom prst="rect">
              <a:avLst/>
            </a:prstGeom>
            <a:grpFill/>
            <a:ln w="25400">
              <a:solidFill>
                <a:schemeClr val="bg1">
                  <a:lumMod val="50000"/>
                </a:schemeClr>
              </a:solidFill>
            </a:ln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lang="en-US" sz="1600" b="1" dirty="0" smtClean="0">
                  <a:latin typeface="+mj-lt"/>
                </a:rPr>
                <a:t>R</a:t>
              </a:r>
              <a:r>
                <a:rPr lang="en-US" sz="1600" b="1" baseline="-25000" dirty="0" smtClean="0">
                  <a:latin typeface="+mj-lt"/>
                </a:rPr>
                <a:t>7</a:t>
              </a:r>
              <a:endParaRPr lang="en-US" b="1" baseline="-25000" dirty="0">
                <a:latin typeface="+mj-lt"/>
              </a:endParaRPr>
            </a:p>
          </p:txBody>
        </p:sp>
        <p:sp>
          <p:nvSpPr>
            <p:cNvPr id="155" name="154 CuadroTexto"/>
            <p:cNvSpPr txBox="1"/>
            <p:nvPr/>
          </p:nvSpPr>
          <p:spPr>
            <a:xfrm>
              <a:off x="2164671" y="3879561"/>
              <a:ext cx="548640" cy="548640"/>
            </a:xfrm>
            <a:prstGeom prst="rect">
              <a:avLst/>
            </a:prstGeom>
            <a:grpFill/>
            <a:ln w="25400">
              <a:solidFill>
                <a:schemeClr val="bg1">
                  <a:lumMod val="50000"/>
                </a:schemeClr>
              </a:solidFill>
            </a:ln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lang="en-US" sz="1600" b="1" dirty="0" smtClean="0">
                  <a:latin typeface="+mj-lt"/>
                </a:rPr>
                <a:t>R</a:t>
              </a:r>
              <a:r>
                <a:rPr lang="en-US" sz="1600" b="1" baseline="-25000" dirty="0" smtClean="0">
                  <a:latin typeface="+mj-lt"/>
                </a:rPr>
                <a:t>4</a:t>
              </a:r>
              <a:endParaRPr lang="en-US" b="1" baseline="-25000" dirty="0">
                <a:latin typeface="+mj-lt"/>
              </a:endParaRPr>
            </a:p>
          </p:txBody>
        </p:sp>
        <p:sp>
          <p:nvSpPr>
            <p:cNvPr id="156" name="155 CuadroTexto"/>
            <p:cNvSpPr txBox="1"/>
            <p:nvPr/>
          </p:nvSpPr>
          <p:spPr>
            <a:xfrm>
              <a:off x="3402906" y="3883632"/>
              <a:ext cx="548640" cy="548640"/>
            </a:xfrm>
            <a:prstGeom prst="rect">
              <a:avLst/>
            </a:prstGeom>
            <a:grpFill/>
            <a:ln w="25400">
              <a:solidFill>
                <a:schemeClr val="bg1">
                  <a:lumMod val="50000"/>
                </a:schemeClr>
              </a:solidFill>
            </a:ln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lang="en-US" sz="1600" b="1" dirty="0" smtClean="0">
                  <a:latin typeface="+mj-lt"/>
                </a:rPr>
                <a:t>R</a:t>
              </a:r>
              <a:r>
                <a:rPr lang="en-US" sz="1600" b="1" baseline="-25000" dirty="0" smtClean="0">
                  <a:latin typeface="+mj-lt"/>
                </a:rPr>
                <a:t>5</a:t>
              </a:r>
              <a:endParaRPr lang="en-US" b="1" baseline="-25000" dirty="0">
                <a:latin typeface="+mj-lt"/>
              </a:endParaRPr>
            </a:p>
          </p:txBody>
        </p:sp>
        <p:sp>
          <p:nvSpPr>
            <p:cNvPr id="157" name="156 CuadroTexto"/>
            <p:cNvSpPr txBox="1"/>
            <p:nvPr/>
          </p:nvSpPr>
          <p:spPr>
            <a:xfrm>
              <a:off x="3408409" y="5427356"/>
              <a:ext cx="548640" cy="548640"/>
            </a:xfrm>
            <a:prstGeom prst="rect">
              <a:avLst/>
            </a:prstGeom>
            <a:grpFill/>
            <a:ln w="25400">
              <a:solidFill>
                <a:schemeClr val="bg1">
                  <a:lumMod val="50000"/>
                </a:schemeClr>
              </a:solidFill>
            </a:ln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lang="en-US" sz="1600" b="1" dirty="0" smtClean="0">
                  <a:latin typeface="+mj-lt"/>
                </a:rPr>
                <a:t>R</a:t>
              </a:r>
              <a:r>
                <a:rPr lang="en-US" sz="1600" b="1" baseline="-25000" dirty="0" smtClean="0">
                  <a:latin typeface="+mj-lt"/>
                </a:rPr>
                <a:t>8</a:t>
              </a:r>
              <a:endParaRPr lang="en-US" b="1" baseline="-25000" dirty="0">
                <a:latin typeface="+mj-lt"/>
              </a:endParaRPr>
            </a:p>
          </p:txBody>
        </p:sp>
        <p:cxnSp>
          <p:nvCxnSpPr>
            <p:cNvPr id="158" name="157 Conector recto de flecha"/>
            <p:cNvCxnSpPr>
              <a:stCxn id="149" idx="2"/>
              <a:endCxn id="151" idx="0"/>
            </p:cNvCxnSpPr>
            <p:nvPr/>
          </p:nvCxnSpPr>
          <p:spPr bwMode="auto">
            <a:xfrm flipH="1">
              <a:off x="1200755" y="2851893"/>
              <a:ext cx="5501" cy="1035873"/>
            </a:xfrm>
            <a:prstGeom prst="straightConnector1">
              <a:avLst/>
            </a:prstGeom>
            <a:grpFill/>
            <a:ln w="38100" cap="flat" cmpd="sng" algn="ctr">
              <a:solidFill>
                <a:srgbClr val="000000"/>
              </a:solidFill>
              <a:prstDash val="solid"/>
              <a:round/>
              <a:headEnd type="triangle"/>
              <a:tailEnd type="triangle"/>
            </a:ln>
            <a:effectLst/>
          </p:spPr>
        </p:cxnSp>
        <p:cxnSp>
          <p:nvCxnSpPr>
            <p:cNvPr id="159" name="158 Conector recto de flecha"/>
            <p:cNvCxnSpPr>
              <a:stCxn id="151" idx="2"/>
              <a:endCxn id="153" idx="0"/>
            </p:cNvCxnSpPr>
            <p:nvPr/>
          </p:nvCxnSpPr>
          <p:spPr bwMode="auto">
            <a:xfrm flipH="1">
              <a:off x="1198108" y="4436406"/>
              <a:ext cx="2647" cy="1011317"/>
            </a:xfrm>
            <a:prstGeom prst="straightConnector1">
              <a:avLst/>
            </a:prstGeom>
            <a:grpFill/>
            <a:ln w="38100" cap="flat" cmpd="sng" algn="ctr">
              <a:solidFill>
                <a:srgbClr val="000000"/>
              </a:solidFill>
              <a:prstDash val="solid"/>
              <a:round/>
              <a:headEnd type="triangle"/>
              <a:tailEnd type="triangle"/>
            </a:ln>
            <a:effectLst/>
          </p:spPr>
        </p:cxnSp>
        <p:cxnSp>
          <p:nvCxnSpPr>
            <p:cNvPr id="160" name="159 Conector recto de flecha"/>
            <p:cNvCxnSpPr>
              <a:stCxn id="150" idx="2"/>
              <a:endCxn id="155" idx="0"/>
            </p:cNvCxnSpPr>
            <p:nvPr/>
          </p:nvCxnSpPr>
          <p:spPr bwMode="auto">
            <a:xfrm flipH="1">
              <a:off x="2438991" y="2855966"/>
              <a:ext cx="4105" cy="1023595"/>
            </a:xfrm>
            <a:prstGeom prst="straightConnector1">
              <a:avLst/>
            </a:prstGeom>
            <a:grpFill/>
            <a:ln w="38100" cap="flat" cmpd="sng" algn="ctr">
              <a:solidFill>
                <a:srgbClr val="000000"/>
              </a:solidFill>
              <a:prstDash val="solid"/>
              <a:round/>
              <a:headEnd type="triangle"/>
              <a:tailEnd type="triangle"/>
            </a:ln>
            <a:effectLst/>
          </p:spPr>
        </p:cxnSp>
        <p:cxnSp>
          <p:nvCxnSpPr>
            <p:cNvPr id="161" name="160 Conector recto de flecha"/>
            <p:cNvCxnSpPr>
              <a:stCxn id="155" idx="2"/>
              <a:endCxn id="154" idx="0"/>
            </p:cNvCxnSpPr>
            <p:nvPr/>
          </p:nvCxnSpPr>
          <p:spPr bwMode="auto">
            <a:xfrm>
              <a:off x="2438991" y="4428201"/>
              <a:ext cx="11002" cy="1011375"/>
            </a:xfrm>
            <a:prstGeom prst="straightConnector1">
              <a:avLst/>
            </a:prstGeom>
            <a:grpFill/>
            <a:ln w="38100" cap="flat" cmpd="sng" algn="ctr">
              <a:solidFill>
                <a:srgbClr val="000000"/>
              </a:solidFill>
              <a:prstDash val="solid"/>
              <a:round/>
              <a:headEnd type="triangle"/>
              <a:tailEnd type="triangle"/>
            </a:ln>
            <a:effectLst/>
          </p:spPr>
        </p:cxnSp>
        <p:cxnSp>
          <p:nvCxnSpPr>
            <p:cNvPr id="162" name="161 Conector recto de flecha"/>
            <p:cNvCxnSpPr>
              <a:stCxn id="152" idx="2"/>
              <a:endCxn id="156" idx="0"/>
            </p:cNvCxnSpPr>
            <p:nvPr/>
          </p:nvCxnSpPr>
          <p:spPr bwMode="auto">
            <a:xfrm flipH="1">
              <a:off x="3677226" y="2851893"/>
              <a:ext cx="8148" cy="1031739"/>
            </a:xfrm>
            <a:prstGeom prst="straightConnector1">
              <a:avLst/>
            </a:prstGeom>
            <a:grpFill/>
            <a:ln w="38100" cap="flat" cmpd="sng" algn="ctr">
              <a:solidFill>
                <a:srgbClr val="000000"/>
              </a:solidFill>
              <a:prstDash val="solid"/>
              <a:round/>
              <a:headEnd type="triangle"/>
              <a:tailEnd type="triangle"/>
            </a:ln>
            <a:effectLst/>
          </p:spPr>
        </p:cxnSp>
        <p:cxnSp>
          <p:nvCxnSpPr>
            <p:cNvPr id="163" name="162 Conector recto de flecha"/>
            <p:cNvCxnSpPr>
              <a:stCxn id="156" idx="2"/>
              <a:endCxn id="157" idx="0"/>
            </p:cNvCxnSpPr>
            <p:nvPr/>
          </p:nvCxnSpPr>
          <p:spPr bwMode="auto">
            <a:xfrm>
              <a:off x="3677226" y="4432272"/>
              <a:ext cx="5503" cy="995084"/>
            </a:xfrm>
            <a:prstGeom prst="straightConnector1">
              <a:avLst/>
            </a:prstGeom>
            <a:grpFill/>
            <a:ln w="38100" cap="flat" cmpd="sng" algn="ctr">
              <a:solidFill>
                <a:srgbClr val="000000"/>
              </a:solidFill>
              <a:prstDash val="solid"/>
              <a:round/>
              <a:headEnd type="triangle"/>
              <a:tailEnd type="triangle"/>
            </a:ln>
            <a:effectLst/>
          </p:spPr>
        </p:cxnSp>
        <p:cxnSp>
          <p:nvCxnSpPr>
            <p:cNvPr id="164" name="163 Conector recto de flecha"/>
            <p:cNvCxnSpPr>
              <a:stCxn id="149" idx="3"/>
              <a:endCxn id="150" idx="1"/>
            </p:cNvCxnSpPr>
            <p:nvPr/>
          </p:nvCxnSpPr>
          <p:spPr bwMode="auto">
            <a:xfrm>
              <a:off x="1480576" y="2577573"/>
              <a:ext cx="688200" cy="4073"/>
            </a:xfrm>
            <a:prstGeom prst="straightConnector1">
              <a:avLst/>
            </a:prstGeom>
            <a:grpFill/>
            <a:ln w="38100" cap="flat" cmpd="sng" algn="ctr">
              <a:solidFill>
                <a:srgbClr val="000000"/>
              </a:solidFill>
              <a:prstDash val="solid"/>
              <a:round/>
              <a:headEnd type="triangle"/>
              <a:tailEnd type="triangle"/>
            </a:ln>
            <a:effectLst/>
          </p:spPr>
        </p:cxnSp>
        <p:cxnSp>
          <p:nvCxnSpPr>
            <p:cNvPr id="165" name="164 Conector recto de flecha"/>
            <p:cNvCxnSpPr>
              <a:stCxn id="150" idx="3"/>
              <a:endCxn id="152" idx="1"/>
            </p:cNvCxnSpPr>
            <p:nvPr/>
          </p:nvCxnSpPr>
          <p:spPr bwMode="auto">
            <a:xfrm flipV="1">
              <a:off x="2717416" y="2577573"/>
              <a:ext cx="693638" cy="4073"/>
            </a:xfrm>
            <a:prstGeom prst="straightConnector1">
              <a:avLst/>
            </a:prstGeom>
            <a:grpFill/>
            <a:ln w="38100" cap="flat" cmpd="sng" algn="ctr">
              <a:solidFill>
                <a:srgbClr val="000000"/>
              </a:solidFill>
              <a:prstDash val="solid"/>
              <a:round/>
              <a:headEnd type="triangle"/>
              <a:tailEnd type="triangle"/>
            </a:ln>
            <a:effectLst/>
          </p:spPr>
        </p:cxnSp>
        <p:cxnSp>
          <p:nvCxnSpPr>
            <p:cNvPr id="166" name="165 Conector recto de flecha"/>
            <p:cNvCxnSpPr>
              <a:stCxn id="151" idx="3"/>
              <a:endCxn id="155" idx="1"/>
            </p:cNvCxnSpPr>
            <p:nvPr/>
          </p:nvCxnSpPr>
          <p:spPr bwMode="auto">
            <a:xfrm flipV="1">
              <a:off x="1475075" y="4153881"/>
              <a:ext cx="689596" cy="8205"/>
            </a:xfrm>
            <a:prstGeom prst="straightConnector1">
              <a:avLst/>
            </a:prstGeom>
            <a:grpFill/>
            <a:ln w="38100" cap="flat" cmpd="sng" algn="ctr">
              <a:solidFill>
                <a:srgbClr val="000000"/>
              </a:solidFill>
              <a:prstDash val="solid"/>
              <a:round/>
              <a:headEnd type="triangle"/>
              <a:tailEnd type="triangle"/>
            </a:ln>
            <a:effectLst/>
          </p:spPr>
        </p:cxnSp>
        <p:cxnSp>
          <p:nvCxnSpPr>
            <p:cNvPr id="167" name="166 Conector recto de flecha"/>
            <p:cNvCxnSpPr>
              <a:stCxn id="155" idx="3"/>
              <a:endCxn id="156" idx="1"/>
            </p:cNvCxnSpPr>
            <p:nvPr/>
          </p:nvCxnSpPr>
          <p:spPr bwMode="auto">
            <a:xfrm>
              <a:off x="2713311" y="4153881"/>
              <a:ext cx="689595" cy="4071"/>
            </a:xfrm>
            <a:prstGeom prst="straightConnector1">
              <a:avLst/>
            </a:prstGeom>
            <a:grpFill/>
            <a:ln w="38100" cap="flat" cmpd="sng" algn="ctr">
              <a:solidFill>
                <a:srgbClr val="000000"/>
              </a:solidFill>
              <a:prstDash val="solid"/>
              <a:round/>
              <a:headEnd type="triangle"/>
              <a:tailEnd type="triangle"/>
            </a:ln>
            <a:effectLst/>
          </p:spPr>
        </p:cxnSp>
        <p:cxnSp>
          <p:nvCxnSpPr>
            <p:cNvPr id="168" name="167 Conector recto de flecha"/>
            <p:cNvCxnSpPr>
              <a:stCxn id="153" idx="3"/>
              <a:endCxn id="154" idx="1"/>
            </p:cNvCxnSpPr>
            <p:nvPr/>
          </p:nvCxnSpPr>
          <p:spPr bwMode="auto">
            <a:xfrm flipV="1">
              <a:off x="1472428" y="5713896"/>
              <a:ext cx="703245" cy="8147"/>
            </a:xfrm>
            <a:prstGeom prst="straightConnector1">
              <a:avLst/>
            </a:prstGeom>
            <a:grpFill/>
            <a:ln w="38100" cap="flat" cmpd="sng" algn="ctr">
              <a:solidFill>
                <a:srgbClr val="000000"/>
              </a:solidFill>
              <a:prstDash val="solid"/>
              <a:round/>
              <a:headEnd type="triangle"/>
              <a:tailEnd type="triangle"/>
            </a:ln>
            <a:effectLst/>
          </p:spPr>
        </p:cxnSp>
        <p:cxnSp>
          <p:nvCxnSpPr>
            <p:cNvPr id="169" name="168 Conector recto de flecha"/>
            <p:cNvCxnSpPr>
              <a:stCxn id="154" idx="3"/>
              <a:endCxn id="157" idx="1"/>
            </p:cNvCxnSpPr>
            <p:nvPr/>
          </p:nvCxnSpPr>
          <p:spPr bwMode="auto">
            <a:xfrm flipV="1">
              <a:off x="2724313" y="5701676"/>
              <a:ext cx="684096" cy="12220"/>
            </a:xfrm>
            <a:prstGeom prst="straightConnector1">
              <a:avLst/>
            </a:prstGeom>
            <a:grpFill/>
            <a:ln w="38100" cap="flat" cmpd="sng" algn="ctr">
              <a:solidFill>
                <a:srgbClr val="000000"/>
              </a:solidFill>
              <a:prstDash val="solid"/>
              <a:round/>
              <a:headEnd type="triangle"/>
              <a:tailEnd type="triangle"/>
            </a:ln>
            <a:effectLst/>
          </p:spPr>
        </p:cxnSp>
      </p:grpSp>
      <p:sp>
        <p:nvSpPr>
          <p:cNvPr id="208" name="207 Forma libre"/>
          <p:cNvSpPr/>
          <p:nvPr/>
        </p:nvSpPr>
        <p:spPr bwMode="auto">
          <a:xfrm>
            <a:off x="1235122" y="5274860"/>
            <a:ext cx="2135875" cy="1125940"/>
          </a:xfrm>
          <a:custGeom>
            <a:avLst/>
            <a:gdLst>
              <a:gd name="connsiteX0" fmla="*/ 0 w 2135875"/>
              <a:gd name="connsiteY0" fmla="*/ 0 h 1125940"/>
              <a:gd name="connsiteX1" fmla="*/ 6824 w 2135875"/>
              <a:gd name="connsiteY1" fmla="*/ 334370 h 1125940"/>
              <a:gd name="connsiteX2" fmla="*/ 1364777 w 2135875"/>
              <a:gd name="connsiteY2" fmla="*/ 1125940 h 1125940"/>
              <a:gd name="connsiteX3" fmla="*/ 2135875 w 2135875"/>
              <a:gd name="connsiteY3" fmla="*/ 702859 h 11259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135875" h="1125940">
                <a:moveTo>
                  <a:pt x="0" y="0"/>
                </a:moveTo>
                <a:lnTo>
                  <a:pt x="6824" y="334370"/>
                </a:lnTo>
                <a:lnTo>
                  <a:pt x="1364777" y="1125940"/>
                </a:lnTo>
                <a:lnTo>
                  <a:pt x="2135875" y="702859"/>
                </a:lnTo>
              </a:path>
            </a:pathLst>
          </a:custGeom>
          <a:noFill/>
          <a:ln w="76200" cap="flat" cmpd="sng" algn="ctr">
            <a:solidFill>
              <a:srgbClr val="FF7979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accent1"/>
              </a:solidFill>
              <a:effectLst/>
              <a:latin typeface="Arial" charset="0"/>
            </a:endParaRPr>
          </a:p>
        </p:txBody>
      </p:sp>
      <p:sp>
        <p:nvSpPr>
          <p:cNvPr id="209" name="208 Forma libre"/>
          <p:cNvSpPr/>
          <p:nvPr/>
        </p:nvSpPr>
        <p:spPr bwMode="auto">
          <a:xfrm>
            <a:off x="1228299" y="4844955"/>
            <a:ext cx="2129050" cy="1139588"/>
          </a:xfrm>
          <a:custGeom>
            <a:avLst/>
            <a:gdLst>
              <a:gd name="connsiteX0" fmla="*/ 2129050 w 2129050"/>
              <a:gd name="connsiteY0" fmla="*/ 1139588 h 1139588"/>
              <a:gd name="connsiteX1" fmla="*/ 2115402 w 2129050"/>
              <a:gd name="connsiteY1" fmla="*/ 764275 h 1139588"/>
              <a:gd name="connsiteX2" fmla="*/ 743802 w 2129050"/>
              <a:gd name="connsiteY2" fmla="*/ 0 h 1139588"/>
              <a:gd name="connsiteX3" fmla="*/ 0 w 2129050"/>
              <a:gd name="connsiteY3" fmla="*/ 443552 h 11395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129050" h="1139588">
                <a:moveTo>
                  <a:pt x="2129050" y="1139588"/>
                </a:moveTo>
                <a:lnTo>
                  <a:pt x="2115402" y="764275"/>
                </a:lnTo>
                <a:lnTo>
                  <a:pt x="743802" y="0"/>
                </a:lnTo>
                <a:lnTo>
                  <a:pt x="0" y="443552"/>
                </a:lnTo>
              </a:path>
            </a:pathLst>
          </a:custGeom>
          <a:noFill/>
          <a:ln w="76200" cap="flat" cmpd="sng" algn="ctr">
            <a:solidFill>
              <a:srgbClr val="00B05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accent1"/>
              </a:solidFill>
              <a:effectLst/>
              <a:latin typeface="Arial" charset="0"/>
            </a:endParaRPr>
          </a:p>
        </p:txBody>
      </p:sp>
      <p:sp>
        <p:nvSpPr>
          <p:cNvPr id="211" name="2 Marcador de contenido" descr="Rectangle: Click to edit Master text styles&#10;Second level&#10;Third level&#10;Fourth level&#10;Fifth level"/>
          <p:cNvSpPr txBox="1">
            <a:spLocks/>
          </p:cNvSpPr>
          <p:nvPr/>
        </p:nvSpPr>
        <p:spPr bwMode="ltGray">
          <a:xfrm>
            <a:off x="4620583" y="2663574"/>
            <a:ext cx="4141279" cy="22086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marL="342900" marR="0" lvl="0" indent="-342900" algn="just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30305"/>
              </a:buClr>
              <a:buSzTx/>
              <a:buFontTx/>
              <a:buChar char="•"/>
              <a:tabLst/>
              <a:defRPr/>
            </a:pPr>
            <a:r>
              <a:rPr kumimoji="0" lang="en-US" sz="2200" b="1" i="0" u="sng" strike="noStrike" kern="0" cap="none" spc="0" normalizeH="0" baseline="0" noProof="0" dirty="0" smtClean="0">
                <a:ln>
                  <a:noFill/>
                </a:ln>
                <a:solidFill>
                  <a:srgbClr val="030305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Congestion-Aware</a:t>
            </a:r>
            <a:r>
              <a:rPr kumimoji="0" lang="en-US" sz="2200" b="1" i="0" u="sng" strike="noStrike" kern="0" cap="none" spc="0" normalizeH="0" noProof="0" dirty="0" smtClean="0">
                <a:ln>
                  <a:noFill/>
                </a:ln>
                <a:solidFill>
                  <a:srgbClr val="030305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 </a:t>
            </a:r>
            <a:r>
              <a:rPr lang="en-US" sz="2200" b="1" u="sng" kern="0" dirty="0" err="1" smtClean="0">
                <a:solidFill>
                  <a:srgbClr val="030305"/>
                </a:solidFill>
                <a:latin typeface="Calibri" pitchFamily="34" charset="0"/>
              </a:rPr>
              <a:t>Missr</a:t>
            </a:r>
            <a:r>
              <a:rPr kumimoji="0" lang="en-US" sz="2200" b="1" i="0" u="sng" strike="noStrike" kern="0" cap="none" spc="0" normalizeH="0" noProof="0" dirty="0" smtClean="0">
                <a:ln>
                  <a:noFill/>
                </a:ln>
                <a:solidFill>
                  <a:srgbClr val="030305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outing</a:t>
            </a:r>
          </a:p>
          <a:p>
            <a:pPr marL="800100" lvl="1" indent="-342900" algn="just">
              <a:spcBef>
                <a:spcPct val="20000"/>
              </a:spcBef>
              <a:buClr>
                <a:srgbClr val="030305"/>
              </a:buClr>
              <a:buFontTx/>
              <a:buChar char="•"/>
              <a:defRPr/>
            </a:pPr>
            <a:r>
              <a:rPr lang="en-US" b="1" kern="0" dirty="0" smtClean="0">
                <a:solidFill>
                  <a:srgbClr val="030305"/>
                </a:solidFill>
                <a:latin typeface="Calibri" pitchFamily="34" charset="0"/>
              </a:rPr>
              <a:t>Once a message is </a:t>
            </a:r>
            <a:r>
              <a:rPr lang="en-US" b="1" kern="0" dirty="0" err="1" smtClean="0">
                <a:solidFill>
                  <a:srgbClr val="030305"/>
                </a:solidFill>
                <a:latin typeface="Calibri" pitchFamily="34" charset="0"/>
              </a:rPr>
              <a:t>missrouted</a:t>
            </a:r>
            <a:r>
              <a:rPr lang="en-US" b="1" kern="0" dirty="0" smtClean="0">
                <a:solidFill>
                  <a:srgbClr val="030305"/>
                </a:solidFill>
                <a:latin typeface="Calibri" pitchFamily="34" charset="0"/>
              </a:rPr>
              <a:t>, must follow through LLC layer until destination.</a:t>
            </a:r>
          </a:p>
          <a:p>
            <a:pPr marL="800100" lvl="1" indent="-342900" algn="just">
              <a:spcBef>
                <a:spcPct val="20000"/>
              </a:spcBef>
              <a:buClr>
                <a:srgbClr val="030305"/>
              </a:buClr>
              <a:buFontTx/>
              <a:buChar char="•"/>
              <a:defRPr/>
            </a:pPr>
            <a:r>
              <a:rPr lang="en-US" b="1" kern="0" dirty="0" smtClean="0">
                <a:solidFill>
                  <a:srgbClr val="030305"/>
                </a:solidFill>
                <a:latin typeface="Calibri" pitchFamily="34" charset="0"/>
              </a:rPr>
              <a:t>This way Z+→X or Z+→Y turns are not allowed and deadlock is avoided</a:t>
            </a:r>
            <a:endParaRPr kumimoji="0" lang="en-US" sz="2200" b="1" i="0" u="none" strike="noStrike" kern="0" cap="none" spc="0" normalizeH="0" baseline="0" noProof="0" dirty="0" smtClean="0">
              <a:ln>
                <a:noFill/>
              </a:ln>
              <a:solidFill>
                <a:srgbClr val="030305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</p:txBody>
      </p:sp>
      <p:grpSp>
        <p:nvGrpSpPr>
          <p:cNvPr id="212" name="122 Grupo"/>
          <p:cNvGrpSpPr/>
          <p:nvPr/>
        </p:nvGrpSpPr>
        <p:grpSpPr>
          <a:xfrm>
            <a:off x="5918475" y="4781700"/>
            <a:ext cx="2277252" cy="2105875"/>
            <a:chOff x="923788" y="2303253"/>
            <a:chExt cx="3035906" cy="3693110"/>
          </a:xfrm>
          <a:solidFill>
            <a:srgbClr val="A3E7FF"/>
          </a:solidFill>
          <a:scene3d>
            <a:camera prst="isometricTopUp"/>
            <a:lightRig rig="threePt" dir="t"/>
          </a:scene3d>
        </p:grpSpPr>
        <p:sp>
          <p:nvSpPr>
            <p:cNvPr id="214" name="213 CuadroTexto"/>
            <p:cNvSpPr txBox="1"/>
            <p:nvPr/>
          </p:nvSpPr>
          <p:spPr>
            <a:xfrm>
              <a:off x="931936" y="2303253"/>
              <a:ext cx="548640" cy="548640"/>
            </a:xfrm>
            <a:prstGeom prst="rect">
              <a:avLst/>
            </a:prstGeom>
            <a:grpFill/>
            <a:ln w="25400">
              <a:solidFill>
                <a:schemeClr val="bg1">
                  <a:lumMod val="50000"/>
                </a:schemeClr>
              </a:solidFill>
            </a:ln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lang="en-US" sz="1600" b="1" dirty="0" smtClean="0">
                  <a:latin typeface="+mj-lt"/>
                </a:rPr>
                <a:t>R</a:t>
              </a:r>
              <a:r>
                <a:rPr lang="en-US" sz="1600" b="1" baseline="-25000" dirty="0" smtClean="0">
                  <a:latin typeface="+mj-lt"/>
                </a:rPr>
                <a:t>9</a:t>
              </a:r>
              <a:endParaRPr lang="en-US" b="1" baseline="-25000" dirty="0">
                <a:latin typeface="+mj-lt"/>
              </a:endParaRPr>
            </a:p>
          </p:txBody>
        </p:sp>
        <p:sp>
          <p:nvSpPr>
            <p:cNvPr id="215" name="214 CuadroTexto"/>
            <p:cNvSpPr txBox="1"/>
            <p:nvPr/>
          </p:nvSpPr>
          <p:spPr>
            <a:xfrm>
              <a:off x="2168776" y="2307326"/>
              <a:ext cx="548640" cy="548640"/>
            </a:xfrm>
            <a:prstGeom prst="rect">
              <a:avLst/>
            </a:prstGeom>
            <a:grpFill/>
            <a:ln w="25400">
              <a:solidFill>
                <a:schemeClr val="bg1">
                  <a:lumMod val="50000"/>
                </a:schemeClr>
              </a:solidFill>
            </a:ln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lang="en-US" sz="1600" b="1" dirty="0" smtClean="0">
                  <a:latin typeface="+mj-lt"/>
                </a:rPr>
                <a:t>R</a:t>
              </a:r>
              <a:r>
                <a:rPr lang="en-US" sz="1600" b="1" baseline="-25000" dirty="0" smtClean="0">
                  <a:latin typeface="+mj-lt"/>
                </a:rPr>
                <a:t>10</a:t>
              </a:r>
              <a:endParaRPr lang="en-US" b="1" baseline="-25000" dirty="0">
                <a:latin typeface="+mj-lt"/>
              </a:endParaRPr>
            </a:p>
          </p:txBody>
        </p:sp>
        <p:sp>
          <p:nvSpPr>
            <p:cNvPr id="217" name="216 CuadroTexto"/>
            <p:cNvSpPr txBox="1"/>
            <p:nvPr/>
          </p:nvSpPr>
          <p:spPr>
            <a:xfrm>
              <a:off x="926435" y="3887766"/>
              <a:ext cx="548640" cy="548640"/>
            </a:xfrm>
            <a:prstGeom prst="rect">
              <a:avLst/>
            </a:prstGeom>
            <a:grpFill/>
            <a:ln w="25400">
              <a:solidFill>
                <a:schemeClr val="bg1">
                  <a:lumMod val="50000"/>
                </a:schemeClr>
              </a:solidFill>
            </a:ln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lang="en-US" sz="1600" b="1" dirty="0" smtClean="0">
                  <a:latin typeface="+mj-lt"/>
                </a:rPr>
                <a:t>R</a:t>
              </a:r>
              <a:r>
                <a:rPr lang="en-US" sz="1600" b="1" baseline="-25000" dirty="0" smtClean="0">
                  <a:latin typeface="+mj-lt"/>
                </a:rPr>
                <a:t>12</a:t>
              </a:r>
              <a:endParaRPr lang="en-US" b="1" baseline="-25000" dirty="0">
                <a:latin typeface="+mj-lt"/>
              </a:endParaRPr>
            </a:p>
          </p:txBody>
        </p:sp>
        <p:sp>
          <p:nvSpPr>
            <p:cNvPr id="218" name="217 CuadroTexto"/>
            <p:cNvSpPr txBox="1"/>
            <p:nvPr/>
          </p:nvSpPr>
          <p:spPr>
            <a:xfrm>
              <a:off x="3411054" y="2303253"/>
              <a:ext cx="548640" cy="548640"/>
            </a:xfrm>
            <a:prstGeom prst="rect">
              <a:avLst/>
            </a:prstGeom>
            <a:grpFill/>
            <a:ln w="25400">
              <a:solidFill>
                <a:schemeClr val="bg1">
                  <a:lumMod val="50000"/>
                </a:schemeClr>
              </a:solidFill>
            </a:ln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lang="en-US" sz="1600" b="1" dirty="0" smtClean="0">
                  <a:latin typeface="+mj-lt"/>
                </a:rPr>
                <a:t>R</a:t>
              </a:r>
              <a:r>
                <a:rPr lang="en-US" sz="1600" b="1" baseline="-25000" dirty="0" smtClean="0">
                  <a:latin typeface="+mj-lt"/>
                </a:rPr>
                <a:t>11</a:t>
              </a:r>
              <a:endParaRPr lang="en-US" b="1" baseline="-25000" dirty="0">
                <a:latin typeface="+mj-lt"/>
              </a:endParaRPr>
            </a:p>
          </p:txBody>
        </p:sp>
        <p:sp>
          <p:nvSpPr>
            <p:cNvPr id="220" name="219 CuadroTexto"/>
            <p:cNvSpPr txBox="1"/>
            <p:nvPr/>
          </p:nvSpPr>
          <p:spPr>
            <a:xfrm>
              <a:off x="923788" y="5447723"/>
              <a:ext cx="548640" cy="548640"/>
            </a:xfrm>
            <a:prstGeom prst="rect">
              <a:avLst/>
            </a:prstGeom>
            <a:grpFill/>
            <a:ln w="25400">
              <a:solidFill>
                <a:schemeClr val="bg1">
                  <a:lumMod val="50000"/>
                </a:schemeClr>
              </a:solidFill>
            </a:ln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lang="en-US" sz="1600" b="1" dirty="0" smtClean="0">
                  <a:latin typeface="+mj-lt"/>
                </a:rPr>
                <a:t>R</a:t>
              </a:r>
              <a:r>
                <a:rPr lang="en-US" sz="1600" b="1" baseline="-25000" dirty="0" smtClean="0">
                  <a:latin typeface="+mj-lt"/>
                </a:rPr>
                <a:t>15</a:t>
              </a:r>
              <a:endParaRPr lang="en-US" b="1" baseline="-25000" dirty="0">
                <a:latin typeface="+mj-lt"/>
              </a:endParaRPr>
            </a:p>
          </p:txBody>
        </p:sp>
        <p:sp>
          <p:nvSpPr>
            <p:cNvPr id="221" name="220 CuadroTexto"/>
            <p:cNvSpPr txBox="1"/>
            <p:nvPr/>
          </p:nvSpPr>
          <p:spPr>
            <a:xfrm>
              <a:off x="2175673" y="5439576"/>
              <a:ext cx="548640" cy="548640"/>
            </a:xfrm>
            <a:prstGeom prst="rect">
              <a:avLst/>
            </a:prstGeom>
            <a:grpFill/>
            <a:ln w="25400">
              <a:solidFill>
                <a:schemeClr val="bg1">
                  <a:lumMod val="50000"/>
                </a:schemeClr>
              </a:solidFill>
            </a:ln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lang="en-US" sz="1600" b="1" dirty="0" smtClean="0">
                  <a:latin typeface="+mj-lt"/>
                </a:rPr>
                <a:t>R</a:t>
              </a:r>
              <a:r>
                <a:rPr lang="en-US" sz="1600" b="1" baseline="-25000" dirty="0" smtClean="0">
                  <a:latin typeface="+mj-lt"/>
                </a:rPr>
                <a:t>16</a:t>
              </a:r>
              <a:endParaRPr lang="en-US" b="1" baseline="-25000" dirty="0">
                <a:latin typeface="+mj-lt"/>
              </a:endParaRPr>
            </a:p>
          </p:txBody>
        </p:sp>
        <p:sp>
          <p:nvSpPr>
            <p:cNvPr id="223" name="222 CuadroTexto"/>
            <p:cNvSpPr txBox="1"/>
            <p:nvPr/>
          </p:nvSpPr>
          <p:spPr>
            <a:xfrm>
              <a:off x="2164671" y="3879561"/>
              <a:ext cx="548640" cy="548640"/>
            </a:xfrm>
            <a:prstGeom prst="rect">
              <a:avLst/>
            </a:prstGeom>
            <a:grpFill/>
            <a:ln w="25400">
              <a:solidFill>
                <a:schemeClr val="bg1">
                  <a:lumMod val="50000"/>
                </a:schemeClr>
              </a:solidFill>
            </a:ln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lang="en-US" sz="1600" b="1" dirty="0" smtClean="0">
                  <a:latin typeface="+mj-lt"/>
                </a:rPr>
                <a:t>R</a:t>
              </a:r>
              <a:r>
                <a:rPr lang="en-US" sz="1600" b="1" baseline="-25000" dirty="0" smtClean="0">
                  <a:latin typeface="+mj-lt"/>
                </a:rPr>
                <a:t>13</a:t>
              </a:r>
              <a:endParaRPr lang="en-US" b="1" baseline="-25000" dirty="0">
                <a:latin typeface="+mj-lt"/>
              </a:endParaRPr>
            </a:p>
          </p:txBody>
        </p:sp>
        <p:sp>
          <p:nvSpPr>
            <p:cNvPr id="224" name="223 CuadroTexto"/>
            <p:cNvSpPr txBox="1"/>
            <p:nvPr/>
          </p:nvSpPr>
          <p:spPr>
            <a:xfrm>
              <a:off x="3402906" y="3883632"/>
              <a:ext cx="548640" cy="548640"/>
            </a:xfrm>
            <a:prstGeom prst="rect">
              <a:avLst/>
            </a:prstGeom>
            <a:grpFill/>
            <a:ln w="25400">
              <a:solidFill>
                <a:schemeClr val="bg1">
                  <a:lumMod val="50000"/>
                </a:schemeClr>
              </a:solidFill>
            </a:ln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lang="en-US" sz="1600" b="1" dirty="0" smtClean="0">
                  <a:latin typeface="+mj-lt"/>
                </a:rPr>
                <a:t>R</a:t>
              </a:r>
              <a:r>
                <a:rPr lang="en-US" sz="1600" b="1" baseline="-25000" dirty="0" smtClean="0">
                  <a:latin typeface="+mj-lt"/>
                </a:rPr>
                <a:t>14</a:t>
              </a:r>
              <a:endParaRPr lang="en-US" b="1" baseline="-25000" dirty="0">
                <a:latin typeface="+mj-lt"/>
              </a:endParaRPr>
            </a:p>
          </p:txBody>
        </p:sp>
        <p:sp>
          <p:nvSpPr>
            <p:cNvPr id="226" name="225 CuadroTexto"/>
            <p:cNvSpPr txBox="1"/>
            <p:nvPr/>
          </p:nvSpPr>
          <p:spPr>
            <a:xfrm>
              <a:off x="3408409" y="5427356"/>
              <a:ext cx="548640" cy="548640"/>
            </a:xfrm>
            <a:prstGeom prst="rect">
              <a:avLst/>
            </a:prstGeom>
            <a:grpFill/>
            <a:ln w="25400">
              <a:solidFill>
                <a:schemeClr val="bg1">
                  <a:lumMod val="50000"/>
                </a:schemeClr>
              </a:solidFill>
            </a:ln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lang="en-US" sz="1600" b="1" dirty="0" smtClean="0">
                  <a:latin typeface="+mj-lt"/>
                </a:rPr>
                <a:t>R</a:t>
              </a:r>
              <a:r>
                <a:rPr lang="en-US" sz="1600" b="1" baseline="-25000" dirty="0" smtClean="0">
                  <a:latin typeface="+mj-lt"/>
                </a:rPr>
                <a:t>17</a:t>
              </a:r>
              <a:endParaRPr lang="en-US" b="1" baseline="-25000" dirty="0">
                <a:latin typeface="+mj-lt"/>
              </a:endParaRPr>
            </a:p>
          </p:txBody>
        </p:sp>
        <p:cxnSp>
          <p:nvCxnSpPr>
            <p:cNvPr id="227" name="226 Conector recto de flecha"/>
            <p:cNvCxnSpPr>
              <a:stCxn id="214" idx="2"/>
              <a:endCxn id="217" idx="0"/>
            </p:cNvCxnSpPr>
            <p:nvPr/>
          </p:nvCxnSpPr>
          <p:spPr bwMode="auto">
            <a:xfrm flipH="1">
              <a:off x="1200755" y="2851893"/>
              <a:ext cx="5501" cy="1035873"/>
            </a:xfrm>
            <a:prstGeom prst="straightConnector1">
              <a:avLst/>
            </a:prstGeom>
            <a:grpFill/>
            <a:ln w="38100" cap="flat" cmpd="sng" algn="ctr">
              <a:solidFill>
                <a:srgbClr val="000000"/>
              </a:solidFill>
              <a:prstDash val="solid"/>
              <a:round/>
              <a:headEnd type="triangle"/>
              <a:tailEnd type="triangle"/>
            </a:ln>
            <a:effectLst/>
          </p:spPr>
        </p:cxnSp>
        <p:cxnSp>
          <p:nvCxnSpPr>
            <p:cNvPr id="228" name="227 Conector recto de flecha"/>
            <p:cNvCxnSpPr>
              <a:stCxn id="217" idx="2"/>
              <a:endCxn id="220" idx="0"/>
            </p:cNvCxnSpPr>
            <p:nvPr/>
          </p:nvCxnSpPr>
          <p:spPr bwMode="auto">
            <a:xfrm flipH="1">
              <a:off x="1198108" y="4436406"/>
              <a:ext cx="2647" cy="1011317"/>
            </a:xfrm>
            <a:prstGeom prst="straightConnector1">
              <a:avLst/>
            </a:prstGeom>
            <a:grpFill/>
            <a:ln w="38100" cap="flat" cmpd="sng" algn="ctr">
              <a:solidFill>
                <a:srgbClr val="000000"/>
              </a:solidFill>
              <a:prstDash val="solid"/>
              <a:round/>
              <a:headEnd type="triangle"/>
              <a:tailEnd type="triangle"/>
            </a:ln>
            <a:effectLst/>
          </p:spPr>
        </p:cxnSp>
        <p:cxnSp>
          <p:nvCxnSpPr>
            <p:cNvPr id="229" name="228 Conector recto de flecha"/>
            <p:cNvCxnSpPr>
              <a:stCxn id="215" idx="2"/>
              <a:endCxn id="223" idx="0"/>
            </p:cNvCxnSpPr>
            <p:nvPr/>
          </p:nvCxnSpPr>
          <p:spPr bwMode="auto">
            <a:xfrm flipH="1">
              <a:off x="2438991" y="2855966"/>
              <a:ext cx="4105" cy="1023595"/>
            </a:xfrm>
            <a:prstGeom prst="straightConnector1">
              <a:avLst/>
            </a:prstGeom>
            <a:grpFill/>
            <a:ln w="38100" cap="flat" cmpd="sng" algn="ctr">
              <a:solidFill>
                <a:srgbClr val="000000"/>
              </a:solidFill>
              <a:prstDash val="solid"/>
              <a:round/>
              <a:headEnd type="triangle"/>
              <a:tailEnd type="triangle"/>
            </a:ln>
            <a:effectLst/>
          </p:spPr>
        </p:cxnSp>
        <p:cxnSp>
          <p:nvCxnSpPr>
            <p:cNvPr id="230" name="229 Conector recto de flecha"/>
            <p:cNvCxnSpPr>
              <a:stCxn id="223" idx="2"/>
              <a:endCxn id="221" idx="0"/>
            </p:cNvCxnSpPr>
            <p:nvPr/>
          </p:nvCxnSpPr>
          <p:spPr bwMode="auto">
            <a:xfrm>
              <a:off x="2438991" y="4428201"/>
              <a:ext cx="11002" cy="1011375"/>
            </a:xfrm>
            <a:prstGeom prst="straightConnector1">
              <a:avLst/>
            </a:prstGeom>
            <a:grpFill/>
            <a:ln w="38100" cap="flat" cmpd="sng" algn="ctr">
              <a:solidFill>
                <a:srgbClr val="000000"/>
              </a:solidFill>
              <a:prstDash val="solid"/>
              <a:round/>
              <a:headEnd type="triangle"/>
              <a:tailEnd type="triangle"/>
            </a:ln>
            <a:effectLst/>
          </p:spPr>
        </p:cxnSp>
        <p:cxnSp>
          <p:nvCxnSpPr>
            <p:cNvPr id="231" name="230 Conector recto de flecha"/>
            <p:cNvCxnSpPr>
              <a:stCxn id="218" idx="2"/>
              <a:endCxn id="224" idx="0"/>
            </p:cNvCxnSpPr>
            <p:nvPr/>
          </p:nvCxnSpPr>
          <p:spPr bwMode="auto">
            <a:xfrm flipH="1">
              <a:off x="3677226" y="2851893"/>
              <a:ext cx="8148" cy="1031739"/>
            </a:xfrm>
            <a:prstGeom prst="straightConnector1">
              <a:avLst/>
            </a:prstGeom>
            <a:grpFill/>
            <a:ln w="38100" cap="flat" cmpd="sng" algn="ctr">
              <a:solidFill>
                <a:srgbClr val="000000"/>
              </a:solidFill>
              <a:prstDash val="solid"/>
              <a:round/>
              <a:headEnd type="triangle"/>
              <a:tailEnd type="triangle"/>
            </a:ln>
            <a:effectLst/>
          </p:spPr>
        </p:cxnSp>
        <p:cxnSp>
          <p:nvCxnSpPr>
            <p:cNvPr id="232" name="231 Conector recto de flecha"/>
            <p:cNvCxnSpPr>
              <a:stCxn id="224" idx="2"/>
              <a:endCxn id="226" idx="0"/>
            </p:cNvCxnSpPr>
            <p:nvPr/>
          </p:nvCxnSpPr>
          <p:spPr bwMode="auto">
            <a:xfrm>
              <a:off x="3677226" y="4432272"/>
              <a:ext cx="5503" cy="995084"/>
            </a:xfrm>
            <a:prstGeom prst="straightConnector1">
              <a:avLst/>
            </a:prstGeom>
            <a:grpFill/>
            <a:ln w="38100" cap="flat" cmpd="sng" algn="ctr">
              <a:solidFill>
                <a:srgbClr val="000000"/>
              </a:solidFill>
              <a:prstDash val="solid"/>
              <a:round/>
              <a:headEnd type="triangle"/>
              <a:tailEnd type="triangle"/>
            </a:ln>
            <a:effectLst/>
          </p:spPr>
        </p:cxnSp>
        <p:cxnSp>
          <p:nvCxnSpPr>
            <p:cNvPr id="233" name="232 Conector recto de flecha"/>
            <p:cNvCxnSpPr>
              <a:stCxn id="214" idx="3"/>
              <a:endCxn id="215" idx="1"/>
            </p:cNvCxnSpPr>
            <p:nvPr/>
          </p:nvCxnSpPr>
          <p:spPr bwMode="auto">
            <a:xfrm>
              <a:off x="1480576" y="2577573"/>
              <a:ext cx="688200" cy="4073"/>
            </a:xfrm>
            <a:prstGeom prst="straightConnector1">
              <a:avLst/>
            </a:prstGeom>
            <a:grpFill/>
            <a:ln w="38100" cap="flat" cmpd="sng" algn="ctr">
              <a:solidFill>
                <a:srgbClr val="000000"/>
              </a:solidFill>
              <a:prstDash val="solid"/>
              <a:round/>
              <a:headEnd type="triangle"/>
              <a:tailEnd type="triangle"/>
            </a:ln>
            <a:effectLst/>
          </p:spPr>
        </p:cxnSp>
        <p:cxnSp>
          <p:nvCxnSpPr>
            <p:cNvPr id="234" name="233 Conector recto de flecha"/>
            <p:cNvCxnSpPr>
              <a:stCxn id="215" idx="3"/>
              <a:endCxn id="218" idx="1"/>
            </p:cNvCxnSpPr>
            <p:nvPr/>
          </p:nvCxnSpPr>
          <p:spPr bwMode="auto">
            <a:xfrm flipV="1">
              <a:off x="2717416" y="2577573"/>
              <a:ext cx="693638" cy="4073"/>
            </a:xfrm>
            <a:prstGeom prst="straightConnector1">
              <a:avLst/>
            </a:prstGeom>
            <a:grpFill/>
            <a:ln w="38100" cap="flat" cmpd="sng" algn="ctr">
              <a:solidFill>
                <a:srgbClr val="000000"/>
              </a:solidFill>
              <a:prstDash val="solid"/>
              <a:round/>
              <a:headEnd type="triangle"/>
              <a:tailEnd type="triangle"/>
            </a:ln>
            <a:effectLst/>
          </p:spPr>
        </p:cxnSp>
        <p:cxnSp>
          <p:nvCxnSpPr>
            <p:cNvPr id="235" name="234 Conector recto de flecha"/>
            <p:cNvCxnSpPr>
              <a:stCxn id="217" idx="3"/>
              <a:endCxn id="223" idx="1"/>
            </p:cNvCxnSpPr>
            <p:nvPr/>
          </p:nvCxnSpPr>
          <p:spPr bwMode="auto">
            <a:xfrm flipV="1">
              <a:off x="1475075" y="4153881"/>
              <a:ext cx="689596" cy="8205"/>
            </a:xfrm>
            <a:prstGeom prst="straightConnector1">
              <a:avLst/>
            </a:prstGeom>
            <a:grpFill/>
            <a:ln w="38100" cap="flat" cmpd="sng" algn="ctr">
              <a:solidFill>
                <a:srgbClr val="000000"/>
              </a:solidFill>
              <a:prstDash val="solid"/>
              <a:round/>
              <a:headEnd type="triangle"/>
              <a:tailEnd type="triangle"/>
            </a:ln>
            <a:effectLst/>
          </p:spPr>
        </p:cxnSp>
        <p:cxnSp>
          <p:nvCxnSpPr>
            <p:cNvPr id="236" name="235 Conector recto de flecha"/>
            <p:cNvCxnSpPr>
              <a:stCxn id="223" idx="3"/>
              <a:endCxn id="224" idx="1"/>
            </p:cNvCxnSpPr>
            <p:nvPr/>
          </p:nvCxnSpPr>
          <p:spPr bwMode="auto">
            <a:xfrm>
              <a:off x="2713311" y="4153881"/>
              <a:ext cx="689595" cy="4071"/>
            </a:xfrm>
            <a:prstGeom prst="straightConnector1">
              <a:avLst/>
            </a:prstGeom>
            <a:grpFill/>
            <a:ln w="38100" cap="flat" cmpd="sng" algn="ctr">
              <a:solidFill>
                <a:srgbClr val="000000"/>
              </a:solidFill>
              <a:prstDash val="solid"/>
              <a:round/>
              <a:headEnd type="triangle"/>
              <a:tailEnd type="triangle"/>
            </a:ln>
            <a:effectLst/>
          </p:spPr>
        </p:cxnSp>
        <p:cxnSp>
          <p:nvCxnSpPr>
            <p:cNvPr id="237" name="236 Conector recto de flecha"/>
            <p:cNvCxnSpPr>
              <a:stCxn id="220" idx="3"/>
              <a:endCxn id="221" idx="1"/>
            </p:cNvCxnSpPr>
            <p:nvPr/>
          </p:nvCxnSpPr>
          <p:spPr bwMode="auto">
            <a:xfrm flipV="1">
              <a:off x="1472428" y="5713896"/>
              <a:ext cx="703245" cy="8147"/>
            </a:xfrm>
            <a:prstGeom prst="straightConnector1">
              <a:avLst/>
            </a:prstGeom>
            <a:grpFill/>
            <a:ln w="38100" cap="flat" cmpd="sng" algn="ctr">
              <a:solidFill>
                <a:srgbClr val="000000"/>
              </a:solidFill>
              <a:prstDash val="solid"/>
              <a:round/>
              <a:headEnd type="triangle"/>
              <a:tailEnd type="triangle"/>
            </a:ln>
            <a:effectLst/>
          </p:spPr>
        </p:cxnSp>
        <p:cxnSp>
          <p:nvCxnSpPr>
            <p:cNvPr id="238" name="237 Conector recto de flecha"/>
            <p:cNvCxnSpPr>
              <a:stCxn id="221" idx="3"/>
              <a:endCxn id="226" idx="1"/>
            </p:cNvCxnSpPr>
            <p:nvPr/>
          </p:nvCxnSpPr>
          <p:spPr bwMode="auto">
            <a:xfrm flipV="1">
              <a:off x="2724313" y="5701676"/>
              <a:ext cx="684096" cy="12220"/>
            </a:xfrm>
            <a:prstGeom prst="straightConnector1">
              <a:avLst/>
            </a:prstGeom>
            <a:grpFill/>
            <a:ln w="38100" cap="flat" cmpd="sng" algn="ctr">
              <a:solidFill>
                <a:srgbClr val="000000"/>
              </a:solidFill>
              <a:prstDash val="solid"/>
              <a:round/>
              <a:headEnd type="triangle"/>
              <a:tailEnd type="triangle"/>
            </a:ln>
            <a:effectLst/>
          </p:spPr>
        </p:cxnSp>
      </p:grpSp>
      <p:cxnSp>
        <p:nvCxnSpPr>
          <p:cNvPr id="239" name="238 Conector recto de flecha"/>
          <p:cNvCxnSpPr/>
          <p:nvPr/>
        </p:nvCxnSpPr>
        <p:spPr bwMode="auto">
          <a:xfrm flipV="1">
            <a:off x="5640341" y="5355622"/>
            <a:ext cx="0" cy="432866"/>
          </a:xfrm>
          <a:prstGeom prst="straightConnector1">
            <a:avLst/>
          </a:prstGeom>
          <a:noFill/>
          <a:ln w="28575" cap="flat" cmpd="sng" algn="ctr">
            <a:solidFill>
              <a:srgbClr val="000000"/>
            </a:solidFill>
            <a:prstDash val="solid"/>
            <a:round/>
            <a:headEnd type="triangle"/>
            <a:tailEnd type="triangle"/>
          </a:ln>
          <a:effectLst/>
        </p:spPr>
      </p:cxnSp>
      <p:cxnSp>
        <p:nvCxnSpPr>
          <p:cNvPr id="240" name="239 Conector recto de flecha"/>
          <p:cNvCxnSpPr/>
          <p:nvPr/>
        </p:nvCxnSpPr>
        <p:spPr bwMode="auto">
          <a:xfrm flipV="1">
            <a:off x="6479379" y="5722902"/>
            <a:ext cx="0" cy="432866"/>
          </a:xfrm>
          <a:prstGeom prst="straightConnector1">
            <a:avLst/>
          </a:prstGeom>
          <a:noFill/>
          <a:ln w="28575" cap="flat" cmpd="sng" algn="ctr">
            <a:solidFill>
              <a:srgbClr val="000000"/>
            </a:solidFill>
            <a:prstDash val="solid"/>
            <a:round/>
            <a:headEnd type="triangle"/>
            <a:tailEnd type="triangle"/>
          </a:ln>
          <a:effectLst/>
        </p:spPr>
      </p:cxnSp>
      <p:cxnSp>
        <p:nvCxnSpPr>
          <p:cNvPr id="241" name="240 Conector recto de flecha"/>
          <p:cNvCxnSpPr/>
          <p:nvPr/>
        </p:nvCxnSpPr>
        <p:spPr bwMode="auto">
          <a:xfrm flipV="1">
            <a:off x="7116560" y="6137685"/>
            <a:ext cx="0" cy="432866"/>
          </a:xfrm>
          <a:prstGeom prst="straightConnector1">
            <a:avLst/>
          </a:prstGeom>
          <a:noFill/>
          <a:ln w="28575" cap="flat" cmpd="sng" algn="ctr">
            <a:solidFill>
              <a:srgbClr val="000000"/>
            </a:solidFill>
            <a:prstDash val="solid"/>
            <a:round/>
            <a:headEnd type="triangle"/>
            <a:tailEnd type="triangle"/>
          </a:ln>
          <a:effectLst/>
        </p:spPr>
      </p:cxnSp>
      <p:cxnSp>
        <p:nvCxnSpPr>
          <p:cNvPr id="242" name="241 Conector recto de flecha"/>
          <p:cNvCxnSpPr/>
          <p:nvPr/>
        </p:nvCxnSpPr>
        <p:spPr bwMode="auto">
          <a:xfrm flipV="1">
            <a:off x="6298198" y="5063765"/>
            <a:ext cx="0" cy="432866"/>
          </a:xfrm>
          <a:prstGeom prst="straightConnector1">
            <a:avLst/>
          </a:prstGeom>
          <a:noFill/>
          <a:ln w="28575" cap="flat" cmpd="sng" algn="ctr">
            <a:solidFill>
              <a:srgbClr val="000000"/>
            </a:solidFill>
            <a:prstDash val="solid"/>
            <a:round/>
            <a:headEnd type="triangle"/>
            <a:tailEnd type="triangle"/>
          </a:ln>
          <a:effectLst/>
        </p:spPr>
      </p:cxnSp>
      <p:cxnSp>
        <p:nvCxnSpPr>
          <p:cNvPr id="243" name="242 Conector recto de flecha"/>
          <p:cNvCxnSpPr/>
          <p:nvPr/>
        </p:nvCxnSpPr>
        <p:spPr bwMode="auto">
          <a:xfrm flipV="1">
            <a:off x="7113510" y="5437604"/>
            <a:ext cx="0" cy="432866"/>
          </a:xfrm>
          <a:prstGeom prst="straightConnector1">
            <a:avLst/>
          </a:prstGeom>
          <a:noFill/>
          <a:ln w="28575" cap="flat" cmpd="sng" algn="ctr">
            <a:solidFill>
              <a:srgbClr val="000000"/>
            </a:solidFill>
            <a:prstDash val="solid"/>
            <a:round/>
            <a:headEnd type="triangle"/>
            <a:tailEnd type="triangle"/>
          </a:ln>
          <a:effectLst/>
        </p:spPr>
      </p:cxnSp>
      <p:cxnSp>
        <p:nvCxnSpPr>
          <p:cNvPr id="244" name="243 Conector recto de flecha"/>
          <p:cNvCxnSpPr/>
          <p:nvPr/>
        </p:nvCxnSpPr>
        <p:spPr bwMode="auto">
          <a:xfrm flipV="1">
            <a:off x="7749985" y="5755742"/>
            <a:ext cx="0" cy="432866"/>
          </a:xfrm>
          <a:prstGeom prst="straightConnector1">
            <a:avLst/>
          </a:prstGeom>
          <a:noFill/>
          <a:ln w="28575" cap="flat" cmpd="sng" algn="ctr">
            <a:solidFill>
              <a:srgbClr val="000000"/>
            </a:solidFill>
            <a:prstDash val="solid"/>
            <a:round/>
            <a:headEnd type="triangle"/>
            <a:tailEnd type="triangle"/>
          </a:ln>
          <a:effectLst/>
        </p:spPr>
      </p:cxnSp>
      <p:cxnSp>
        <p:nvCxnSpPr>
          <p:cNvPr id="245" name="244 Conector recto de flecha"/>
          <p:cNvCxnSpPr/>
          <p:nvPr/>
        </p:nvCxnSpPr>
        <p:spPr bwMode="auto">
          <a:xfrm flipV="1">
            <a:off x="6932329" y="4788304"/>
            <a:ext cx="0" cy="432866"/>
          </a:xfrm>
          <a:prstGeom prst="straightConnector1">
            <a:avLst/>
          </a:prstGeom>
          <a:noFill/>
          <a:ln w="28575" cap="flat" cmpd="sng" algn="ctr">
            <a:solidFill>
              <a:srgbClr val="000000"/>
            </a:solidFill>
            <a:prstDash val="solid"/>
            <a:round/>
            <a:headEnd type="triangle"/>
            <a:tailEnd type="triangle"/>
          </a:ln>
          <a:effectLst/>
        </p:spPr>
      </p:cxnSp>
      <p:cxnSp>
        <p:nvCxnSpPr>
          <p:cNvPr id="246" name="245 Conector recto de flecha"/>
          <p:cNvCxnSpPr/>
          <p:nvPr/>
        </p:nvCxnSpPr>
        <p:spPr bwMode="auto">
          <a:xfrm flipV="1">
            <a:off x="7739051" y="5070418"/>
            <a:ext cx="0" cy="432866"/>
          </a:xfrm>
          <a:prstGeom prst="straightConnector1">
            <a:avLst/>
          </a:prstGeom>
          <a:noFill/>
          <a:ln w="28575" cap="flat" cmpd="sng" algn="ctr">
            <a:solidFill>
              <a:srgbClr val="000000"/>
            </a:solidFill>
            <a:prstDash val="solid"/>
            <a:round/>
            <a:headEnd type="triangle"/>
            <a:tailEnd type="triangle"/>
          </a:ln>
          <a:effectLst/>
        </p:spPr>
      </p:cxnSp>
      <p:cxnSp>
        <p:nvCxnSpPr>
          <p:cNvPr id="247" name="246 Conector recto de flecha"/>
          <p:cNvCxnSpPr/>
          <p:nvPr/>
        </p:nvCxnSpPr>
        <p:spPr bwMode="auto">
          <a:xfrm flipV="1">
            <a:off x="8381997" y="5387447"/>
            <a:ext cx="0" cy="432866"/>
          </a:xfrm>
          <a:prstGeom prst="straightConnector1">
            <a:avLst/>
          </a:prstGeom>
          <a:noFill/>
          <a:ln w="28575" cap="flat" cmpd="sng" algn="ctr">
            <a:solidFill>
              <a:srgbClr val="000000"/>
            </a:solidFill>
            <a:prstDash val="solid"/>
            <a:round/>
            <a:headEnd type="triangle"/>
            <a:tailEnd type="triangle"/>
          </a:ln>
          <a:effectLst/>
        </p:spPr>
      </p:cxnSp>
      <p:grpSp>
        <p:nvGrpSpPr>
          <p:cNvPr id="248" name="120 Grupo"/>
          <p:cNvGrpSpPr/>
          <p:nvPr/>
        </p:nvGrpSpPr>
        <p:grpSpPr>
          <a:xfrm>
            <a:off x="5881715" y="4386807"/>
            <a:ext cx="2277252" cy="2105875"/>
            <a:chOff x="923788" y="2303253"/>
            <a:chExt cx="3035906" cy="3693110"/>
          </a:xfrm>
          <a:solidFill>
            <a:srgbClr val="92D050"/>
          </a:solidFill>
          <a:scene3d>
            <a:camera prst="isometricTopUp"/>
            <a:lightRig rig="threePt" dir="t"/>
          </a:scene3d>
        </p:grpSpPr>
        <p:sp>
          <p:nvSpPr>
            <p:cNvPr id="249" name="248 CuadroTexto"/>
            <p:cNvSpPr txBox="1"/>
            <p:nvPr/>
          </p:nvSpPr>
          <p:spPr>
            <a:xfrm>
              <a:off x="931936" y="2303253"/>
              <a:ext cx="548640" cy="548640"/>
            </a:xfrm>
            <a:prstGeom prst="rect">
              <a:avLst/>
            </a:prstGeom>
            <a:grpFill/>
            <a:ln w="25400">
              <a:solidFill>
                <a:schemeClr val="bg1">
                  <a:lumMod val="50000"/>
                </a:schemeClr>
              </a:solidFill>
            </a:ln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lang="en-US" sz="1600" b="1" dirty="0" smtClean="0">
                  <a:latin typeface="+mj-lt"/>
                </a:rPr>
                <a:t>R</a:t>
              </a:r>
              <a:r>
                <a:rPr lang="en-US" sz="1600" b="1" baseline="-25000" dirty="0" smtClean="0">
                  <a:latin typeface="+mj-lt"/>
                </a:rPr>
                <a:t>0</a:t>
              </a:r>
              <a:endParaRPr lang="en-US" b="1" baseline="-25000" dirty="0">
                <a:latin typeface="+mj-lt"/>
              </a:endParaRPr>
            </a:p>
          </p:txBody>
        </p:sp>
        <p:sp>
          <p:nvSpPr>
            <p:cNvPr id="250" name="249 CuadroTexto"/>
            <p:cNvSpPr txBox="1"/>
            <p:nvPr/>
          </p:nvSpPr>
          <p:spPr>
            <a:xfrm>
              <a:off x="2168776" y="2307326"/>
              <a:ext cx="548640" cy="548640"/>
            </a:xfrm>
            <a:prstGeom prst="rect">
              <a:avLst/>
            </a:prstGeom>
            <a:grpFill/>
            <a:ln w="25400">
              <a:solidFill>
                <a:schemeClr val="bg1">
                  <a:lumMod val="50000"/>
                </a:schemeClr>
              </a:solidFill>
            </a:ln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lang="en-US" sz="1600" b="1" dirty="0" smtClean="0">
                  <a:latin typeface="+mj-lt"/>
                </a:rPr>
                <a:t>R</a:t>
              </a:r>
              <a:r>
                <a:rPr lang="en-US" sz="1600" b="1" baseline="-25000" dirty="0" smtClean="0">
                  <a:latin typeface="+mj-lt"/>
                </a:rPr>
                <a:t>1</a:t>
              </a:r>
              <a:endParaRPr lang="en-US" b="1" baseline="-25000" dirty="0">
                <a:latin typeface="+mj-lt"/>
              </a:endParaRPr>
            </a:p>
          </p:txBody>
        </p:sp>
        <p:sp>
          <p:nvSpPr>
            <p:cNvPr id="251" name="250 CuadroTexto"/>
            <p:cNvSpPr txBox="1"/>
            <p:nvPr/>
          </p:nvSpPr>
          <p:spPr>
            <a:xfrm>
              <a:off x="926435" y="3887766"/>
              <a:ext cx="548640" cy="548640"/>
            </a:xfrm>
            <a:prstGeom prst="rect">
              <a:avLst/>
            </a:prstGeom>
            <a:grpFill/>
            <a:ln w="25400">
              <a:solidFill>
                <a:schemeClr val="bg1">
                  <a:lumMod val="50000"/>
                </a:schemeClr>
              </a:solidFill>
            </a:ln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lang="en-US" sz="1600" b="1" dirty="0" smtClean="0">
                  <a:latin typeface="+mj-lt"/>
                </a:rPr>
                <a:t>R</a:t>
              </a:r>
              <a:r>
                <a:rPr lang="en-US" sz="1600" b="1" baseline="-25000" dirty="0" smtClean="0">
                  <a:latin typeface="+mj-lt"/>
                </a:rPr>
                <a:t>3</a:t>
              </a:r>
              <a:endParaRPr lang="en-US" b="1" baseline="-25000" dirty="0">
                <a:latin typeface="+mj-lt"/>
              </a:endParaRPr>
            </a:p>
          </p:txBody>
        </p:sp>
        <p:sp>
          <p:nvSpPr>
            <p:cNvPr id="252" name="251 CuadroTexto"/>
            <p:cNvSpPr txBox="1"/>
            <p:nvPr/>
          </p:nvSpPr>
          <p:spPr>
            <a:xfrm>
              <a:off x="3411054" y="2303253"/>
              <a:ext cx="548640" cy="548640"/>
            </a:xfrm>
            <a:prstGeom prst="rect">
              <a:avLst/>
            </a:prstGeom>
            <a:grpFill/>
            <a:ln w="25400">
              <a:solidFill>
                <a:schemeClr val="bg1">
                  <a:lumMod val="50000"/>
                </a:schemeClr>
              </a:solidFill>
            </a:ln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lang="en-US" sz="1600" b="1" dirty="0" smtClean="0">
                  <a:latin typeface="+mj-lt"/>
                </a:rPr>
                <a:t>R</a:t>
              </a:r>
              <a:r>
                <a:rPr lang="en-US" sz="1600" b="1" baseline="-25000" dirty="0" smtClean="0">
                  <a:latin typeface="+mj-lt"/>
                </a:rPr>
                <a:t>2</a:t>
              </a:r>
              <a:endParaRPr lang="en-US" b="1" baseline="-25000" dirty="0">
                <a:latin typeface="+mj-lt"/>
              </a:endParaRPr>
            </a:p>
          </p:txBody>
        </p:sp>
        <p:sp>
          <p:nvSpPr>
            <p:cNvPr id="253" name="252 CuadroTexto"/>
            <p:cNvSpPr txBox="1"/>
            <p:nvPr/>
          </p:nvSpPr>
          <p:spPr>
            <a:xfrm>
              <a:off x="923788" y="5447723"/>
              <a:ext cx="548640" cy="548640"/>
            </a:xfrm>
            <a:prstGeom prst="rect">
              <a:avLst/>
            </a:prstGeom>
            <a:grpFill/>
            <a:ln w="25400">
              <a:solidFill>
                <a:schemeClr val="bg1">
                  <a:lumMod val="50000"/>
                </a:schemeClr>
              </a:solidFill>
            </a:ln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lang="en-US" sz="1600" b="1" dirty="0" smtClean="0">
                  <a:latin typeface="+mj-lt"/>
                </a:rPr>
                <a:t>R</a:t>
              </a:r>
              <a:r>
                <a:rPr lang="en-US" sz="1600" b="1" baseline="-25000" dirty="0" smtClean="0">
                  <a:latin typeface="+mj-lt"/>
                </a:rPr>
                <a:t>6</a:t>
              </a:r>
              <a:endParaRPr lang="en-US" b="1" baseline="-25000" dirty="0">
                <a:latin typeface="+mj-lt"/>
              </a:endParaRPr>
            </a:p>
          </p:txBody>
        </p:sp>
        <p:sp>
          <p:nvSpPr>
            <p:cNvPr id="254" name="253 CuadroTexto"/>
            <p:cNvSpPr txBox="1"/>
            <p:nvPr/>
          </p:nvSpPr>
          <p:spPr>
            <a:xfrm>
              <a:off x="2175673" y="5439576"/>
              <a:ext cx="548640" cy="548640"/>
            </a:xfrm>
            <a:prstGeom prst="rect">
              <a:avLst/>
            </a:prstGeom>
            <a:grpFill/>
            <a:ln w="25400">
              <a:solidFill>
                <a:schemeClr val="bg1">
                  <a:lumMod val="50000"/>
                </a:schemeClr>
              </a:solidFill>
            </a:ln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lang="en-US" sz="1600" b="1" dirty="0" smtClean="0">
                  <a:latin typeface="+mj-lt"/>
                </a:rPr>
                <a:t>R</a:t>
              </a:r>
              <a:r>
                <a:rPr lang="en-US" sz="1600" b="1" baseline="-25000" dirty="0" smtClean="0">
                  <a:latin typeface="+mj-lt"/>
                </a:rPr>
                <a:t>7</a:t>
              </a:r>
              <a:endParaRPr lang="en-US" b="1" baseline="-25000" dirty="0">
                <a:latin typeface="+mj-lt"/>
              </a:endParaRPr>
            </a:p>
          </p:txBody>
        </p:sp>
        <p:sp>
          <p:nvSpPr>
            <p:cNvPr id="255" name="254 CuadroTexto"/>
            <p:cNvSpPr txBox="1"/>
            <p:nvPr/>
          </p:nvSpPr>
          <p:spPr>
            <a:xfrm>
              <a:off x="2164671" y="3879561"/>
              <a:ext cx="548640" cy="548640"/>
            </a:xfrm>
            <a:prstGeom prst="rect">
              <a:avLst/>
            </a:prstGeom>
            <a:grpFill/>
            <a:ln w="25400">
              <a:solidFill>
                <a:schemeClr val="bg1">
                  <a:lumMod val="50000"/>
                </a:schemeClr>
              </a:solidFill>
            </a:ln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lang="en-US" sz="1600" b="1" dirty="0" smtClean="0">
                  <a:latin typeface="+mj-lt"/>
                </a:rPr>
                <a:t>R</a:t>
              </a:r>
              <a:r>
                <a:rPr lang="en-US" sz="1600" b="1" baseline="-25000" dirty="0" smtClean="0">
                  <a:latin typeface="+mj-lt"/>
                </a:rPr>
                <a:t>4</a:t>
              </a:r>
              <a:endParaRPr lang="en-US" b="1" baseline="-25000" dirty="0">
                <a:latin typeface="+mj-lt"/>
              </a:endParaRPr>
            </a:p>
          </p:txBody>
        </p:sp>
        <p:sp>
          <p:nvSpPr>
            <p:cNvPr id="256" name="255 CuadroTexto"/>
            <p:cNvSpPr txBox="1"/>
            <p:nvPr/>
          </p:nvSpPr>
          <p:spPr>
            <a:xfrm>
              <a:off x="3402906" y="3883632"/>
              <a:ext cx="548640" cy="548640"/>
            </a:xfrm>
            <a:prstGeom prst="rect">
              <a:avLst/>
            </a:prstGeom>
            <a:grpFill/>
            <a:ln w="25400">
              <a:solidFill>
                <a:schemeClr val="bg1">
                  <a:lumMod val="50000"/>
                </a:schemeClr>
              </a:solidFill>
            </a:ln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lang="en-US" sz="1600" b="1" dirty="0" smtClean="0">
                  <a:latin typeface="+mj-lt"/>
                </a:rPr>
                <a:t>R</a:t>
              </a:r>
              <a:r>
                <a:rPr lang="en-US" sz="1600" b="1" baseline="-25000" dirty="0" smtClean="0">
                  <a:latin typeface="+mj-lt"/>
                </a:rPr>
                <a:t>5</a:t>
              </a:r>
              <a:endParaRPr lang="en-US" b="1" baseline="-25000" dirty="0">
                <a:latin typeface="+mj-lt"/>
              </a:endParaRPr>
            </a:p>
          </p:txBody>
        </p:sp>
        <p:sp>
          <p:nvSpPr>
            <p:cNvPr id="257" name="256 CuadroTexto"/>
            <p:cNvSpPr txBox="1"/>
            <p:nvPr/>
          </p:nvSpPr>
          <p:spPr>
            <a:xfrm>
              <a:off x="3408409" y="5427356"/>
              <a:ext cx="548640" cy="548640"/>
            </a:xfrm>
            <a:prstGeom prst="rect">
              <a:avLst/>
            </a:prstGeom>
            <a:grpFill/>
            <a:ln w="25400">
              <a:solidFill>
                <a:schemeClr val="bg1">
                  <a:lumMod val="50000"/>
                </a:schemeClr>
              </a:solidFill>
            </a:ln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lang="en-US" sz="1600" b="1" dirty="0" smtClean="0">
                  <a:latin typeface="+mj-lt"/>
                </a:rPr>
                <a:t>R</a:t>
              </a:r>
              <a:r>
                <a:rPr lang="en-US" sz="1600" b="1" baseline="-25000" dirty="0" smtClean="0">
                  <a:latin typeface="+mj-lt"/>
                </a:rPr>
                <a:t>8</a:t>
              </a:r>
              <a:endParaRPr lang="en-US" b="1" baseline="-25000" dirty="0">
                <a:latin typeface="+mj-lt"/>
              </a:endParaRPr>
            </a:p>
          </p:txBody>
        </p:sp>
        <p:cxnSp>
          <p:nvCxnSpPr>
            <p:cNvPr id="258" name="257 Conector recto de flecha"/>
            <p:cNvCxnSpPr>
              <a:stCxn id="249" idx="2"/>
              <a:endCxn id="251" idx="0"/>
            </p:cNvCxnSpPr>
            <p:nvPr/>
          </p:nvCxnSpPr>
          <p:spPr bwMode="auto">
            <a:xfrm flipH="1">
              <a:off x="1200755" y="2851893"/>
              <a:ext cx="5501" cy="1035873"/>
            </a:xfrm>
            <a:prstGeom prst="straightConnector1">
              <a:avLst/>
            </a:prstGeom>
            <a:grpFill/>
            <a:ln w="38100" cap="flat" cmpd="sng" algn="ctr">
              <a:solidFill>
                <a:srgbClr val="000000"/>
              </a:solidFill>
              <a:prstDash val="solid"/>
              <a:round/>
              <a:headEnd type="triangle"/>
              <a:tailEnd type="triangle"/>
            </a:ln>
            <a:effectLst/>
          </p:spPr>
        </p:cxnSp>
        <p:cxnSp>
          <p:nvCxnSpPr>
            <p:cNvPr id="259" name="258 Conector recto de flecha"/>
            <p:cNvCxnSpPr>
              <a:stCxn id="251" idx="2"/>
              <a:endCxn id="253" idx="0"/>
            </p:cNvCxnSpPr>
            <p:nvPr/>
          </p:nvCxnSpPr>
          <p:spPr bwMode="auto">
            <a:xfrm flipH="1">
              <a:off x="1198108" y="4436406"/>
              <a:ext cx="2647" cy="1011317"/>
            </a:xfrm>
            <a:prstGeom prst="straightConnector1">
              <a:avLst/>
            </a:prstGeom>
            <a:grpFill/>
            <a:ln w="38100" cap="flat" cmpd="sng" algn="ctr">
              <a:solidFill>
                <a:srgbClr val="000000"/>
              </a:solidFill>
              <a:prstDash val="solid"/>
              <a:round/>
              <a:headEnd type="triangle"/>
              <a:tailEnd type="triangle"/>
            </a:ln>
            <a:effectLst/>
          </p:spPr>
        </p:cxnSp>
        <p:cxnSp>
          <p:nvCxnSpPr>
            <p:cNvPr id="260" name="259 Conector recto de flecha"/>
            <p:cNvCxnSpPr>
              <a:stCxn id="250" idx="2"/>
              <a:endCxn id="255" idx="0"/>
            </p:cNvCxnSpPr>
            <p:nvPr/>
          </p:nvCxnSpPr>
          <p:spPr bwMode="auto">
            <a:xfrm flipH="1">
              <a:off x="2438991" y="2855966"/>
              <a:ext cx="4105" cy="1023595"/>
            </a:xfrm>
            <a:prstGeom prst="straightConnector1">
              <a:avLst/>
            </a:prstGeom>
            <a:grpFill/>
            <a:ln w="38100" cap="flat" cmpd="sng" algn="ctr">
              <a:solidFill>
                <a:srgbClr val="000000"/>
              </a:solidFill>
              <a:prstDash val="solid"/>
              <a:round/>
              <a:headEnd type="triangle"/>
              <a:tailEnd type="triangle"/>
            </a:ln>
            <a:effectLst/>
          </p:spPr>
        </p:cxnSp>
        <p:cxnSp>
          <p:nvCxnSpPr>
            <p:cNvPr id="261" name="260 Conector recto de flecha"/>
            <p:cNvCxnSpPr>
              <a:stCxn id="255" idx="2"/>
              <a:endCxn id="254" idx="0"/>
            </p:cNvCxnSpPr>
            <p:nvPr/>
          </p:nvCxnSpPr>
          <p:spPr bwMode="auto">
            <a:xfrm>
              <a:off x="2438991" y="4428201"/>
              <a:ext cx="11002" cy="1011375"/>
            </a:xfrm>
            <a:prstGeom prst="straightConnector1">
              <a:avLst/>
            </a:prstGeom>
            <a:grpFill/>
            <a:ln w="38100" cap="flat" cmpd="sng" algn="ctr">
              <a:solidFill>
                <a:srgbClr val="000000"/>
              </a:solidFill>
              <a:prstDash val="solid"/>
              <a:round/>
              <a:headEnd type="triangle"/>
              <a:tailEnd type="triangle"/>
            </a:ln>
            <a:effectLst/>
          </p:spPr>
        </p:cxnSp>
        <p:cxnSp>
          <p:nvCxnSpPr>
            <p:cNvPr id="262" name="261 Conector recto de flecha"/>
            <p:cNvCxnSpPr>
              <a:stCxn id="252" idx="2"/>
              <a:endCxn id="256" idx="0"/>
            </p:cNvCxnSpPr>
            <p:nvPr/>
          </p:nvCxnSpPr>
          <p:spPr bwMode="auto">
            <a:xfrm flipH="1">
              <a:off x="3677226" y="2851893"/>
              <a:ext cx="8148" cy="1031739"/>
            </a:xfrm>
            <a:prstGeom prst="straightConnector1">
              <a:avLst/>
            </a:prstGeom>
            <a:grpFill/>
            <a:ln w="38100" cap="flat" cmpd="sng" algn="ctr">
              <a:solidFill>
                <a:srgbClr val="000000"/>
              </a:solidFill>
              <a:prstDash val="solid"/>
              <a:round/>
              <a:headEnd type="triangle"/>
              <a:tailEnd type="triangle"/>
            </a:ln>
            <a:effectLst/>
          </p:spPr>
        </p:cxnSp>
        <p:cxnSp>
          <p:nvCxnSpPr>
            <p:cNvPr id="263" name="262 Conector recto de flecha"/>
            <p:cNvCxnSpPr>
              <a:stCxn id="256" idx="2"/>
              <a:endCxn id="257" idx="0"/>
            </p:cNvCxnSpPr>
            <p:nvPr/>
          </p:nvCxnSpPr>
          <p:spPr bwMode="auto">
            <a:xfrm>
              <a:off x="3677226" y="4432272"/>
              <a:ext cx="5503" cy="995084"/>
            </a:xfrm>
            <a:prstGeom prst="straightConnector1">
              <a:avLst/>
            </a:prstGeom>
            <a:grpFill/>
            <a:ln w="38100" cap="flat" cmpd="sng" algn="ctr">
              <a:solidFill>
                <a:srgbClr val="000000"/>
              </a:solidFill>
              <a:prstDash val="solid"/>
              <a:round/>
              <a:headEnd type="triangle"/>
              <a:tailEnd type="triangle"/>
            </a:ln>
            <a:effectLst/>
          </p:spPr>
        </p:cxnSp>
        <p:cxnSp>
          <p:nvCxnSpPr>
            <p:cNvPr id="265" name="264 Conector recto de flecha"/>
            <p:cNvCxnSpPr>
              <a:stCxn id="249" idx="3"/>
              <a:endCxn id="250" idx="1"/>
            </p:cNvCxnSpPr>
            <p:nvPr/>
          </p:nvCxnSpPr>
          <p:spPr bwMode="auto">
            <a:xfrm>
              <a:off x="1480576" y="2577573"/>
              <a:ext cx="688200" cy="4073"/>
            </a:xfrm>
            <a:prstGeom prst="straightConnector1">
              <a:avLst/>
            </a:prstGeom>
            <a:grpFill/>
            <a:ln w="38100" cap="flat" cmpd="sng" algn="ctr">
              <a:solidFill>
                <a:srgbClr val="000000"/>
              </a:solidFill>
              <a:prstDash val="solid"/>
              <a:round/>
              <a:headEnd type="triangle"/>
              <a:tailEnd type="triangle"/>
            </a:ln>
            <a:effectLst/>
          </p:spPr>
        </p:cxnSp>
        <p:cxnSp>
          <p:nvCxnSpPr>
            <p:cNvPr id="266" name="265 Conector recto de flecha"/>
            <p:cNvCxnSpPr>
              <a:stCxn id="250" idx="3"/>
              <a:endCxn id="252" idx="1"/>
            </p:cNvCxnSpPr>
            <p:nvPr/>
          </p:nvCxnSpPr>
          <p:spPr bwMode="auto">
            <a:xfrm flipV="1">
              <a:off x="2717416" y="2577573"/>
              <a:ext cx="693638" cy="4073"/>
            </a:xfrm>
            <a:prstGeom prst="straightConnector1">
              <a:avLst/>
            </a:prstGeom>
            <a:grpFill/>
            <a:ln w="38100" cap="flat" cmpd="sng" algn="ctr">
              <a:solidFill>
                <a:srgbClr val="000000"/>
              </a:solidFill>
              <a:prstDash val="solid"/>
              <a:round/>
              <a:headEnd type="triangle"/>
              <a:tailEnd type="triangle"/>
            </a:ln>
            <a:effectLst/>
          </p:spPr>
        </p:cxnSp>
        <p:cxnSp>
          <p:nvCxnSpPr>
            <p:cNvPr id="267" name="266 Conector recto de flecha"/>
            <p:cNvCxnSpPr>
              <a:stCxn id="251" idx="3"/>
              <a:endCxn id="255" idx="1"/>
            </p:cNvCxnSpPr>
            <p:nvPr/>
          </p:nvCxnSpPr>
          <p:spPr bwMode="auto">
            <a:xfrm flipV="1">
              <a:off x="1475075" y="4153881"/>
              <a:ext cx="689596" cy="8205"/>
            </a:xfrm>
            <a:prstGeom prst="straightConnector1">
              <a:avLst/>
            </a:prstGeom>
            <a:grpFill/>
            <a:ln w="38100" cap="flat" cmpd="sng" algn="ctr">
              <a:solidFill>
                <a:srgbClr val="000000"/>
              </a:solidFill>
              <a:prstDash val="solid"/>
              <a:round/>
              <a:headEnd type="triangle"/>
              <a:tailEnd type="triangle"/>
            </a:ln>
            <a:effectLst/>
          </p:spPr>
        </p:cxnSp>
        <p:cxnSp>
          <p:nvCxnSpPr>
            <p:cNvPr id="268" name="267 Conector recto de flecha"/>
            <p:cNvCxnSpPr>
              <a:stCxn id="255" idx="3"/>
              <a:endCxn id="256" idx="1"/>
            </p:cNvCxnSpPr>
            <p:nvPr/>
          </p:nvCxnSpPr>
          <p:spPr bwMode="auto">
            <a:xfrm>
              <a:off x="2713311" y="4153881"/>
              <a:ext cx="689595" cy="4071"/>
            </a:xfrm>
            <a:prstGeom prst="straightConnector1">
              <a:avLst/>
            </a:prstGeom>
            <a:grpFill/>
            <a:ln w="38100" cap="flat" cmpd="sng" algn="ctr">
              <a:solidFill>
                <a:srgbClr val="000000"/>
              </a:solidFill>
              <a:prstDash val="solid"/>
              <a:round/>
              <a:headEnd type="triangle"/>
              <a:tailEnd type="triangle"/>
            </a:ln>
            <a:effectLst/>
          </p:spPr>
        </p:cxnSp>
        <p:cxnSp>
          <p:nvCxnSpPr>
            <p:cNvPr id="269" name="268 Conector recto de flecha"/>
            <p:cNvCxnSpPr>
              <a:stCxn id="253" idx="3"/>
              <a:endCxn id="254" idx="1"/>
            </p:cNvCxnSpPr>
            <p:nvPr/>
          </p:nvCxnSpPr>
          <p:spPr bwMode="auto">
            <a:xfrm flipV="1">
              <a:off x="1472428" y="5713896"/>
              <a:ext cx="703245" cy="8147"/>
            </a:xfrm>
            <a:prstGeom prst="straightConnector1">
              <a:avLst/>
            </a:prstGeom>
            <a:grpFill/>
            <a:ln w="38100" cap="flat" cmpd="sng" algn="ctr">
              <a:solidFill>
                <a:srgbClr val="000000"/>
              </a:solidFill>
              <a:prstDash val="solid"/>
              <a:round/>
              <a:headEnd type="triangle"/>
              <a:tailEnd type="triangle"/>
            </a:ln>
            <a:effectLst/>
          </p:spPr>
        </p:cxnSp>
        <p:cxnSp>
          <p:nvCxnSpPr>
            <p:cNvPr id="270" name="269 Conector recto de flecha"/>
            <p:cNvCxnSpPr>
              <a:stCxn id="254" idx="3"/>
              <a:endCxn id="257" idx="1"/>
            </p:cNvCxnSpPr>
            <p:nvPr/>
          </p:nvCxnSpPr>
          <p:spPr bwMode="auto">
            <a:xfrm flipV="1">
              <a:off x="2724313" y="5701676"/>
              <a:ext cx="684096" cy="12220"/>
            </a:xfrm>
            <a:prstGeom prst="straightConnector1">
              <a:avLst/>
            </a:prstGeom>
            <a:grpFill/>
            <a:ln w="38100" cap="flat" cmpd="sng" algn="ctr">
              <a:solidFill>
                <a:srgbClr val="000000"/>
              </a:solidFill>
              <a:prstDash val="solid"/>
              <a:round/>
              <a:headEnd type="triangle"/>
              <a:tailEnd type="triangle"/>
            </a:ln>
            <a:effectLst/>
          </p:spPr>
        </p:cxnSp>
      </p:grpSp>
      <p:sp>
        <p:nvSpPr>
          <p:cNvPr id="273" name="272 Forma libre"/>
          <p:cNvSpPr/>
          <p:nvPr/>
        </p:nvSpPr>
        <p:spPr bwMode="auto">
          <a:xfrm>
            <a:off x="5753819" y="5443268"/>
            <a:ext cx="1871932" cy="1130060"/>
          </a:xfrm>
          <a:custGeom>
            <a:avLst/>
            <a:gdLst>
              <a:gd name="connsiteX0" fmla="*/ 0 w 1871932"/>
              <a:gd name="connsiteY0" fmla="*/ 0 h 1130060"/>
              <a:gd name="connsiteX1" fmla="*/ 629728 w 1871932"/>
              <a:gd name="connsiteY1" fmla="*/ 362309 h 1130060"/>
              <a:gd name="connsiteX2" fmla="*/ 629728 w 1871932"/>
              <a:gd name="connsiteY2" fmla="*/ 767751 h 1130060"/>
              <a:gd name="connsiteX3" fmla="*/ 1285336 w 1871932"/>
              <a:gd name="connsiteY3" fmla="*/ 1130060 h 1130060"/>
              <a:gd name="connsiteX4" fmla="*/ 1259456 w 1871932"/>
              <a:gd name="connsiteY4" fmla="*/ 672860 h 1130060"/>
              <a:gd name="connsiteX5" fmla="*/ 1871932 w 1871932"/>
              <a:gd name="connsiteY5" fmla="*/ 327804 h 11300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871932" h="1130060">
                <a:moveTo>
                  <a:pt x="0" y="0"/>
                </a:moveTo>
                <a:lnTo>
                  <a:pt x="629728" y="362309"/>
                </a:lnTo>
                <a:lnTo>
                  <a:pt x="629728" y="767751"/>
                </a:lnTo>
                <a:lnTo>
                  <a:pt x="1285336" y="1130060"/>
                </a:lnTo>
                <a:lnTo>
                  <a:pt x="1259456" y="672860"/>
                </a:lnTo>
                <a:lnTo>
                  <a:pt x="1871932" y="327804"/>
                </a:lnTo>
              </a:path>
            </a:pathLst>
          </a:custGeom>
          <a:noFill/>
          <a:ln w="76200" cap="flat" cmpd="sng" algn="ctr">
            <a:solidFill>
              <a:srgbClr val="FF7979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accent1"/>
              </a:solidFill>
              <a:effectLst/>
              <a:latin typeface="Arial" charset="0"/>
            </a:endParaRPr>
          </a:p>
        </p:txBody>
      </p:sp>
      <p:pic>
        <p:nvPicPr>
          <p:cNvPr id="1026" name="Picture 2" descr="C:\Documents and Settings\Administrador\Configuración local\Archivos temporales de Internet\Content.IE5\9IRBZDAT\MC900432538[1]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34794" y="6141221"/>
            <a:ext cx="346487" cy="341465"/>
          </a:xfrm>
          <a:prstGeom prst="rect">
            <a:avLst/>
          </a:prstGeom>
          <a:noFill/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5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5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5" dur="5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8" dur="5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1" dur="5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5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0" dur="500"/>
                                        <p:tgtEl>
                                          <p:spTgt spid="2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3" dur="500"/>
                                        <p:tgtEl>
                                          <p:spTgt spid="2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6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1" dur="500"/>
                                        <p:tgtEl>
                                          <p:spTgt spid="2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4" dur="500"/>
                                        <p:tgtEl>
                                          <p:spTgt spid="2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7" dur="500"/>
                                        <p:tgtEl>
                                          <p:spTgt spid="2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0" dur="500"/>
                                        <p:tgtEl>
                                          <p:spTgt spid="2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3" dur="500"/>
                                        <p:tgtEl>
                                          <p:spTgt spid="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6" dur="500"/>
                                        <p:tgtEl>
                                          <p:spTgt spid="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9" dur="500"/>
                                        <p:tgtEl>
                                          <p:spTgt spid="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2" dur="500"/>
                                        <p:tgtEl>
                                          <p:spTgt spid="2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5" dur="500"/>
                                        <p:tgtEl>
                                          <p:spTgt spid="2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8" dur="500"/>
                                        <p:tgtEl>
                                          <p:spTgt spid="2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1" dur="500"/>
                                        <p:tgtEl>
                                          <p:spTgt spid="2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4" dur="500"/>
                                        <p:tgtEl>
                                          <p:spTgt spid="2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7" dur="500"/>
                                        <p:tgtEl>
                                          <p:spTgt spid="2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0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9" grpId="0"/>
      <p:bldP spid="208" grpId="0" animBg="1"/>
      <p:bldP spid="209" grpId="0" animBg="1"/>
      <p:bldP spid="211" grpId="0"/>
      <p:bldP spid="27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pie de página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3D-NET@DSD2013</a:t>
            </a:r>
            <a:endParaRPr lang="es-ES" dirty="0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7F251F12-5459-47FB-9FAD-E2AF0618341D}" type="slidenum">
              <a:rPr lang="es-ES" smtClean="0"/>
              <a:pPr>
                <a:defRPr/>
              </a:pPr>
              <a:t>15</a:t>
            </a:fld>
            <a:endParaRPr lang="es-ES"/>
          </a:p>
        </p:txBody>
      </p:sp>
      <p:sp>
        <p:nvSpPr>
          <p:cNvPr id="264" name="Text Box 9"/>
          <p:cNvSpPr txBox="1">
            <a:spLocks noChangeArrowheads="1"/>
          </p:cNvSpPr>
          <p:nvPr/>
        </p:nvSpPr>
        <p:spPr bwMode="auto">
          <a:xfrm>
            <a:off x="157163" y="107950"/>
            <a:ext cx="8923337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000" b="1" dirty="0" smtClean="0">
                <a:solidFill>
                  <a:schemeClr val="bg2"/>
                </a:solidFill>
                <a:latin typeface="Calibri" pitchFamily="34" charset="0"/>
              </a:rPr>
              <a:t>Critical Flit First</a:t>
            </a:r>
            <a:endParaRPr lang="en-US" sz="4400" b="1" dirty="0">
              <a:solidFill>
                <a:schemeClr val="bg2"/>
              </a:solidFill>
              <a:latin typeface="Calibri" pitchFamily="34" charset="0"/>
            </a:endParaRPr>
          </a:p>
        </p:txBody>
      </p:sp>
      <p:sp>
        <p:nvSpPr>
          <p:cNvPr id="76" name="2 Marcador de contenido" descr="Rectangle: Click to edit Master text styles&#10;Second level&#10;Third level&#10;Fourth level&#10;Fifth level"/>
          <p:cNvSpPr>
            <a:spLocks noGrp="1"/>
          </p:cNvSpPr>
          <p:nvPr>
            <p:ph sz="half" idx="1"/>
          </p:nvPr>
        </p:nvSpPr>
        <p:spPr>
          <a:xfrm>
            <a:off x="1" y="844518"/>
            <a:ext cx="8989620" cy="1939620"/>
          </a:xfrm>
        </p:spPr>
        <p:txBody>
          <a:bodyPr>
            <a:noAutofit/>
          </a:bodyPr>
          <a:lstStyle/>
          <a:p>
            <a:r>
              <a:rPr lang="en-US" sz="2800" b="1" dirty="0" smtClean="0"/>
              <a:t>Network support for Critical Word First Technique</a:t>
            </a:r>
          </a:p>
          <a:p>
            <a:pPr lvl="1"/>
            <a:r>
              <a:rPr lang="en-US" b="1" dirty="0" smtClean="0"/>
              <a:t>As </a:t>
            </a:r>
            <a:r>
              <a:rPr lang="en-US" b="1" dirty="0" err="1" smtClean="0"/>
              <a:t>Mem</a:t>
            </a:r>
            <a:r>
              <a:rPr lang="en-US" b="1" dirty="0" smtClean="0"/>
              <a:t> blocks are larger than words requested by the processor, missed word is given priority, requesting it from memory in first place</a:t>
            </a:r>
          </a:p>
          <a:p>
            <a:pPr lvl="1"/>
            <a:r>
              <a:rPr lang="en-US" b="1" dirty="0" smtClean="0"/>
              <a:t>Network messages are usually broken into smaller pieces (flits) with a similar size to processor words</a:t>
            </a:r>
          </a:p>
          <a:p>
            <a:pPr lvl="1"/>
            <a:r>
              <a:rPr lang="en-US" b="1" dirty="0" smtClean="0"/>
              <a:t>Block re-ordering can be implemented by network components with very low overhead. </a:t>
            </a:r>
          </a:p>
        </p:txBody>
      </p:sp>
      <p:sp>
        <p:nvSpPr>
          <p:cNvPr id="117" name="116 CuadroTexto"/>
          <p:cNvSpPr txBox="1"/>
          <p:nvPr/>
        </p:nvSpPr>
        <p:spPr>
          <a:xfrm>
            <a:off x="2047164" y="3562066"/>
            <a:ext cx="4858603" cy="400110"/>
          </a:xfrm>
          <a:prstGeom prst="rect">
            <a:avLst/>
          </a:prstGeom>
          <a:solidFill>
            <a:schemeClr val="bg1">
              <a:lumMod val="95000"/>
            </a:schemeClr>
          </a:solidFill>
          <a:ln w="44450" cap="rnd">
            <a:solidFill>
              <a:schemeClr val="bg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rgbClr val="000000"/>
                </a:solidFill>
                <a:latin typeface="Calibri" pitchFamily="34" charset="0"/>
              </a:rPr>
              <a:t>Memory Block</a:t>
            </a:r>
            <a:endParaRPr lang="en-US" b="1" dirty="0">
              <a:solidFill>
                <a:srgbClr val="000000"/>
              </a:solidFill>
              <a:latin typeface="Calibri" pitchFamily="34" charset="0"/>
            </a:endParaRPr>
          </a:p>
        </p:txBody>
      </p:sp>
      <p:grpSp>
        <p:nvGrpSpPr>
          <p:cNvPr id="182" name="181 Grupo"/>
          <p:cNvGrpSpPr/>
          <p:nvPr/>
        </p:nvGrpSpPr>
        <p:grpSpPr>
          <a:xfrm>
            <a:off x="2051712" y="3250442"/>
            <a:ext cx="4883624" cy="1050877"/>
            <a:chOff x="2051712" y="3250442"/>
            <a:chExt cx="4883624" cy="1050877"/>
          </a:xfrm>
        </p:grpSpPr>
        <p:sp>
          <p:nvSpPr>
            <p:cNvPr id="125" name="124 CuadroTexto"/>
            <p:cNvSpPr txBox="1"/>
            <p:nvPr/>
          </p:nvSpPr>
          <p:spPr>
            <a:xfrm>
              <a:off x="3302779" y="3603009"/>
              <a:ext cx="1214651" cy="338554"/>
            </a:xfrm>
            <a:prstGeom prst="rect">
              <a:avLst/>
            </a:prstGeom>
            <a:solidFill>
              <a:srgbClr val="FFB9B9"/>
            </a:solidFill>
            <a:ln w="63500">
              <a:solidFill>
                <a:srgbClr val="C00000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b="1" dirty="0" err="1" smtClean="0">
                  <a:solidFill>
                    <a:srgbClr val="000000"/>
                  </a:solidFill>
                  <a:latin typeface="Calibri" pitchFamily="34" charset="0"/>
                </a:rPr>
                <a:t>Req</a:t>
              </a:r>
              <a:r>
                <a:rPr lang="en-US" sz="1600" b="1" dirty="0" smtClean="0">
                  <a:solidFill>
                    <a:srgbClr val="000000"/>
                  </a:solidFill>
                  <a:latin typeface="Calibri" pitchFamily="34" charset="0"/>
                </a:rPr>
                <a:t> word</a:t>
              </a:r>
              <a:endParaRPr lang="en-US" sz="2000" b="1" dirty="0">
                <a:solidFill>
                  <a:srgbClr val="000000"/>
                </a:solidFill>
                <a:latin typeface="Calibri" pitchFamily="34" charset="0"/>
              </a:endParaRPr>
            </a:p>
          </p:txBody>
        </p:sp>
        <p:sp>
          <p:nvSpPr>
            <p:cNvPr id="126" name="125 CuadroTexto"/>
            <p:cNvSpPr txBox="1"/>
            <p:nvPr/>
          </p:nvSpPr>
          <p:spPr>
            <a:xfrm>
              <a:off x="5720685" y="3591636"/>
              <a:ext cx="1214651" cy="338554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63500">
              <a:solidFill>
                <a:schemeClr val="bg1">
                  <a:lumMod val="75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b="1" dirty="0" err="1" smtClean="0">
                  <a:solidFill>
                    <a:schemeClr val="bg1">
                      <a:lumMod val="95000"/>
                    </a:schemeClr>
                  </a:solidFill>
                  <a:latin typeface="Calibri" pitchFamily="34" charset="0"/>
                </a:rPr>
                <a:t>Req</a:t>
              </a:r>
              <a:r>
                <a:rPr lang="en-US" sz="1600" b="1" dirty="0" smtClean="0">
                  <a:solidFill>
                    <a:schemeClr val="bg1">
                      <a:lumMod val="95000"/>
                    </a:schemeClr>
                  </a:solidFill>
                  <a:latin typeface="Calibri" pitchFamily="34" charset="0"/>
                </a:rPr>
                <a:t> word</a:t>
              </a:r>
              <a:endParaRPr lang="en-US" sz="2000" b="1" dirty="0">
                <a:solidFill>
                  <a:schemeClr val="bg1">
                    <a:lumMod val="95000"/>
                  </a:schemeClr>
                </a:solidFill>
                <a:latin typeface="Calibri" pitchFamily="34" charset="0"/>
              </a:endParaRPr>
            </a:p>
          </p:txBody>
        </p:sp>
        <p:sp>
          <p:nvSpPr>
            <p:cNvPr id="127" name="126 CuadroTexto"/>
            <p:cNvSpPr txBox="1"/>
            <p:nvPr/>
          </p:nvSpPr>
          <p:spPr>
            <a:xfrm>
              <a:off x="4521956" y="3593912"/>
              <a:ext cx="1214651" cy="338554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63500">
              <a:solidFill>
                <a:schemeClr val="bg1">
                  <a:lumMod val="65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b="1" dirty="0" err="1" smtClean="0">
                  <a:solidFill>
                    <a:schemeClr val="bg1">
                      <a:lumMod val="85000"/>
                    </a:schemeClr>
                  </a:solidFill>
                  <a:latin typeface="Calibri" pitchFamily="34" charset="0"/>
                </a:rPr>
                <a:t>Req</a:t>
              </a:r>
              <a:r>
                <a:rPr lang="en-US" sz="1600" b="1" dirty="0" smtClean="0">
                  <a:solidFill>
                    <a:schemeClr val="bg1">
                      <a:lumMod val="85000"/>
                    </a:schemeClr>
                  </a:solidFill>
                  <a:latin typeface="Calibri" pitchFamily="34" charset="0"/>
                </a:rPr>
                <a:t> word</a:t>
              </a:r>
              <a:endParaRPr lang="en-US" sz="2000" b="1" dirty="0">
                <a:solidFill>
                  <a:schemeClr val="bg1">
                    <a:lumMod val="85000"/>
                  </a:schemeClr>
                </a:solidFill>
                <a:latin typeface="Calibri" pitchFamily="34" charset="0"/>
              </a:endParaRPr>
            </a:p>
          </p:txBody>
        </p:sp>
        <p:sp>
          <p:nvSpPr>
            <p:cNvPr id="128" name="127 CuadroTexto"/>
            <p:cNvSpPr txBox="1"/>
            <p:nvPr/>
          </p:nvSpPr>
          <p:spPr>
            <a:xfrm>
              <a:off x="2051712" y="3607559"/>
              <a:ext cx="1214651" cy="338554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 w="63500">
              <a:solidFill>
                <a:schemeClr val="bg1">
                  <a:lumMod val="50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b="1" dirty="0" err="1" smtClean="0">
                  <a:solidFill>
                    <a:schemeClr val="bg1">
                      <a:lumMod val="75000"/>
                    </a:schemeClr>
                  </a:solidFill>
                  <a:latin typeface="Calibri" pitchFamily="34" charset="0"/>
                </a:rPr>
                <a:t>Req</a:t>
              </a:r>
              <a:r>
                <a:rPr lang="en-US" sz="1600" b="1" dirty="0" smtClean="0">
                  <a:solidFill>
                    <a:schemeClr val="bg1">
                      <a:lumMod val="75000"/>
                    </a:schemeClr>
                  </a:solidFill>
                  <a:latin typeface="Calibri" pitchFamily="34" charset="0"/>
                </a:rPr>
                <a:t> word</a:t>
              </a:r>
              <a:endParaRPr lang="en-US" sz="2000" b="1" dirty="0">
                <a:solidFill>
                  <a:schemeClr val="bg1">
                    <a:lumMod val="75000"/>
                  </a:schemeClr>
                </a:solidFill>
                <a:latin typeface="Calibri" pitchFamily="34" charset="0"/>
              </a:endParaRPr>
            </a:p>
          </p:txBody>
        </p:sp>
        <p:cxnSp>
          <p:nvCxnSpPr>
            <p:cNvPr id="120" name="119 Conector recto"/>
            <p:cNvCxnSpPr/>
            <p:nvPr/>
          </p:nvCxnSpPr>
          <p:spPr bwMode="auto">
            <a:xfrm>
              <a:off x="4517409" y="3261815"/>
              <a:ext cx="0" cy="1037229"/>
            </a:xfrm>
            <a:prstGeom prst="line">
              <a:avLst/>
            </a:prstGeom>
            <a:noFill/>
            <a:ln w="44450" cap="flat" cmpd="sng" algn="ctr">
              <a:solidFill>
                <a:srgbClr val="000000"/>
              </a:solidFill>
              <a:prstDash val="sysDash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22" name="121 Conector recto"/>
            <p:cNvCxnSpPr/>
            <p:nvPr/>
          </p:nvCxnSpPr>
          <p:spPr bwMode="auto">
            <a:xfrm>
              <a:off x="5720686" y="3250442"/>
              <a:ext cx="0" cy="1037229"/>
            </a:xfrm>
            <a:prstGeom prst="line">
              <a:avLst/>
            </a:prstGeom>
            <a:noFill/>
            <a:ln w="44450" cap="flat" cmpd="sng" algn="ctr">
              <a:solidFill>
                <a:srgbClr val="000000"/>
              </a:solidFill>
              <a:prstDash val="sysDash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24" name="123 Conector recto"/>
            <p:cNvCxnSpPr/>
            <p:nvPr/>
          </p:nvCxnSpPr>
          <p:spPr bwMode="auto">
            <a:xfrm>
              <a:off x="3264089" y="3264090"/>
              <a:ext cx="0" cy="1037229"/>
            </a:xfrm>
            <a:prstGeom prst="line">
              <a:avLst/>
            </a:prstGeom>
            <a:noFill/>
            <a:ln w="44450" cap="flat" cmpd="sng" algn="ctr">
              <a:solidFill>
                <a:srgbClr val="000000"/>
              </a:solidFill>
              <a:prstDash val="sysDash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183" name="182 Grupo"/>
          <p:cNvGrpSpPr/>
          <p:nvPr/>
        </p:nvGrpSpPr>
        <p:grpSpPr>
          <a:xfrm>
            <a:off x="791570" y="4135272"/>
            <a:ext cx="3302758" cy="2011727"/>
            <a:chOff x="791570" y="4135272"/>
            <a:chExt cx="3302758" cy="2011727"/>
          </a:xfrm>
        </p:grpSpPr>
        <p:grpSp>
          <p:nvGrpSpPr>
            <p:cNvPr id="139" name="138 Grupo"/>
            <p:cNvGrpSpPr/>
            <p:nvPr/>
          </p:nvGrpSpPr>
          <p:grpSpPr>
            <a:xfrm>
              <a:off x="881601" y="4927796"/>
              <a:ext cx="1960362" cy="1219203"/>
              <a:chOff x="1523046" y="4736727"/>
              <a:chExt cx="1960362" cy="1219203"/>
            </a:xfrm>
          </p:grpSpPr>
          <p:sp>
            <p:nvSpPr>
              <p:cNvPr id="129" name="128 CuadroTexto"/>
              <p:cNvSpPr txBox="1"/>
              <p:nvPr/>
            </p:nvSpPr>
            <p:spPr>
              <a:xfrm rot="16200000">
                <a:off x="2706805" y="5177050"/>
                <a:ext cx="1214651" cy="338554"/>
              </a:xfrm>
              <a:prstGeom prst="rect">
                <a:avLst/>
              </a:prstGeom>
              <a:solidFill>
                <a:schemeClr val="bg1"/>
              </a:solidFill>
              <a:ln w="63500">
                <a:solidFill>
                  <a:srgbClr val="000000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600" b="1" dirty="0" smtClean="0">
                    <a:solidFill>
                      <a:srgbClr val="000000"/>
                    </a:solidFill>
                    <a:latin typeface="Calibri" pitchFamily="34" charset="0"/>
                  </a:rPr>
                  <a:t>Header</a:t>
                </a:r>
                <a:endParaRPr lang="en-US" sz="2000" b="1" dirty="0">
                  <a:solidFill>
                    <a:srgbClr val="000000"/>
                  </a:solidFill>
                  <a:latin typeface="Calibri" pitchFamily="34" charset="0"/>
                </a:endParaRPr>
              </a:p>
            </p:txBody>
          </p:sp>
          <p:sp>
            <p:nvSpPr>
              <p:cNvPr id="130" name="129 CuadroTexto"/>
              <p:cNvSpPr txBox="1"/>
              <p:nvPr/>
            </p:nvSpPr>
            <p:spPr>
              <a:xfrm rot="16200000">
                <a:off x="2297372" y="5177052"/>
                <a:ext cx="1214651" cy="338554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63500">
                <a:solidFill>
                  <a:schemeClr val="bg1">
                    <a:lumMod val="75000"/>
                  </a:schemeClr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600" b="1" dirty="0" smtClean="0">
                    <a:solidFill>
                      <a:srgbClr val="000000"/>
                    </a:solidFill>
                    <a:latin typeface="Calibri" pitchFamily="34" charset="0"/>
                  </a:rPr>
                  <a:t>Body (flit 1)</a:t>
                </a:r>
                <a:endParaRPr lang="en-US" sz="2000" b="1" dirty="0">
                  <a:solidFill>
                    <a:srgbClr val="000000"/>
                  </a:solidFill>
                  <a:latin typeface="Calibri" pitchFamily="34" charset="0"/>
                </a:endParaRPr>
              </a:p>
            </p:txBody>
          </p:sp>
          <p:sp>
            <p:nvSpPr>
              <p:cNvPr id="131" name="130 CuadroTexto"/>
              <p:cNvSpPr txBox="1"/>
              <p:nvPr/>
            </p:nvSpPr>
            <p:spPr>
              <a:xfrm rot="16200000">
                <a:off x="1890214" y="5179328"/>
                <a:ext cx="1214651" cy="338554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63500">
                <a:solidFill>
                  <a:schemeClr val="bg1">
                    <a:lumMod val="65000"/>
                  </a:schemeClr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600" b="1" dirty="0" smtClean="0">
                    <a:solidFill>
                      <a:srgbClr val="000000"/>
                    </a:solidFill>
                    <a:latin typeface="Calibri" pitchFamily="34" charset="0"/>
                  </a:rPr>
                  <a:t>Body (flit 2)</a:t>
                </a:r>
                <a:endParaRPr lang="en-US" sz="2000" b="1" dirty="0">
                  <a:solidFill>
                    <a:srgbClr val="000000"/>
                  </a:solidFill>
                  <a:latin typeface="Calibri" pitchFamily="34" charset="0"/>
                </a:endParaRPr>
              </a:p>
            </p:txBody>
          </p:sp>
          <p:sp>
            <p:nvSpPr>
              <p:cNvPr id="132" name="131 CuadroTexto"/>
              <p:cNvSpPr txBox="1"/>
              <p:nvPr/>
            </p:nvSpPr>
            <p:spPr>
              <a:xfrm rot="16200000">
                <a:off x="1489903" y="5174776"/>
                <a:ext cx="1214651" cy="338554"/>
              </a:xfrm>
              <a:prstGeom prst="rect">
                <a:avLst/>
              </a:prstGeom>
              <a:solidFill>
                <a:srgbClr val="FFB9B9"/>
              </a:solidFill>
              <a:ln w="63500">
                <a:solidFill>
                  <a:srgbClr val="C00000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600" b="1" dirty="0" smtClean="0">
                    <a:solidFill>
                      <a:srgbClr val="000000"/>
                    </a:solidFill>
                    <a:latin typeface="Calibri" pitchFamily="34" charset="0"/>
                  </a:rPr>
                  <a:t>Body (flit 3)</a:t>
                </a:r>
              </a:p>
            </p:txBody>
          </p:sp>
          <p:sp>
            <p:nvSpPr>
              <p:cNvPr id="133" name="132 CuadroTexto"/>
              <p:cNvSpPr txBox="1"/>
              <p:nvPr/>
            </p:nvSpPr>
            <p:spPr>
              <a:xfrm rot="16200000">
                <a:off x="1084997" y="5179327"/>
                <a:ext cx="1214651" cy="338554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 w="63500">
                <a:solidFill>
                  <a:schemeClr val="bg1">
                    <a:lumMod val="50000"/>
                  </a:schemeClr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600" b="1" dirty="0" smtClean="0">
                    <a:solidFill>
                      <a:srgbClr val="000000"/>
                    </a:solidFill>
                    <a:latin typeface="Calibri" pitchFamily="34" charset="0"/>
                  </a:rPr>
                  <a:t>Tail (flit 4)</a:t>
                </a:r>
                <a:endParaRPr lang="en-US" sz="2000" b="1" dirty="0">
                  <a:solidFill>
                    <a:srgbClr val="000000"/>
                  </a:solidFill>
                  <a:latin typeface="Calibri" pitchFamily="34" charset="0"/>
                </a:endParaRPr>
              </a:p>
            </p:txBody>
          </p:sp>
        </p:grpSp>
        <p:sp>
          <p:nvSpPr>
            <p:cNvPr id="140" name="139 CuadroTexto"/>
            <p:cNvSpPr txBox="1"/>
            <p:nvPr/>
          </p:nvSpPr>
          <p:spPr>
            <a:xfrm>
              <a:off x="791570" y="4572000"/>
              <a:ext cx="2129051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dirty="0" smtClean="0">
                  <a:solidFill>
                    <a:srgbClr val="000000"/>
                  </a:solidFill>
                  <a:latin typeface="Calibri" pitchFamily="34" charset="0"/>
                </a:rPr>
                <a:t>Conventional</a:t>
              </a:r>
              <a:endParaRPr lang="en-US" sz="2000" b="1" dirty="0">
                <a:solidFill>
                  <a:srgbClr val="000000"/>
                </a:solidFill>
                <a:latin typeface="Calibri" pitchFamily="34" charset="0"/>
              </a:endParaRPr>
            </a:p>
          </p:txBody>
        </p:sp>
        <p:cxnSp>
          <p:nvCxnSpPr>
            <p:cNvPr id="179" name="178 Conector recto de flecha"/>
            <p:cNvCxnSpPr/>
            <p:nvPr/>
          </p:nvCxnSpPr>
          <p:spPr bwMode="auto">
            <a:xfrm flipH="1">
              <a:off x="2606722" y="4135272"/>
              <a:ext cx="1487606" cy="532262"/>
            </a:xfrm>
            <a:prstGeom prst="straightConnector1">
              <a:avLst/>
            </a:prstGeom>
            <a:noFill/>
            <a:ln w="2857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</p:grpSp>
      <p:grpSp>
        <p:nvGrpSpPr>
          <p:cNvPr id="184" name="183 Grupo"/>
          <p:cNvGrpSpPr/>
          <p:nvPr/>
        </p:nvGrpSpPr>
        <p:grpSpPr>
          <a:xfrm>
            <a:off x="5036024" y="4067033"/>
            <a:ext cx="2868304" cy="2093613"/>
            <a:chOff x="5036024" y="4067033"/>
            <a:chExt cx="2868304" cy="2093613"/>
          </a:xfrm>
        </p:grpSpPr>
        <p:sp>
          <p:nvSpPr>
            <p:cNvPr id="134" name="133 CuadroTexto"/>
            <p:cNvSpPr txBox="1"/>
            <p:nvPr/>
          </p:nvSpPr>
          <p:spPr>
            <a:xfrm rot="16200000">
              <a:off x="7008125" y="5370394"/>
              <a:ext cx="1214651" cy="338554"/>
            </a:xfrm>
            <a:prstGeom prst="rect">
              <a:avLst/>
            </a:prstGeom>
            <a:solidFill>
              <a:schemeClr val="bg1"/>
            </a:solidFill>
            <a:ln w="63500">
              <a:solidFill>
                <a:srgbClr val="000000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b="1" dirty="0" smtClean="0">
                  <a:solidFill>
                    <a:srgbClr val="000000"/>
                  </a:solidFill>
                  <a:latin typeface="Calibri" pitchFamily="34" charset="0"/>
                </a:rPr>
                <a:t>Header</a:t>
              </a:r>
              <a:endParaRPr lang="en-US" sz="2000" b="1" dirty="0">
                <a:solidFill>
                  <a:srgbClr val="000000"/>
                </a:solidFill>
                <a:latin typeface="Calibri" pitchFamily="34" charset="0"/>
              </a:endParaRPr>
            </a:p>
          </p:txBody>
        </p:sp>
        <p:sp>
          <p:nvSpPr>
            <p:cNvPr id="135" name="134 CuadroTexto"/>
            <p:cNvSpPr txBox="1"/>
            <p:nvPr/>
          </p:nvSpPr>
          <p:spPr>
            <a:xfrm rot="16200000">
              <a:off x="6202900" y="5384044"/>
              <a:ext cx="1214651" cy="338554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63500">
              <a:solidFill>
                <a:schemeClr val="bg1">
                  <a:lumMod val="75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b="1" dirty="0" smtClean="0">
                  <a:solidFill>
                    <a:srgbClr val="000000"/>
                  </a:solidFill>
                  <a:latin typeface="Calibri" pitchFamily="34" charset="0"/>
                </a:rPr>
                <a:t>Body (flit 2)</a:t>
              </a:r>
              <a:endParaRPr lang="en-US" sz="2000" b="1" dirty="0">
                <a:solidFill>
                  <a:srgbClr val="000000"/>
                </a:solidFill>
                <a:latin typeface="Calibri" pitchFamily="34" charset="0"/>
              </a:endParaRPr>
            </a:p>
          </p:txBody>
        </p:sp>
        <p:sp>
          <p:nvSpPr>
            <p:cNvPr id="136" name="135 CuadroTexto"/>
            <p:cNvSpPr txBox="1"/>
            <p:nvPr/>
          </p:nvSpPr>
          <p:spPr>
            <a:xfrm rot="16200000">
              <a:off x="5795742" y="5372672"/>
              <a:ext cx="1214651" cy="338554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63500">
              <a:solidFill>
                <a:schemeClr val="bg1">
                  <a:lumMod val="65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b="1" dirty="0" smtClean="0">
                  <a:solidFill>
                    <a:srgbClr val="000000"/>
                  </a:solidFill>
                  <a:latin typeface="Calibri" pitchFamily="34" charset="0"/>
                </a:rPr>
                <a:t>Body (flit 3)</a:t>
              </a:r>
              <a:endParaRPr lang="en-US" sz="2000" b="1" dirty="0">
                <a:solidFill>
                  <a:srgbClr val="000000"/>
                </a:solidFill>
                <a:latin typeface="Calibri" pitchFamily="34" charset="0"/>
              </a:endParaRPr>
            </a:p>
          </p:txBody>
        </p:sp>
        <p:sp>
          <p:nvSpPr>
            <p:cNvPr id="137" name="136 CuadroTexto"/>
            <p:cNvSpPr txBox="1"/>
            <p:nvPr/>
          </p:nvSpPr>
          <p:spPr>
            <a:xfrm rot="16200000">
              <a:off x="6610103" y="5368120"/>
              <a:ext cx="1214651" cy="338554"/>
            </a:xfrm>
            <a:prstGeom prst="rect">
              <a:avLst/>
            </a:prstGeom>
            <a:solidFill>
              <a:srgbClr val="FFB9B9"/>
            </a:solidFill>
            <a:ln w="63500">
              <a:solidFill>
                <a:srgbClr val="C00000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b="1" dirty="0" smtClean="0">
                  <a:solidFill>
                    <a:srgbClr val="000000"/>
                  </a:solidFill>
                  <a:latin typeface="Calibri" pitchFamily="34" charset="0"/>
                </a:rPr>
                <a:t>Body (flit 1)</a:t>
              </a:r>
            </a:p>
          </p:txBody>
        </p:sp>
        <p:sp>
          <p:nvSpPr>
            <p:cNvPr id="138" name="137 CuadroTexto"/>
            <p:cNvSpPr txBox="1"/>
            <p:nvPr/>
          </p:nvSpPr>
          <p:spPr>
            <a:xfrm rot="16200000">
              <a:off x="5386317" y="5372671"/>
              <a:ext cx="1214651" cy="338554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 w="63500">
              <a:solidFill>
                <a:schemeClr val="bg1">
                  <a:lumMod val="50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b="1" dirty="0" smtClean="0">
                  <a:solidFill>
                    <a:srgbClr val="000000"/>
                  </a:solidFill>
                  <a:latin typeface="Calibri" pitchFamily="34" charset="0"/>
                </a:rPr>
                <a:t>Tail (flit 4)</a:t>
              </a:r>
              <a:endParaRPr lang="en-US" sz="2000" b="1" dirty="0">
                <a:solidFill>
                  <a:srgbClr val="000000"/>
                </a:solidFill>
                <a:latin typeface="Calibri" pitchFamily="34" charset="0"/>
              </a:endParaRPr>
            </a:p>
          </p:txBody>
        </p:sp>
        <p:sp>
          <p:nvSpPr>
            <p:cNvPr id="148" name="147 CuadroTexto"/>
            <p:cNvSpPr txBox="1"/>
            <p:nvPr/>
          </p:nvSpPr>
          <p:spPr>
            <a:xfrm>
              <a:off x="5775277" y="4560626"/>
              <a:ext cx="2129051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dirty="0" smtClean="0">
                  <a:solidFill>
                    <a:srgbClr val="000000"/>
                  </a:solidFill>
                  <a:latin typeface="Calibri" pitchFamily="34" charset="0"/>
                </a:rPr>
                <a:t>CFF</a:t>
              </a:r>
              <a:endParaRPr lang="en-US" sz="2000" b="1" dirty="0">
                <a:solidFill>
                  <a:srgbClr val="000000"/>
                </a:solidFill>
                <a:latin typeface="Calibri" pitchFamily="34" charset="0"/>
              </a:endParaRPr>
            </a:p>
          </p:txBody>
        </p:sp>
        <p:cxnSp>
          <p:nvCxnSpPr>
            <p:cNvPr id="181" name="180 Conector recto de flecha"/>
            <p:cNvCxnSpPr/>
            <p:nvPr/>
          </p:nvCxnSpPr>
          <p:spPr bwMode="auto">
            <a:xfrm>
              <a:off x="5036024" y="4067033"/>
              <a:ext cx="1473958" cy="627797"/>
            </a:xfrm>
            <a:prstGeom prst="straightConnector1">
              <a:avLst/>
            </a:prstGeom>
            <a:noFill/>
            <a:ln w="2857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1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 descr="Rectangle: Click to edit Master text styles&#10;Second level&#10;Third level&#10;Fourth level&#10;Fifth level"/>
          <p:cNvSpPr>
            <a:spLocks noGrp="1"/>
          </p:cNvSpPr>
          <p:nvPr>
            <p:ph sz="half" idx="1"/>
          </p:nvPr>
        </p:nvSpPr>
        <p:spPr>
          <a:xfrm>
            <a:off x="304800" y="1143000"/>
            <a:ext cx="8620125" cy="5105400"/>
          </a:xfrm>
        </p:spPr>
        <p:txBody>
          <a:bodyPr>
            <a:normAutofit fontScale="77500" lnSpcReduction="20000"/>
          </a:bodyPr>
          <a:lstStyle/>
          <a:p>
            <a:pPr>
              <a:lnSpc>
                <a:spcPct val="150000"/>
              </a:lnSpc>
            </a:pPr>
            <a:r>
              <a:rPr lang="en-US" sz="3600" b="1" dirty="0" smtClean="0">
                <a:solidFill>
                  <a:schemeClr val="bg1">
                    <a:lumMod val="75000"/>
                  </a:schemeClr>
                </a:solidFill>
              </a:rPr>
              <a:t>Motivation</a:t>
            </a:r>
          </a:p>
          <a:p>
            <a:pPr>
              <a:lnSpc>
                <a:spcPct val="150000"/>
              </a:lnSpc>
            </a:pPr>
            <a:r>
              <a:rPr lang="en-US" sz="3600" b="1" dirty="0" smtClean="0">
                <a:solidFill>
                  <a:schemeClr val="bg1">
                    <a:lumMod val="85000"/>
                  </a:schemeClr>
                </a:solidFill>
              </a:rPr>
              <a:t>Introduction</a:t>
            </a:r>
          </a:p>
          <a:p>
            <a:pPr lvl="1">
              <a:lnSpc>
                <a:spcPct val="120000"/>
              </a:lnSpc>
              <a:spcBef>
                <a:spcPts val="0"/>
              </a:spcBef>
            </a:pPr>
            <a:r>
              <a:rPr lang="en-US" sz="2900" b="1" dirty="0" smtClean="0">
                <a:solidFill>
                  <a:schemeClr val="bg1">
                    <a:lumMod val="85000"/>
                  </a:schemeClr>
                </a:solidFill>
              </a:rPr>
              <a:t>Broadcast-Based Coherence</a:t>
            </a:r>
          </a:p>
          <a:p>
            <a:pPr lvl="1">
              <a:lnSpc>
                <a:spcPct val="120000"/>
              </a:lnSpc>
              <a:spcBef>
                <a:spcPts val="0"/>
              </a:spcBef>
            </a:pPr>
            <a:r>
              <a:rPr lang="en-US" sz="2900" b="1" dirty="0" smtClean="0">
                <a:solidFill>
                  <a:schemeClr val="bg1">
                    <a:lumMod val="85000"/>
                  </a:schemeClr>
                </a:solidFill>
              </a:rPr>
              <a:t>3d stacking – Coherence – Network interaction</a:t>
            </a:r>
            <a:endParaRPr lang="en-US" sz="3200" b="1" dirty="0" smtClean="0">
              <a:solidFill>
                <a:schemeClr val="bg1">
                  <a:lumMod val="85000"/>
                </a:schemeClr>
              </a:solidFill>
            </a:endParaRPr>
          </a:p>
          <a:p>
            <a:pPr>
              <a:lnSpc>
                <a:spcPct val="150000"/>
              </a:lnSpc>
            </a:pPr>
            <a:r>
              <a:rPr lang="en-US" sz="3600" b="1" dirty="0" err="1" smtClean="0">
                <a:solidFill>
                  <a:schemeClr val="bg1">
                    <a:lumMod val="85000"/>
                  </a:schemeClr>
                </a:solidFill>
              </a:rPr>
              <a:t>NoC</a:t>
            </a:r>
            <a:r>
              <a:rPr lang="en-US" sz="3600" b="1" dirty="0" smtClean="0">
                <a:solidFill>
                  <a:schemeClr val="bg1">
                    <a:lumMod val="85000"/>
                  </a:schemeClr>
                </a:solidFill>
              </a:rPr>
              <a:t> Support</a:t>
            </a:r>
          </a:p>
          <a:p>
            <a:pPr lvl="1">
              <a:spcBef>
                <a:spcPts val="0"/>
              </a:spcBef>
            </a:pPr>
            <a:r>
              <a:rPr lang="en-US" sz="2800" b="1" dirty="0" smtClean="0">
                <a:solidFill>
                  <a:schemeClr val="bg1">
                    <a:lumMod val="85000"/>
                  </a:schemeClr>
                </a:solidFill>
              </a:rPr>
              <a:t>Class-Aware Routing</a:t>
            </a:r>
          </a:p>
          <a:p>
            <a:pPr lvl="1">
              <a:spcBef>
                <a:spcPts val="0"/>
              </a:spcBef>
            </a:pPr>
            <a:r>
              <a:rPr lang="en-US" sz="2800" b="1" dirty="0" smtClean="0">
                <a:solidFill>
                  <a:schemeClr val="bg1">
                    <a:lumMod val="85000"/>
                  </a:schemeClr>
                </a:solidFill>
              </a:rPr>
              <a:t>Congestion-Aware </a:t>
            </a:r>
            <a:r>
              <a:rPr lang="en-US" sz="2800" b="1" dirty="0" err="1" smtClean="0">
                <a:solidFill>
                  <a:schemeClr val="bg1">
                    <a:lumMod val="85000"/>
                  </a:schemeClr>
                </a:solidFill>
              </a:rPr>
              <a:t>Missrouting</a:t>
            </a:r>
            <a:endParaRPr lang="en-US" sz="2800" b="1" dirty="0" smtClean="0">
              <a:solidFill>
                <a:schemeClr val="bg1">
                  <a:lumMod val="85000"/>
                </a:schemeClr>
              </a:solidFill>
            </a:endParaRPr>
          </a:p>
          <a:p>
            <a:pPr lvl="1">
              <a:spcBef>
                <a:spcPts val="0"/>
              </a:spcBef>
            </a:pPr>
            <a:r>
              <a:rPr lang="en-US" sz="2800" b="1" dirty="0" smtClean="0">
                <a:solidFill>
                  <a:schemeClr val="bg1">
                    <a:lumMod val="85000"/>
                  </a:schemeClr>
                </a:solidFill>
              </a:rPr>
              <a:t>Deadlock Avoidance</a:t>
            </a:r>
          </a:p>
          <a:p>
            <a:pPr lvl="1">
              <a:spcBef>
                <a:spcPts val="0"/>
              </a:spcBef>
            </a:pPr>
            <a:r>
              <a:rPr lang="en-US" sz="2800" b="1" dirty="0" smtClean="0">
                <a:solidFill>
                  <a:schemeClr val="bg1">
                    <a:lumMod val="85000"/>
                  </a:schemeClr>
                </a:solidFill>
              </a:rPr>
              <a:t>Critical Flit First</a:t>
            </a:r>
          </a:p>
          <a:p>
            <a:pPr>
              <a:lnSpc>
                <a:spcPct val="150000"/>
              </a:lnSpc>
            </a:pPr>
            <a:r>
              <a:rPr lang="en-US" sz="3600" b="1" dirty="0" smtClean="0">
                <a:solidFill>
                  <a:srgbClr val="000000"/>
                </a:solidFill>
              </a:rPr>
              <a:t>Evaluation</a:t>
            </a:r>
          </a:p>
          <a:p>
            <a:pPr>
              <a:lnSpc>
                <a:spcPct val="150000"/>
              </a:lnSpc>
            </a:pPr>
            <a:r>
              <a:rPr lang="en-US" sz="3600" b="1" dirty="0" smtClean="0">
                <a:solidFill>
                  <a:schemeClr val="bg1">
                    <a:lumMod val="85000"/>
                  </a:schemeClr>
                </a:solidFill>
              </a:rPr>
              <a:t>Conclusions &amp; Future work</a:t>
            </a:r>
          </a:p>
          <a:p>
            <a:pPr>
              <a:lnSpc>
                <a:spcPct val="90000"/>
              </a:lnSpc>
            </a:pPr>
            <a:endParaRPr lang="en-US" dirty="0" smtClean="0"/>
          </a:p>
          <a:p>
            <a:pPr lvl="1">
              <a:lnSpc>
                <a:spcPct val="90000"/>
              </a:lnSpc>
            </a:pPr>
            <a:endParaRPr lang="en-US" dirty="0" smtClean="0"/>
          </a:p>
          <a:p>
            <a:pPr lvl="1">
              <a:lnSpc>
                <a:spcPct val="90000"/>
              </a:lnSpc>
            </a:pPr>
            <a:endParaRPr lang="en-US" dirty="0" smtClean="0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1"/>
          </p:nvPr>
        </p:nvSpPr>
        <p:spPr>
          <a:xfrm>
            <a:off x="6553200" y="6400800"/>
            <a:ext cx="1577926" cy="304800"/>
          </a:xfrm>
        </p:spPr>
        <p:txBody>
          <a:bodyPr/>
          <a:lstStyle/>
          <a:p>
            <a:pPr>
              <a:defRPr/>
            </a:pPr>
            <a:fld id="{931943EE-988D-4546-9720-D9BB483CA6A3}" type="slidenum">
              <a:rPr lang="es-ES"/>
              <a:pPr>
                <a:defRPr/>
              </a:pPr>
              <a:t>16</a:t>
            </a:fld>
            <a:endParaRPr lang="es-ES"/>
          </a:p>
        </p:txBody>
      </p:sp>
      <p:sp>
        <p:nvSpPr>
          <p:cNvPr id="17417" name="Text Box 9"/>
          <p:cNvSpPr txBox="1">
            <a:spLocks noChangeArrowheads="1"/>
          </p:cNvSpPr>
          <p:nvPr/>
        </p:nvSpPr>
        <p:spPr bwMode="auto">
          <a:xfrm>
            <a:off x="157163" y="107950"/>
            <a:ext cx="8923337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400" b="1" dirty="0">
                <a:solidFill>
                  <a:schemeClr val="bg2"/>
                </a:solidFill>
                <a:latin typeface="Calibri" pitchFamily="34" charset="0"/>
              </a:rPr>
              <a:t>Outline</a:t>
            </a:r>
          </a:p>
        </p:txBody>
      </p:sp>
      <p:sp>
        <p:nvSpPr>
          <p:cNvPr id="7" name="4 Marcador de pie de página"/>
          <p:cNvSpPr>
            <a:spLocks noGrp="1"/>
          </p:cNvSpPr>
          <p:nvPr>
            <p:ph type="ftr" sz="quarter" idx="4294967295"/>
          </p:nvPr>
        </p:nvSpPr>
        <p:spPr>
          <a:xfrm>
            <a:off x="304800" y="6400800"/>
            <a:ext cx="5715000" cy="304800"/>
          </a:xfrm>
        </p:spPr>
        <p:txBody>
          <a:bodyPr/>
          <a:lstStyle/>
          <a:p>
            <a:pPr>
              <a:defRPr/>
            </a:pPr>
            <a:r>
              <a:rPr lang="en-US" smtClean="0"/>
              <a:t>3D-NET@DSD2013</a:t>
            </a:r>
            <a:endParaRPr lang="es-ES" dirty="0"/>
          </a:p>
        </p:txBody>
      </p:sp>
    </p:spTree>
  </p:cSld>
  <p:clrMapOvr>
    <a:masterClrMapping/>
  </p:clrMapOvr>
  <p:transition advTm="53186"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7F251F12-5459-47FB-9FAD-E2AF0618341D}" type="slidenum">
              <a:rPr lang="es-ES" smtClean="0"/>
              <a:pPr>
                <a:defRPr/>
              </a:pPr>
              <a:t>17</a:t>
            </a:fld>
            <a:endParaRPr lang="es-ES"/>
          </a:p>
        </p:txBody>
      </p:sp>
      <p:sp>
        <p:nvSpPr>
          <p:cNvPr id="6" name="Text Box 9"/>
          <p:cNvSpPr txBox="1">
            <a:spLocks noChangeArrowheads="1"/>
          </p:cNvSpPr>
          <p:nvPr/>
        </p:nvSpPr>
        <p:spPr bwMode="auto">
          <a:xfrm>
            <a:off x="157163" y="107950"/>
            <a:ext cx="8923337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000" b="1" dirty="0" smtClean="0">
                <a:solidFill>
                  <a:schemeClr val="bg2"/>
                </a:solidFill>
                <a:latin typeface="Calibri" pitchFamily="34" charset="0"/>
              </a:rPr>
              <a:t>Evaluation (Simulation Framework)</a:t>
            </a:r>
            <a:endParaRPr lang="en-US" sz="4400" b="1" dirty="0">
              <a:solidFill>
                <a:schemeClr val="bg2"/>
              </a:solidFill>
              <a:latin typeface="Calibri" pitchFamily="34" charset="0"/>
            </a:endParaRPr>
          </a:p>
        </p:txBody>
      </p:sp>
      <p:sp>
        <p:nvSpPr>
          <p:cNvPr id="26" name="4 Marcador de pie de página"/>
          <p:cNvSpPr>
            <a:spLocks noGrp="1"/>
          </p:cNvSpPr>
          <p:nvPr>
            <p:ph type="ftr" sz="quarter" idx="4294967295"/>
          </p:nvPr>
        </p:nvSpPr>
        <p:spPr>
          <a:xfrm>
            <a:off x="304800" y="6400800"/>
            <a:ext cx="5715000" cy="304800"/>
          </a:xfrm>
        </p:spPr>
        <p:txBody>
          <a:bodyPr/>
          <a:lstStyle/>
          <a:p>
            <a:pPr>
              <a:defRPr/>
            </a:pPr>
            <a:r>
              <a:rPr lang="en-US" smtClean="0"/>
              <a:t>3D-NET@DSD2013</a:t>
            </a:r>
            <a:endParaRPr lang="es-ES" dirty="0"/>
          </a:p>
        </p:txBody>
      </p:sp>
      <p:sp>
        <p:nvSpPr>
          <p:cNvPr id="2200" name="Rectangle 15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81" name="380 CuadroTexto"/>
          <p:cNvSpPr txBox="1"/>
          <p:nvPr/>
        </p:nvSpPr>
        <p:spPr>
          <a:xfrm>
            <a:off x="950010" y="964741"/>
            <a:ext cx="268382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err="1" smtClean="0">
                <a:latin typeface="+mn-lt"/>
              </a:rPr>
              <a:t>Sim</a:t>
            </a:r>
            <a:r>
              <a:rPr lang="en-US" sz="2000" b="1" dirty="0" smtClean="0">
                <a:latin typeface="+mn-lt"/>
              </a:rPr>
              <a:t>. Infrastructure</a:t>
            </a:r>
            <a:endParaRPr lang="en-US" sz="2000" b="1" dirty="0">
              <a:latin typeface="+mn-lt"/>
            </a:endParaRPr>
          </a:p>
        </p:txBody>
      </p:sp>
      <p:sp>
        <p:nvSpPr>
          <p:cNvPr id="382" name="381 CuadroTexto"/>
          <p:cNvSpPr txBox="1"/>
          <p:nvPr/>
        </p:nvSpPr>
        <p:spPr>
          <a:xfrm>
            <a:off x="5453905" y="953365"/>
            <a:ext cx="277049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latin typeface="+mn-lt"/>
              </a:rPr>
              <a:t>Simulated System</a:t>
            </a:r>
            <a:endParaRPr lang="en-US" sz="2000" b="1" dirty="0">
              <a:latin typeface="+mn-lt"/>
            </a:endParaRPr>
          </a:p>
        </p:txBody>
      </p:sp>
      <p:grpSp>
        <p:nvGrpSpPr>
          <p:cNvPr id="35" name="34 Grupo"/>
          <p:cNvGrpSpPr/>
          <p:nvPr/>
        </p:nvGrpSpPr>
        <p:grpSpPr>
          <a:xfrm>
            <a:off x="1117825" y="1457020"/>
            <a:ext cx="2385373" cy="2366836"/>
            <a:chOff x="298450" y="1552019"/>
            <a:chExt cx="3983038" cy="4714875"/>
          </a:xfrm>
        </p:grpSpPr>
        <p:sp>
          <p:nvSpPr>
            <p:cNvPr id="24" name="AutoShape 36"/>
            <p:cNvSpPr>
              <a:spLocks noChangeArrowheads="1"/>
            </p:cNvSpPr>
            <p:nvPr/>
          </p:nvSpPr>
          <p:spPr bwMode="auto">
            <a:xfrm>
              <a:off x="298450" y="1552019"/>
              <a:ext cx="3862388" cy="4714875"/>
            </a:xfrm>
            <a:prstGeom prst="roundRect">
              <a:avLst>
                <a:gd name="adj" fmla="val 16667"/>
              </a:avLst>
            </a:prstGeom>
            <a:solidFill>
              <a:srgbClr val="C0C0C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sz="1100"/>
            </a:p>
          </p:txBody>
        </p:sp>
        <p:sp>
          <p:nvSpPr>
            <p:cNvPr id="25" name="AutoShape 34"/>
            <p:cNvSpPr>
              <a:spLocks noChangeArrowheads="1"/>
            </p:cNvSpPr>
            <p:nvPr/>
          </p:nvSpPr>
          <p:spPr bwMode="auto">
            <a:xfrm>
              <a:off x="385763" y="2815669"/>
              <a:ext cx="3633787" cy="3294062"/>
            </a:xfrm>
            <a:prstGeom prst="roundRect">
              <a:avLst>
                <a:gd name="adj" fmla="val 16667"/>
              </a:avLst>
            </a:prstGeom>
            <a:solidFill>
              <a:srgbClr val="FFCC99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sz="1100"/>
            </a:p>
          </p:txBody>
        </p:sp>
        <p:sp>
          <p:nvSpPr>
            <p:cNvPr id="27" name="AutoShape 28"/>
            <p:cNvSpPr>
              <a:spLocks noChangeArrowheads="1"/>
            </p:cNvSpPr>
            <p:nvPr/>
          </p:nvSpPr>
          <p:spPr bwMode="auto">
            <a:xfrm>
              <a:off x="490538" y="3826906"/>
              <a:ext cx="1624012" cy="2130425"/>
            </a:xfrm>
            <a:prstGeom prst="roundRect">
              <a:avLst>
                <a:gd name="adj" fmla="val 16667"/>
              </a:avLst>
            </a:prstGeom>
            <a:solidFill>
              <a:srgbClr val="C26C5E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sz="1100"/>
            </a:p>
          </p:txBody>
        </p:sp>
        <p:sp>
          <p:nvSpPr>
            <p:cNvPr id="28" name="AutoShape 29"/>
            <p:cNvSpPr>
              <a:spLocks noChangeArrowheads="1"/>
            </p:cNvSpPr>
            <p:nvPr/>
          </p:nvSpPr>
          <p:spPr bwMode="auto">
            <a:xfrm>
              <a:off x="2278063" y="3799919"/>
              <a:ext cx="1624012" cy="2146300"/>
            </a:xfrm>
            <a:prstGeom prst="roundRect">
              <a:avLst>
                <a:gd name="adj" fmla="val 16667"/>
              </a:avLst>
            </a:prstGeom>
            <a:solidFill>
              <a:srgbClr val="A7C597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sz="1100"/>
            </a:p>
          </p:txBody>
        </p:sp>
        <p:sp>
          <p:nvSpPr>
            <p:cNvPr id="29" name="AutoShape 30"/>
            <p:cNvSpPr>
              <a:spLocks noChangeArrowheads="1"/>
            </p:cNvSpPr>
            <p:nvPr/>
          </p:nvSpPr>
          <p:spPr bwMode="auto">
            <a:xfrm>
              <a:off x="2366963" y="4739719"/>
              <a:ext cx="1368425" cy="1087437"/>
            </a:xfrm>
            <a:prstGeom prst="roundRect">
              <a:avLst>
                <a:gd name="adj" fmla="val 16667"/>
              </a:avLst>
            </a:prstGeom>
            <a:solidFill>
              <a:schemeClr val="bg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sz="1100"/>
            </a:p>
          </p:txBody>
        </p:sp>
        <p:sp>
          <p:nvSpPr>
            <p:cNvPr id="30" name="Text Box 31"/>
            <p:cNvSpPr txBox="1">
              <a:spLocks noChangeArrowheads="1"/>
            </p:cNvSpPr>
            <p:nvPr/>
          </p:nvSpPr>
          <p:spPr bwMode="auto">
            <a:xfrm>
              <a:off x="2432049" y="5104844"/>
              <a:ext cx="1274764" cy="5139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1400" b="1" dirty="0" smtClean="0">
                  <a:latin typeface="Calibri" pitchFamily="34" charset="0"/>
                </a:rPr>
                <a:t>TOPAZ</a:t>
              </a:r>
              <a:endParaRPr lang="en-US" sz="1400" b="1" dirty="0">
                <a:latin typeface="Calibri" pitchFamily="34" charset="0"/>
              </a:endParaRPr>
            </a:p>
          </p:txBody>
        </p:sp>
        <p:sp>
          <p:nvSpPr>
            <p:cNvPr id="31" name="Text Box 32"/>
            <p:cNvSpPr txBox="1">
              <a:spLocks noChangeArrowheads="1"/>
            </p:cNvSpPr>
            <p:nvPr/>
          </p:nvSpPr>
          <p:spPr bwMode="auto">
            <a:xfrm>
              <a:off x="2662238" y="4025344"/>
              <a:ext cx="1074738" cy="56530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600" b="1">
                  <a:solidFill>
                    <a:srgbClr val="000000"/>
                  </a:solidFill>
                  <a:latin typeface="Calibri" pitchFamily="34" charset="0"/>
                </a:rPr>
                <a:t>Ruby</a:t>
              </a:r>
            </a:p>
          </p:txBody>
        </p:sp>
        <p:sp>
          <p:nvSpPr>
            <p:cNvPr id="32" name="Text Box 33"/>
            <p:cNvSpPr txBox="1">
              <a:spLocks noChangeArrowheads="1"/>
            </p:cNvSpPr>
            <p:nvPr/>
          </p:nvSpPr>
          <p:spPr bwMode="auto">
            <a:xfrm>
              <a:off x="806449" y="4288870"/>
              <a:ext cx="971551" cy="56530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600" b="1">
                  <a:solidFill>
                    <a:srgbClr val="000000"/>
                  </a:solidFill>
                  <a:latin typeface="Calibri" pitchFamily="34" charset="0"/>
                </a:rPr>
                <a:t>Opal</a:t>
              </a:r>
            </a:p>
          </p:txBody>
        </p:sp>
        <p:sp>
          <p:nvSpPr>
            <p:cNvPr id="33" name="Text Box 35"/>
            <p:cNvSpPr txBox="1">
              <a:spLocks noChangeArrowheads="1"/>
            </p:cNvSpPr>
            <p:nvPr/>
          </p:nvSpPr>
          <p:spPr bwMode="auto">
            <a:xfrm>
              <a:off x="1544639" y="2901395"/>
              <a:ext cx="2736849" cy="6680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000" b="1" dirty="0">
                  <a:solidFill>
                    <a:srgbClr val="000000"/>
                  </a:solidFill>
                  <a:latin typeface="Calibri" pitchFamily="34" charset="0"/>
                </a:rPr>
                <a:t>GEMS</a:t>
              </a:r>
            </a:p>
          </p:txBody>
        </p:sp>
        <p:sp>
          <p:nvSpPr>
            <p:cNvPr id="34" name="Text Box 37"/>
            <p:cNvSpPr txBox="1">
              <a:spLocks noChangeArrowheads="1"/>
            </p:cNvSpPr>
            <p:nvPr/>
          </p:nvSpPr>
          <p:spPr bwMode="auto">
            <a:xfrm>
              <a:off x="1363663" y="1656794"/>
              <a:ext cx="2736849" cy="97644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3200" b="1" dirty="0" err="1">
                  <a:solidFill>
                    <a:srgbClr val="000000"/>
                  </a:solidFill>
                  <a:latin typeface="Calibri" pitchFamily="34" charset="0"/>
                </a:rPr>
                <a:t>Simics</a:t>
              </a:r>
              <a:endParaRPr lang="en-US" sz="3200" b="1" dirty="0">
                <a:solidFill>
                  <a:srgbClr val="000000"/>
                </a:solidFill>
                <a:latin typeface="Calibri" pitchFamily="34" charset="0"/>
              </a:endParaRPr>
            </a:p>
          </p:txBody>
        </p:sp>
      </p:grpSp>
      <p:sp>
        <p:nvSpPr>
          <p:cNvPr id="36" name="2 Marcador de contenido"/>
          <p:cNvSpPr>
            <a:spLocks/>
          </p:cNvSpPr>
          <p:nvPr/>
        </p:nvSpPr>
        <p:spPr bwMode="auto">
          <a:xfrm>
            <a:off x="166252" y="4144486"/>
            <a:ext cx="8550235" cy="19594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ts val="600"/>
              </a:spcBef>
              <a:buClr>
                <a:srgbClr val="030305"/>
              </a:buClr>
              <a:buFontTx/>
              <a:buChar char="•"/>
            </a:pPr>
            <a:r>
              <a:rPr lang="en-GB" sz="2000" b="1" dirty="0" err="1">
                <a:solidFill>
                  <a:srgbClr val="030305"/>
                </a:solidFill>
                <a:latin typeface="Calibri" pitchFamily="34" charset="0"/>
              </a:rPr>
              <a:t>Simics</a:t>
            </a:r>
            <a:r>
              <a:rPr lang="en-GB" sz="2000" b="1" dirty="0">
                <a:solidFill>
                  <a:srgbClr val="030305"/>
                </a:solidFill>
                <a:latin typeface="Calibri" pitchFamily="34" charset="0"/>
              </a:rPr>
              <a:t>:</a:t>
            </a:r>
            <a:r>
              <a:rPr lang="en-GB" sz="2000" dirty="0">
                <a:solidFill>
                  <a:srgbClr val="030305"/>
                </a:solidFill>
                <a:latin typeface="Calibri" pitchFamily="34" charset="0"/>
              </a:rPr>
              <a:t> full system simulation</a:t>
            </a:r>
          </a:p>
          <a:p>
            <a:pPr marL="342900" indent="-342900">
              <a:spcBef>
                <a:spcPts val="600"/>
              </a:spcBef>
              <a:buClr>
                <a:srgbClr val="030305"/>
              </a:buClr>
              <a:buFontTx/>
              <a:buChar char="•"/>
            </a:pPr>
            <a:r>
              <a:rPr lang="en-US" sz="2000" b="1" dirty="0">
                <a:solidFill>
                  <a:srgbClr val="030305"/>
                </a:solidFill>
                <a:latin typeface="Calibri" pitchFamily="34" charset="0"/>
              </a:rPr>
              <a:t>GEMS</a:t>
            </a:r>
            <a:r>
              <a:rPr lang="en-US" sz="2000" dirty="0">
                <a:solidFill>
                  <a:srgbClr val="030305"/>
                </a:solidFill>
                <a:latin typeface="Calibri" pitchFamily="34" charset="0"/>
              </a:rPr>
              <a:t>: timing infrastructure, substitutes </a:t>
            </a:r>
            <a:r>
              <a:rPr lang="en-US" sz="2000" dirty="0" err="1">
                <a:solidFill>
                  <a:srgbClr val="030305"/>
                </a:solidFill>
                <a:latin typeface="Calibri" pitchFamily="34" charset="0"/>
              </a:rPr>
              <a:t>simics</a:t>
            </a:r>
            <a:r>
              <a:rPr lang="en-US" sz="2000" dirty="0">
                <a:solidFill>
                  <a:srgbClr val="030305"/>
                </a:solidFill>
                <a:latin typeface="Calibri" pitchFamily="34" charset="0"/>
              </a:rPr>
              <a:t> models of some components</a:t>
            </a:r>
          </a:p>
          <a:p>
            <a:pPr marL="342900" indent="-342900">
              <a:spcBef>
                <a:spcPts val="600"/>
              </a:spcBef>
              <a:buClr>
                <a:srgbClr val="030305"/>
              </a:buClr>
              <a:buFontTx/>
              <a:buChar char="•"/>
            </a:pPr>
            <a:r>
              <a:rPr lang="en-US" sz="2000" b="1" dirty="0">
                <a:solidFill>
                  <a:srgbClr val="030305"/>
                </a:solidFill>
                <a:latin typeface="Calibri" pitchFamily="34" charset="0"/>
              </a:rPr>
              <a:t>Opal</a:t>
            </a:r>
            <a:r>
              <a:rPr lang="en-US" sz="2000" dirty="0">
                <a:solidFill>
                  <a:srgbClr val="030305"/>
                </a:solidFill>
                <a:latin typeface="Calibri" pitchFamily="34" charset="0"/>
              </a:rPr>
              <a:t>: Processor detailed simulation</a:t>
            </a:r>
          </a:p>
          <a:p>
            <a:pPr marL="342900" indent="-342900">
              <a:spcBef>
                <a:spcPts val="600"/>
              </a:spcBef>
              <a:buClr>
                <a:srgbClr val="030305"/>
              </a:buClr>
              <a:buFontTx/>
              <a:buChar char="•"/>
            </a:pPr>
            <a:r>
              <a:rPr lang="en-US" sz="2000" b="1" dirty="0">
                <a:solidFill>
                  <a:srgbClr val="030305"/>
                </a:solidFill>
                <a:latin typeface="Calibri" pitchFamily="34" charset="0"/>
              </a:rPr>
              <a:t>Ruby</a:t>
            </a:r>
            <a:r>
              <a:rPr lang="en-US" sz="2000" dirty="0">
                <a:solidFill>
                  <a:srgbClr val="030305"/>
                </a:solidFill>
                <a:latin typeface="Calibri" pitchFamily="34" charset="0"/>
              </a:rPr>
              <a:t>: Memory hierarchy implementation</a:t>
            </a:r>
          </a:p>
          <a:p>
            <a:pPr marL="342900" indent="-342900">
              <a:spcBef>
                <a:spcPts val="600"/>
              </a:spcBef>
              <a:buClr>
                <a:srgbClr val="030305"/>
              </a:buClr>
              <a:buFontTx/>
              <a:buChar char="•"/>
            </a:pPr>
            <a:r>
              <a:rPr lang="en-US" sz="2000" b="1" dirty="0" smtClean="0">
                <a:solidFill>
                  <a:srgbClr val="030305"/>
                </a:solidFill>
                <a:latin typeface="Calibri" pitchFamily="34" charset="0"/>
              </a:rPr>
              <a:t>Topaz</a:t>
            </a:r>
            <a:r>
              <a:rPr lang="en-US" sz="2000" dirty="0" smtClean="0">
                <a:solidFill>
                  <a:srgbClr val="030305"/>
                </a:solidFill>
                <a:latin typeface="Calibri" pitchFamily="34" charset="0"/>
              </a:rPr>
              <a:t>: </a:t>
            </a:r>
            <a:r>
              <a:rPr lang="en-US" sz="2000" dirty="0">
                <a:solidFill>
                  <a:srgbClr val="030305"/>
                </a:solidFill>
                <a:latin typeface="Calibri" pitchFamily="34" charset="0"/>
              </a:rPr>
              <a:t>Replaces Ruby network models, near-RTL detail level.</a:t>
            </a:r>
            <a:endParaRPr lang="es-ES" sz="2000" dirty="0">
              <a:solidFill>
                <a:srgbClr val="030305"/>
              </a:solidFill>
              <a:latin typeface="Calibri" pitchFamily="34" charset="0"/>
            </a:endParaRPr>
          </a:p>
        </p:txBody>
      </p:sp>
      <p:pic>
        <p:nvPicPr>
          <p:cNvPr id="37" name="36 Imagen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82865" y="1424247"/>
            <a:ext cx="3479242" cy="2427185"/>
          </a:xfrm>
          <a:prstGeom prst="rect">
            <a:avLst/>
          </a:prstGeom>
          <a:noFill/>
        </p:spPr>
      </p:pic>
      <p:graphicFrame>
        <p:nvGraphicFramePr>
          <p:cNvPr id="39" name="38 Tabla"/>
          <p:cNvGraphicFramePr>
            <a:graphicFrameLocks noGrp="1"/>
          </p:cNvGraphicFramePr>
          <p:nvPr/>
        </p:nvGraphicFramePr>
        <p:xfrm>
          <a:off x="950025" y="4037582"/>
          <a:ext cx="7968347" cy="2194560"/>
        </p:xfrm>
        <a:graphic>
          <a:graphicData uri="http://schemas.openxmlformats.org/drawingml/2006/table">
            <a:tbl>
              <a:tblPr/>
              <a:tblGrid>
                <a:gridCol w="1282536"/>
                <a:gridCol w="3420093"/>
                <a:gridCol w="3265718"/>
              </a:tblGrid>
              <a:tr h="184445">
                <a:tc rowSpan="2">
                  <a:txBody>
                    <a:bodyPr/>
                    <a:lstStyle/>
                    <a:p>
                      <a:pPr marL="71755" marR="71755" algn="just"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rgbClr val="000000"/>
                          </a:solidFill>
                          <a:latin typeface="Calibri" pitchFamily="34" charset="0"/>
                          <a:ea typeface="Times New Roman"/>
                          <a:cs typeface="Times New Roman"/>
                        </a:rPr>
                        <a:t>Processor </a:t>
                      </a:r>
                      <a:r>
                        <a:rPr lang="en-US" sz="1600" b="1" dirty="0" err="1">
                          <a:solidFill>
                            <a:srgbClr val="000000"/>
                          </a:solidFill>
                          <a:latin typeface="Calibri" pitchFamily="34" charset="0"/>
                          <a:ea typeface="Times New Roman"/>
                          <a:cs typeface="Times New Roman"/>
                        </a:rPr>
                        <a:t>Config</a:t>
                      </a:r>
                      <a:r>
                        <a:rPr lang="en-US" sz="1600" b="1" dirty="0">
                          <a:solidFill>
                            <a:srgbClr val="000000"/>
                          </a:solidFill>
                          <a:latin typeface="Calibri" pitchFamily="34" charset="0"/>
                          <a:ea typeface="Times New Roman"/>
                          <a:cs typeface="Times New Roman"/>
                        </a:rPr>
                        <a:t>.</a:t>
                      </a:r>
                      <a:endParaRPr lang="es-ES" sz="1200" b="1" dirty="0">
                        <a:solidFill>
                          <a:srgbClr val="000000"/>
                        </a:solidFill>
                        <a:latin typeface="Calibri" pitchFamily="34" charset="0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600" b="1">
                          <a:solidFill>
                            <a:srgbClr val="000000"/>
                          </a:solidFill>
                          <a:latin typeface="Calibri" pitchFamily="34" charset="0"/>
                          <a:ea typeface="Times New Roman"/>
                          <a:cs typeface="Times New Roman"/>
                        </a:rPr>
                        <a:t>Number of Cores</a:t>
                      </a:r>
                      <a:endParaRPr lang="es-ES" sz="1200" b="1">
                        <a:solidFill>
                          <a:srgbClr val="000000"/>
                        </a:solidFill>
                        <a:latin typeface="Calibri" pitchFamily="34" charset="0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b="1">
                          <a:solidFill>
                            <a:srgbClr val="000000"/>
                          </a:solidFill>
                          <a:latin typeface="Calibri" pitchFamily="34" charset="0"/>
                          <a:ea typeface="Times New Roman"/>
                          <a:cs typeface="Times New Roman"/>
                        </a:rPr>
                        <a:t>16@4GHz</a:t>
                      </a:r>
                      <a:endParaRPr lang="es-ES" sz="1200" b="1">
                        <a:solidFill>
                          <a:srgbClr val="000000"/>
                        </a:solidFill>
                        <a:latin typeface="Calibri" pitchFamily="34" charset="0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444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600" b="1" dirty="0" err="1">
                          <a:solidFill>
                            <a:srgbClr val="000000"/>
                          </a:solidFill>
                          <a:latin typeface="Calibri" pitchFamily="34" charset="0"/>
                          <a:ea typeface="Times New Roman"/>
                          <a:cs typeface="Times New Roman"/>
                        </a:rPr>
                        <a:t>IWin</a:t>
                      </a:r>
                      <a:r>
                        <a:rPr lang="en-US" sz="1600" b="1" dirty="0">
                          <a:solidFill>
                            <a:srgbClr val="000000"/>
                          </a:solidFill>
                          <a:latin typeface="Calibri" pitchFamily="34" charset="0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600" b="1" dirty="0" smtClean="0">
                          <a:solidFill>
                            <a:srgbClr val="000000"/>
                          </a:solidFill>
                          <a:latin typeface="Calibri" pitchFamily="34" charset="0"/>
                          <a:ea typeface="Times New Roman"/>
                          <a:cs typeface="Times New Roman"/>
                        </a:rPr>
                        <a:t>Size/Issue</a:t>
                      </a:r>
                      <a:endParaRPr lang="es-ES" sz="1200" b="1" dirty="0">
                        <a:solidFill>
                          <a:srgbClr val="000000"/>
                        </a:solidFill>
                        <a:latin typeface="Calibri" pitchFamily="34" charset="0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b="1" dirty="0" smtClean="0">
                          <a:solidFill>
                            <a:srgbClr val="000000"/>
                          </a:solidFill>
                          <a:latin typeface="Calibri" pitchFamily="34" charset="0"/>
                          <a:ea typeface="Times New Roman"/>
                          <a:cs typeface="Times New Roman"/>
                        </a:rPr>
                        <a:t>128/4-way</a:t>
                      </a:r>
                      <a:endParaRPr lang="es-ES" sz="1200" b="1" dirty="0">
                        <a:solidFill>
                          <a:srgbClr val="000000"/>
                        </a:solidFill>
                        <a:latin typeface="Calibri" pitchFamily="34" charset="0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4445">
                <a:tc rowSpan="2">
                  <a:txBody>
                    <a:bodyPr/>
                    <a:lstStyle/>
                    <a:p>
                      <a:pPr marL="71755" marR="71755" algn="just"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rgbClr val="000000"/>
                          </a:solidFill>
                          <a:latin typeface="Calibri" pitchFamily="34" charset="0"/>
                          <a:ea typeface="Times New Roman"/>
                          <a:cs typeface="Times New Roman"/>
                        </a:rPr>
                        <a:t>L1 Cache</a:t>
                      </a:r>
                      <a:endParaRPr lang="es-ES" sz="1200" b="1" dirty="0">
                        <a:solidFill>
                          <a:srgbClr val="000000"/>
                        </a:solidFill>
                        <a:latin typeface="Calibri" pitchFamily="34" charset="0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600" b="1" dirty="0" smtClean="0">
                          <a:solidFill>
                            <a:srgbClr val="000000"/>
                          </a:solidFill>
                          <a:latin typeface="Calibri" pitchFamily="34" charset="0"/>
                          <a:ea typeface="Times New Roman"/>
                          <a:cs typeface="Times New Roman"/>
                        </a:rPr>
                        <a:t>Size/Assoc/</a:t>
                      </a:r>
                      <a:r>
                        <a:rPr lang="en-US" sz="1600" b="1" dirty="0" err="1" smtClean="0">
                          <a:solidFill>
                            <a:srgbClr val="000000"/>
                          </a:solidFill>
                          <a:latin typeface="Calibri" pitchFamily="34" charset="0"/>
                          <a:ea typeface="Times New Roman"/>
                          <a:cs typeface="Times New Roman"/>
                        </a:rPr>
                        <a:t>Blk</a:t>
                      </a:r>
                      <a:r>
                        <a:rPr lang="en-US" sz="1600" b="1" dirty="0" smtClean="0">
                          <a:solidFill>
                            <a:srgbClr val="000000"/>
                          </a:solidFill>
                          <a:latin typeface="Calibri" pitchFamily="34" charset="0"/>
                          <a:ea typeface="Times New Roman"/>
                          <a:cs typeface="Times New Roman"/>
                        </a:rPr>
                        <a:t>/ </a:t>
                      </a:r>
                      <a:r>
                        <a:rPr lang="en-US" sz="1600" b="1" dirty="0">
                          <a:solidFill>
                            <a:srgbClr val="000000"/>
                          </a:solidFill>
                          <a:latin typeface="Calibri" pitchFamily="34" charset="0"/>
                          <a:ea typeface="Times New Roman"/>
                          <a:cs typeface="Times New Roman"/>
                        </a:rPr>
                        <a:t>Time</a:t>
                      </a:r>
                      <a:endParaRPr lang="es-ES" sz="1200" b="1" dirty="0">
                        <a:solidFill>
                          <a:srgbClr val="000000"/>
                        </a:solidFill>
                        <a:latin typeface="Calibri" pitchFamily="34" charset="0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rgbClr val="000000"/>
                          </a:solidFill>
                          <a:latin typeface="Calibri" pitchFamily="34" charset="0"/>
                          <a:ea typeface="Times New Roman"/>
                          <a:cs typeface="Times New Roman"/>
                        </a:rPr>
                        <a:t>32KB, 2-way, </a:t>
                      </a:r>
                      <a:r>
                        <a:rPr lang="en-US" sz="1600" b="1" dirty="0" smtClean="0">
                          <a:solidFill>
                            <a:srgbClr val="000000"/>
                          </a:solidFill>
                          <a:latin typeface="Calibri" pitchFamily="34" charset="0"/>
                          <a:ea typeface="Times New Roman"/>
                          <a:cs typeface="Times New Roman"/>
                        </a:rPr>
                        <a:t>64B, 2-cyc</a:t>
                      </a:r>
                      <a:endParaRPr lang="es-ES" sz="1200" b="1" dirty="0">
                        <a:solidFill>
                          <a:srgbClr val="000000"/>
                        </a:solidFill>
                        <a:latin typeface="Calibri" pitchFamily="34" charset="0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444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600" b="1" dirty="0" err="1" smtClean="0">
                          <a:solidFill>
                            <a:srgbClr val="000000"/>
                          </a:solidFill>
                          <a:latin typeface="Calibri" pitchFamily="34" charset="0"/>
                          <a:ea typeface="Times New Roman"/>
                          <a:cs typeface="Times New Roman"/>
                        </a:rPr>
                        <a:t>Outst</a:t>
                      </a:r>
                      <a:r>
                        <a:rPr lang="en-US" sz="1600" b="1" dirty="0" smtClean="0">
                          <a:solidFill>
                            <a:srgbClr val="000000"/>
                          </a:solidFill>
                          <a:latin typeface="Calibri" pitchFamily="34" charset="0"/>
                          <a:ea typeface="Times New Roman"/>
                          <a:cs typeface="Times New Roman"/>
                        </a:rPr>
                        <a:t>. </a:t>
                      </a:r>
                      <a:r>
                        <a:rPr lang="en-US" sz="1600" b="1" dirty="0" err="1">
                          <a:solidFill>
                            <a:srgbClr val="000000"/>
                          </a:solidFill>
                          <a:latin typeface="Calibri" pitchFamily="34" charset="0"/>
                          <a:ea typeface="Times New Roman"/>
                          <a:cs typeface="Times New Roman"/>
                        </a:rPr>
                        <a:t>Mem</a:t>
                      </a:r>
                      <a:r>
                        <a:rPr lang="en-US" sz="1600" b="1" dirty="0">
                          <a:solidFill>
                            <a:srgbClr val="000000"/>
                          </a:solidFill>
                          <a:latin typeface="Calibri" pitchFamily="34" charset="0"/>
                          <a:ea typeface="Times New Roman"/>
                          <a:cs typeface="Times New Roman"/>
                        </a:rPr>
                        <a:t>. Operations</a:t>
                      </a:r>
                      <a:endParaRPr lang="es-ES" sz="1200" b="1" dirty="0">
                        <a:solidFill>
                          <a:srgbClr val="000000"/>
                        </a:solidFill>
                        <a:latin typeface="Calibri" pitchFamily="34" charset="0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rgbClr val="000000"/>
                          </a:solidFill>
                          <a:latin typeface="Calibri" pitchFamily="34" charset="0"/>
                          <a:ea typeface="Times New Roman"/>
                          <a:cs typeface="Times New Roman"/>
                        </a:rPr>
                        <a:t>16</a:t>
                      </a:r>
                      <a:endParaRPr lang="es-ES" sz="1200" b="1" dirty="0">
                        <a:solidFill>
                          <a:srgbClr val="000000"/>
                        </a:solidFill>
                        <a:latin typeface="Calibri" pitchFamily="34" charset="0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8484">
                <a:tc rowSpan="2">
                  <a:txBody>
                    <a:bodyPr/>
                    <a:lstStyle/>
                    <a:p>
                      <a:pPr marL="71755" marR="71755" algn="just"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rgbClr val="000000"/>
                          </a:solidFill>
                          <a:latin typeface="Calibri" pitchFamily="34" charset="0"/>
                          <a:ea typeface="Times New Roman"/>
                          <a:cs typeface="Times New Roman"/>
                        </a:rPr>
                        <a:t>L2 Cache</a:t>
                      </a:r>
                      <a:endParaRPr lang="es-ES" sz="1200" b="1" dirty="0">
                        <a:solidFill>
                          <a:srgbClr val="000000"/>
                        </a:solidFill>
                        <a:latin typeface="Calibri" pitchFamily="34" charset="0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600" b="1" dirty="0" smtClean="0">
                          <a:solidFill>
                            <a:srgbClr val="000000"/>
                          </a:solidFill>
                          <a:latin typeface="Calibri" pitchFamily="34" charset="0"/>
                          <a:ea typeface="Times New Roman"/>
                          <a:cs typeface="Times New Roman"/>
                        </a:rPr>
                        <a:t>Size/Assoc/</a:t>
                      </a:r>
                      <a:r>
                        <a:rPr lang="en-US" sz="1600" b="1" dirty="0" err="1" smtClean="0">
                          <a:solidFill>
                            <a:srgbClr val="000000"/>
                          </a:solidFill>
                          <a:latin typeface="Calibri" pitchFamily="34" charset="0"/>
                          <a:ea typeface="Times New Roman"/>
                          <a:cs typeface="Times New Roman"/>
                        </a:rPr>
                        <a:t>Blk</a:t>
                      </a:r>
                      <a:r>
                        <a:rPr lang="en-US" sz="1600" b="1" dirty="0" smtClean="0">
                          <a:solidFill>
                            <a:srgbClr val="000000"/>
                          </a:solidFill>
                          <a:latin typeface="Calibri" pitchFamily="34" charset="0"/>
                          <a:ea typeface="Times New Roman"/>
                          <a:cs typeface="Times New Roman"/>
                        </a:rPr>
                        <a:t> Size/Time</a:t>
                      </a:r>
                      <a:endParaRPr lang="es-ES" sz="1200" b="1" dirty="0">
                        <a:solidFill>
                          <a:srgbClr val="000000"/>
                        </a:solidFill>
                        <a:latin typeface="Calibri" pitchFamily="34" charset="0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b="1" dirty="0" smtClean="0">
                          <a:solidFill>
                            <a:srgbClr val="000000"/>
                          </a:solidFill>
                          <a:latin typeface="Calibri" pitchFamily="34" charset="0"/>
                          <a:ea typeface="Times New Roman"/>
                          <a:cs typeface="Times New Roman"/>
                        </a:rPr>
                        <a:t>16MB/16-way/ 64B/5-cyc</a:t>
                      </a:r>
                      <a:endParaRPr lang="es-ES" sz="1200" b="1" dirty="0">
                        <a:solidFill>
                          <a:srgbClr val="000000"/>
                        </a:solidFill>
                        <a:latin typeface="Calibri" pitchFamily="34" charset="0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444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rgbClr val="000000"/>
                          </a:solidFill>
                          <a:latin typeface="Calibri" pitchFamily="34" charset="0"/>
                          <a:ea typeface="Times New Roman"/>
                          <a:cs typeface="Times New Roman"/>
                        </a:rPr>
                        <a:t>NUCA Mapping</a:t>
                      </a:r>
                      <a:endParaRPr lang="es-ES" sz="1200" b="1" dirty="0">
                        <a:solidFill>
                          <a:srgbClr val="000000"/>
                        </a:solidFill>
                        <a:latin typeface="Calibri" pitchFamily="34" charset="0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rgbClr val="000000"/>
                          </a:solidFill>
                          <a:latin typeface="Calibri" pitchFamily="34" charset="0"/>
                          <a:ea typeface="Times New Roman"/>
                          <a:cs typeface="Times New Roman"/>
                        </a:rPr>
                        <a:t>Static, </a:t>
                      </a:r>
                      <a:r>
                        <a:rPr lang="en-US" sz="1600" b="1" dirty="0" err="1">
                          <a:solidFill>
                            <a:srgbClr val="000000"/>
                          </a:solidFill>
                          <a:latin typeface="Calibri" pitchFamily="34" charset="0"/>
                          <a:ea typeface="Times New Roman"/>
                          <a:cs typeface="Times New Roman"/>
                        </a:rPr>
                        <a:t>interlieved</a:t>
                      </a:r>
                      <a:r>
                        <a:rPr lang="en-US" sz="1600" b="1" dirty="0">
                          <a:solidFill>
                            <a:srgbClr val="000000"/>
                          </a:solidFill>
                          <a:latin typeface="Calibri" pitchFamily="34" charset="0"/>
                          <a:ea typeface="Times New Roman"/>
                          <a:cs typeface="Times New Roman"/>
                        </a:rPr>
                        <a:t> across slices</a:t>
                      </a:r>
                      <a:endParaRPr lang="es-ES" sz="1200" b="1" dirty="0">
                        <a:solidFill>
                          <a:srgbClr val="000000"/>
                        </a:solidFill>
                        <a:latin typeface="Calibri" pitchFamily="34" charset="0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8484">
                <a:tc>
                  <a:txBody>
                    <a:bodyPr/>
                    <a:lstStyle/>
                    <a:p>
                      <a:pPr marL="71755" marR="71755" algn="just"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rgbClr val="000000"/>
                          </a:solidFill>
                          <a:latin typeface="Calibri" pitchFamily="34" charset="0"/>
                          <a:ea typeface="Times New Roman"/>
                          <a:cs typeface="Times New Roman"/>
                        </a:rPr>
                        <a:t>Memory</a:t>
                      </a:r>
                      <a:endParaRPr lang="es-ES" sz="1200" b="1" dirty="0">
                        <a:solidFill>
                          <a:srgbClr val="000000"/>
                        </a:solidFill>
                        <a:latin typeface="Calibri" pitchFamily="34" charset="0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600" b="1" dirty="0" smtClean="0">
                          <a:solidFill>
                            <a:srgbClr val="000000"/>
                          </a:solidFill>
                          <a:latin typeface="Calibri" pitchFamily="34" charset="0"/>
                          <a:ea typeface="Times New Roman"/>
                          <a:cs typeface="Times New Roman"/>
                        </a:rPr>
                        <a:t>Capacity/Access Time/Controllers/BW</a:t>
                      </a:r>
                      <a:endParaRPr lang="es-ES" sz="1200" b="1" dirty="0">
                        <a:solidFill>
                          <a:srgbClr val="000000"/>
                        </a:solidFill>
                        <a:latin typeface="Calibri" pitchFamily="34" charset="0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b="1" dirty="0" smtClean="0">
                          <a:solidFill>
                            <a:srgbClr val="000000"/>
                          </a:solidFill>
                          <a:latin typeface="Calibri" pitchFamily="34" charset="0"/>
                          <a:ea typeface="Times New Roman"/>
                          <a:cs typeface="Times New Roman"/>
                        </a:rPr>
                        <a:t>4GB/250 </a:t>
                      </a:r>
                      <a:r>
                        <a:rPr lang="en-US" sz="1600" b="1" dirty="0" err="1" smtClean="0">
                          <a:solidFill>
                            <a:srgbClr val="000000"/>
                          </a:solidFill>
                          <a:latin typeface="Calibri" pitchFamily="34" charset="0"/>
                          <a:ea typeface="Times New Roman"/>
                          <a:cs typeface="Times New Roman"/>
                        </a:rPr>
                        <a:t>cyc</a:t>
                      </a:r>
                      <a:r>
                        <a:rPr lang="en-US" sz="1600" b="1" dirty="0" smtClean="0">
                          <a:solidFill>
                            <a:srgbClr val="000000"/>
                          </a:solidFill>
                          <a:latin typeface="Calibri" pitchFamily="34" charset="0"/>
                          <a:ea typeface="Times New Roman"/>
                          <a:cs typeface="Times New Roman"/>
                        </a:rPr>
                        <a:t>/4 centered/ </a:t>
                      </a:r>
                      <a:r>
                        <a:rPr lang="en-US" sz="1600" b="1" dirty="0">
                          <a:solidFill>
                            <a:srgbClr val="000000"/>
                          </a:solidFill>
                          <a:latin typeface="Calibri" pitchFamily="34" charset="0"/>
                          <a:ea typeface="Times New Roman"/>
                          <a:cs typeface="Times New Roman"/>
                        </a:rPr>
                        <a:t>320GB/s</a:t>
                      </a:r>
                      <a:endParaRPr lang="es-ES" sz="1200" b="1" dirty="0">
                        <a:solidFill>
                          <a:srgbClr val="000000"/>
                        </a:solidFill>
                        <a:latin typeface="Calibri" pitchFamily="34" charset="0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4445">
                <a:tc rowSpan="2">
                  <a:txBody>
                    <a:bodyPr/>
                    <a:lstStyle/>
                    <a:p>
                      <a:pPr marL="71755" marR="71755" algn="just"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rgbClr val="000000"/>
                          </a:solidFill>
                          <a:latin typeface="Calibri" pitchFamily="34" charset="0"/>
                          <a:ea typeface="Times New Roman"/>
                          <a:cs typeface="Times New Roman"/>
                        </a:rPr>
                        <a:t>Network</a:t>
                      </a:r>
                      <a:endParaRPr lang="es-ES" sz="1200" b="1" dirty="0">
                        <a:solidFill>
                          <a:srgbClr val="000000"/>
                        </a:solidFill>
                        <a:latin typeface="Calibri" pitchFamily="34" charset="0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600" b="1" dirty="0" smtClean="0">
                          <a:solidFill>
                            <a:srgbClr val="000000"/>
                          </a:solidFill>
                          <a:latin typeface="Calibri" pitchFamily="34" charset="0"/>
                          <a:ea typeface="Times New Roman"/>
                          <a:cs typeface="Times New Roman"/>
                        </a:rPr>
                        <a:t>Topology/Link Lat/Link </a:t>
                      </a:r>
                      <a:r>
                        <a:rPr lang="en-US" sz="1600" b="1" dirty="0">
                          <a:solidFill>
                            <a:srgbClr val="000000"/>
                          </a:solidFill>
                          <a:latin typeface="Calibri" pitchFamily="34" charset="0"/>
                          <a:ea typeface="Times New Roman"/>
                          <a:cs typeface="Times New Roman"/>
                        </a:rPr>
                        <a:t>Width</a:t>
                      </a:r>
                      <a:endParaRPr lang="es-ES" sz="1200" b="1" dirty="0">
                        <a:solidFill>
                          <a:srgbClr val="000000"/>
                        </a:solidFill>
                        <a:latin typeface="Calibri" pitchFamily="34" charset="0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rgbClr val="000000"/>
                          </a:solidFill>
                          <a:latin typeface="Calibri" pitchFamily="34" charset="0"/>
                          <a:ea typeface="Times New Roman"/>
                          <a:cs typeface="Times New Roman"/>
                        </a:rPr>
                        <a:t>4x4x2 </a:t>
                      </a:r>
                      <a:r>
                        <a:rPr lang="en-US" sz="1600" b="1" dirty="0" smtClean="0">
                          <a:solidFill>
                            <a:srgbClr val="000000"/>
                          </a:solidFill>
                          <a:latin typeface="Calibri" pitchFamily="34" charset="0"/>
                          <a:ea typeface="Times New Roman"/>
                          <a:cs typeface="Times New Roman"/>
                        </a:rPr>
                        <a:t>Mesh/1 </a:t>
                      </a:r>
                      <a:r>
                        <a:rPr lang="en-US" sz="1600" b="1" dirty="0" err="1" smtClean="0">
                          <a:solidFill>
                            <a:srgbClr val="000000"/>
                          </a:solidFill>
                          <a:latin typeface="Calibri" pitchFamily="34" charset="0"/>
                          <a:ea typeface="Times New Roman"/>
                          <a:cs typeface="Times New Roman"/>
                        </a:rPr>
                        <a:t>cyc</a:t>
                      </a:r>
                      <a:r>
                        <a:rPr lang="en-US" sz="1600" b="1" dirty="0" smtClean="0">
                          <a:solidFill>
                            <a:srgbClr val="000000"/>
                          </a:solidFill>
                          <a:latin typeface="Calibri" pitchFamily="34" charset="0"/>
                          <a:ea typeface="Times New Roman"/>
                          <a:cs typeface="Times New Roman"/>
                        </a:rPr>
                        <a:t>/128 </a:t>
                      </a:r>
                      <a:r>
                        <a:rPr lang="en-US" sz="1600" b="1" dirty="0">
                          <a:solidFill>
                            <a:srgbClr val="000000"/>
                          </a:solidFill>
                          <a:latin typeface="Calibri" pitchFamily="34" charset="0"/>
                          <a:ea typeface="Times New Roman"/>
                          <a:cs typeface="Times New Roman"/>
                        </a:rPr>
                        <a:t>bits (or 64)</a:t>
                      </a:r>
                      <a:endParaRPr lang="es-ES" sz="1200" b="1" dirty="0">
                        <a:solidFill>
                          <a:srgbClr val="000000"/>
                        </a:solidFill>
                        <a:latin typeface="Calibri" pitchFamily="34" charset="0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444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rgbClr val="000000"/>
                          </a:solidFill>
                          <a:latin typeface="Calibri" pitchFamily="34" charset="0"/>
                          <a:ea typeface="Times New Roman"/>
                          <a:cs typeface="Times New Roman"/>
                        </a:rPr>
                        <a:t>Router </a:t>
                      </a:r>
                      <a:r>
                        <a:rPr lang="en-US" sz="1600" b="1" dirty="0" smtClean="0">
                          <a:solidFill>
                            <a:srgbClr val="000000"/>
                          </a:solidFill>
                          <a:latin typeface="Calibri" pitchFamily="34" charset="0"/>
                          <a:ea typeface="Times New Roman"/>
                          <a:cs typeface="Times New Roman"/>
                        </a:rPr>
                        <a:t>Lat/Buff Size/</a:t>
                      </a:r>
                      <a:r>
                        <a:rPr lang="en-US" sz="1600" b="1" dirty="0" err="1" smtClean="0">
                          <a:solidFill>
                            <a:srgbClr val="000000"/>
                          </a:solidFill>
                          <a:latin typeface="Calibri" pitchFamily="34" charset="0"/>
                          <a:ea typeface="Times New Roman"/>
                          <a:cs typeface="Times New Roman"/>
                        </a:rPr>
                        <a:t>Rtg</a:t>
                      </a:r>
                      <a:endParaRPr lang="es-ES" sz="1200" b="1" dirty="0">
                        <a:solidFill>
                          <a:srgbClr val="000000"/>
                        </a:solidFill>
                        <a:latin typeface="Calibri" pitchFamily="34" charset="0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rgbClr val="000000"/>
                          </a:solidFill>
                          <a:latin typeface="Calibri" pitchFamily="34" charset="0"/>
                          <a:ea typeface="Times New Roman"/>
                          <a:cs typeface="Times New Roman"/>
                        </a:rPr>
                        <a:t>3 </a:t>
                      </a:r>
                      <a:r>
                        <a:rPr lang="en-US" sz="1600" b="1" dirty="0" err="1" smtClean="0">
                          <a:solidFill>
                            <a:srgbClr val="000000"/>
                          </a:solidFill>
                          <a:latin typeface="Calibri" pitchFamily="34" charset="0"/>
                          <a:ea typeface="Times New Roman"/>
                          <a:cs typeface="Times New Roman"/>
                        </a:rPr>
                        <a:t>cyc</a:t>
                      </a:r>
                      <a:r>
                        <a:rPr lang="en-US" sz="1600" b="1" dirty="0" smtClean="0">
                          <a:solidFill>
                            <a:srgbClr val="000000"/>
                          </a:solidFill>
                          <a:latin typeface="Calibri" pitchFamily="34" charset="0"/>
                          <a:ea typeface="Times New Roman"/>
                          <a:cs typeface="Times New Roman"/>
                        </a:rPr>
                        <a:t>/10 </a:t>
                      </a:r>
                      <a:r>
                        <a:rPr lang="en-US" sz="1600" b="1" dirty="0">
                          <a:solidFill>
                            <a:srgbClr val="000000"/>
                          </a:solidFill>
                          <a:latin typeface="Calibri" pitchFamily="34" charset="0"/>
                          <a:ea typeface="Times New Roman"/>
                          <a:cs typeface="Times New Roman"/>
                        </a:rPr>
                        <a:t>flits per </a:t>
                      </a:r>
                      <a:r>
                        <a:rPr lang="en-US" sz="1600" b="1" dirty="0" smtClean="0">
                          <a:solidFill>
                            <a:srgbClr val="000000"/>
                          </a:solidFill>
                          <a:latin typeface="Calibri" pitchFamily="34" charset="0"/>
                          <a:ea typeface="Times New Roman"/>
                          <a:cs typeface="Times New Roman"/>
                        </a:rPr>
                        <a:t>VC/DOR</a:t>
                      </a:r>
                      <a:endParaRPr lang="es-ES" sz="1200" b="1" dirty="0">
                        <a:solidFill>
                          <a:srgbClr val="000000"/>
                        </a:solidFill>
                        <a:latin typeface="Calibri" pitchFamily="34" charset="0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pSp>
        <p:nvGrpSpPr>
          <p:cNvPr id="41" name="40 Grupo"/>
          <p:cNvGrpSpPr/>
          <p:nvPr/>
        </p:nvGrpSpPr>
        <p:grpSpPr>
          <a:xfrm>
            <a:off x="1555659" y="2410686"/>
            <a:ext cx="5818909" cy="3840480"/>
            <a:chOff x="1246909" y="1888186"/>
            <a:chExt cx="5818909" cy="3840480"/>
          </a:xfrm>
        </p:grpSpPr>
        <p:sp>
          <p:nvSpPr>
            <p:cNvPr id="42" name="41 Rectángulo redondeado"/>
            <p:cNvSpPr/>
            <p:nvPr/>
          </p:nvSpPr>
          <p:spPr bwMode="auto">
            <a:xfrm>
              <a:off x="1246909" y="1888186"/>
              <a:ext cx="5818909" cy="3840480"/>
            </a:xfrm>
            <a:prstGeom prst="roundRect">
              <a:avLst>
                <a:gd name="adj" fmla="val 6322"/>
              </a:avLst>
            </a:prstGeom>
            <a:solidFill>
              <a:schemeClr val="bg1">
                <a:lumMod val="95000"/>
              </a:schemeClr>
            </a:solidFill>
            <a:ln w="285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accent1"/>
                </a:solidFill>
                <a:effectLst/>
                <a:latin typeface="Arial" charset="0"/>
              </a:endParaRPr>
            </a:p>
          </p:txBody>
        </p:sp>
        <p:sp>
          <p:nvSpPr>
            <p:cNvPr id="43" name="42 CuadroTexto"/>
            <p:cNvSpPr txBox="1"/>
            <p:nvPr/>
          </p:nvSpPr>
          <p:spPr>
            <a:xfrm>
              <a:off x="2829458" y="1986519"/>
              <a:ext cx="2770495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dirty="0" smtClean="0">
                  <a:latin typeface="+mn-lt"/>
                </a:rPr>
                <a:t>Workloads</a:t>
              </a:r>
              <a:endParaRPr lang="en-US" sz="2000" b="1" dirty="0">
                <a:latin typeface="+mn-lt"/>
              </a:endParaRPr>
            </a:p>
          </p:txBody>
        </p:sp>
      </p:grpSp>
      <p:graphicFrame>
        <p:nvGraphicFramePr>
          <p:cNvPr id="44" name="43 Tabla"/>
          <p:cNvGraphicFramePr>
            <a:graphicFrameLocks noGrp="1"/>
          </p:cNvGraphicFramePr>
          <p:nvPr/>
        </p:nvGraphicFramePr>
        <p:xfrm>
          <a:off x="1781290" y="3037100"/>
          <a:ext cx="5376131" cy="2926080"/>
        </p:xfrm>
        <a:graphic>
          <a:graphicData uri="http://schemas.openxmlformats.org/drawingml/2006/table">
            <a:tbl>
              <a:tblPr>
                <a:tableStyleId>{08FB837D-C827-4EFA-A057-4D05807E0F7C}</a:tableStyleId>
              </a:tblPr>
              <a:tblGrid>
                <a:gridCol w="1044004"/>
                <a:gridCol w="4332127"/>
              </a:tblGrid>
              <a:tr h="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600" dirty="0">
                          <a:latin typeface="Calibri" pitchFamily="34" charset="0"/>
                        </a:rPr>
                        <a:t>Benchmark</a:t>
                      </a:r>
                      <a:endParaRPr lang="es-ES" sz="1200" dirty="0">
                        <a:solidFill>
                          <a:srgbClr val="000000"/>
                        </a:solidFill>
                        <a:latin typeface="Calibri" pitchFamily="34" charset="0"/>
                        <a:ea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600" dirty="0">
                          <a:latin typeface="Calibri" pitchFamily="34" charset="0"/>
                        </a:rPr>
                        <a:t>Description</a:t>
                      </a:r>
                      <a:endParaRPr lang="es-ES" sz="1200" dirty="0">
                        <a:solidFill>
                          <a:srgbClr val="000000"/>
                        </a:solidFill>
                        <a:latin typeface="Calibri" pitchFamily="34" charset="0"/>
                        <a:ea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</a:tr>
              <a:tr h="0">
                <a:tc gridSpan="2"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Wisconsin Commercial Workload Suite</a:t>
                      </a:r>
                      <a:endParaRPr lang="es-ES" sz="1200" b="1" dirty="0">
                        <a:solidFill>
                          <a:srgbClr val="000000"/>
                        </a:solidFill>
                        <a:latin typeface="Calibri" pitchFamily="34" charset="0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Apache</a:t>
                      </a:r>
                      <a:endParaRPr lang="es-ES" sz="1200" dirty="0">
                        <a:solidFill>
                          <a:srgbClr val="000000"/>
                        </a:solidFill>
                        <a:latin typeface="Calibri" pitchFamily="34" charset="0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Task-parallel web server</a:t>
                      </a:r>
                      <a:endParaRPr lang="es-ES" sz="1200" dirty="0">
                        <a:solidFill>
                          <a:srgbClr val="000000"/>
                        </a:solidFill>
                        <a:latin typeface="Calibri" pitchFamily="34" charset="0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600" dirty="0" err="1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Jbb</a:t>
                      </a:r>
                      <a:endParaRPr lang="es-ES" sz="1200" dirty="0">
                        <a:solidFill>
                          <a:srgbClr val="000000"/>
                        </a:solidFill>
                        <a:latin typeface="Calibri" pitchFamily="34" charset="0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Java middleware application</a:t>
                      </a:r>
                      <a:endParaRPr lang="es-ES" sz="1200" dirty="0">
                        <a:solidFill>
                          <a:srgbClr val="000000"/>
                        </a:solidFill>
                        <a:latin typeface="Calibri" pitchFamily="34" charset="0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Zeus</a:t>
                      </a:r>
                      <a:endParaRPr lang="es-ES" sz="1200">
                        <a:solidFill>
                          <a:srgbClr val="000000"/>
                        </a:solidFill>
                        <a:latin typeface="Calibri" pitchFamily="34" charset="0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Pipelined web server</a:t>
                      </a:r>
                      <a:endParaRPr lang="es-ES" sz="1200" dirty="0">
                        <a:solidFill>
                          <a:srgbClr val="000000"/>
                        </a:solidFill>
                        <a:latin typeface="Calibri" pitchFamily="34" charset="0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Oltp</a:t>
                      </a:r>
                      <a:endParaRPr lang="es-ES" sz="1200">
                        <a:solidFill>
                          <a:srgbClr val="000000"/>
                        </a:solidFill>
                        <a:latin typeface="Calibri" pitchFamily="34" charset="0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Pseudo TCP-C on-line trans. processing</a:t>
                      </a:r>
                      <a:endParaRPr lang="es-ES" sz="1200" dirty="0">
                        <a:solidFill>
                          <a:srgbClr val="000000"/>
                        </a:solidFill>
                        <a:latin typeface="Calibri" pitchFamily="34" charset="0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0">
                <a:tc gridSpan="2"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NAS Parallel benchmark</a:t>
                      </a:r>
                      <a:endParaRPr lang="es-ES" sz="1200" b="1" dirty="0">
                        <a:solidFill>
                          <a:srgbClr val="000000"/>
                        </a:solidFill>
                        <a:latin typeface="Calibri" pitchFamily="34" charset="0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FT</a:t>
                      </a:r>
                      <a:endParaRPr lang="es-ES" sz="1200" dirty="0">
                        <a:solidFill>
                          <a:srgbClr val="000000"/>
                        </a:solidFill>
                        <a:latin typeface="Calibri" pitchFamily="34" charset="0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3-D partial diff. eq. solution using FFTs</a:t>
                      </a:r>
                      <a:endParaRPr lang="es-ES" sz="1200" dirty="0">
                        <a:solidFill>
                          <a:srgbClr val="000000"/>
                        </a:solidFill>
                        <a:latin typeface="Calibri" pitchFamily="34" charset="0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IS</a:t>
                      </a:r>
                      <a:endParaRPr lang="es-ES" sz="1200">
                        <a:solidFill>
                          <a:srgbClr val="000000"/>
                        </a:solidFill>
                        <a:latin typeface="Calibri" pitchFamily="34" charset="0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Integer sort</a:t>
                      </a:r>
                      <a:endParaRPr lang="es-ES" sz="1200" dirty="0">
                        <a:solidFill>
                          <a:srgbClr val="000000"/>
                        </a:solidFill>
                        <a:latin typeface="Calibri" pitchFamily="34" charset="0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SP</a:t>
                      </a:r>
                      <a:endParaRPr lang="es-ES" sz="1200">
                        <a:solidFill>
                          <a:srgbClr val="000000"/>
                        </a:solidFill>
                        <a:latin typeface="Calibri" pitchFamily="34" charset="0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Scalar </a:t>
                      </a:r>
                      <a:r>
                        <a:rPr lang="en-US" sz="1600" dirty="0" err="1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Pentadiagonal</a:t>
                      </a:r>
                      <a:r>
                        <a:rPr lang="en-US" sz="1600" dirty="0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 solver</a:t>
                      </a:r>
                      <a:endParaRPr lang="es-ES" sz="1200" dirty="0">
                        <a:solidFill>
                          <a:srgbClr val="000000"/>
                        </a:solidFill>
                        <a:latin typeface="Calibri" pitchFamily="34" charset="0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MG</a:t>
                      </a:r>
                      <a:endParaRPr lang="es-ES" sz="1200">
                        <a:solidFill>
                          <a:srgbClr val="000000"/>
                        </a:solidFill>
                        <a:latin typeface="Calibri" pitchFamily="34" charset="0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Multi-grid on a sequence of meshes</a:t>
                      </a:r>
                      <a:endParaRPr lang="es-ES" sz="1200" dirty="0">
                        <a:solidFill>
                          <a:srgbClr val="000000"/>
                        </a:solidFill>
                        <a:latin typeface="Calibri" pitchFamily="34" charset="0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LU</a:t>
                      </a:r>
                      <a:endParaRPr lang="es-ES" sz="1200">
                        <a:solidFill>
                          <a:srgbClr val="000000"/>
                        </a:solidFill>
                        <a:latin typeface="Calibri" pitchFamily="34" charset="0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LU solver</a:t>
                      </a:r>
                      <a:endParaRPr lang="es-ES" sz="1200" dirty="0">
                        <a:solidFill>
                          <a:srgbClr val="000000"/>
                        </a:solidFill>
                        <a:latin typeface="Calibri" pitchFamily="34" charset="0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3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" presetClass="exit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4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4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2" grpId="0"/>
      <p:bldP spid="3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7F251F12-5459-47FB-9FAD-E2AF0618341D}" type="slidenum">
              <a:rPr lang="es-ES" smtClean="0"/>
              <a:pPr>
                <a:defRPr/>
              </a:pPr>
              <a:t>18</a:t>
            </a:fld>
            <a:endParaRPr lang="es-ES"/>
          </a:p>
        </p:txBody>
      </p:sp>
      <p:sp>
        <p:nvSpPr>
          <p:cNvPr id="6" name="Text Box 9"/>
          <p:cNvSpPr txBox="1">
            <a:spLocks noChangeArrowheads="1"/>
          </p:cNvSpPr>
          <p:nvPr/>
        </p:nvSpPr>
        <p:spPr bwMode="auto">
          <a:xfrm>
            <a:off x="157163" y="107950"/>
            <a:ext cx="8923337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000" b="1" dirty="0" smtClean="0">
                <a:solidFill>
                  <a:schemeClr val="bg2"/>
                </a:solidFill>
                <a:latin typeface="Calibri" pitchFamily="34" charset="0"/>
              </a:rPr>
              <a:t>Evaluation (Improved Routing)</a:t>
            </a:r>
            <a:endParaRPr lang="en-US" sz="4400" b="1" dirty="0">
              <a:solidFill>
                <a:schemeClr val="bg2"/>
              </a:solidFill>
              <a:latin typeface="Calibri" pitchFamily="34" charset="0"/>
            </a:endParaRPr>
          </a:p>
        </p:txBody>
      </p:sp>
      <p:sp>
        <p:nvSpPr>
          <p:cNvPr id="26" name="4 Marcador de pie de página"/>
          <p:cNvSpPr>
            <a:spLocks noGrp="1"/>
          </p:cNvSpPr>
          <p:nvPr>
            <p:ph type="ftr" sz="quarter" idx="4294967295"/>
          </p:nvPr>
        </p:nvSpPr>
        <p:spPr>
          <a:xfrm>
            <a:off x="304800" y="6400800"/>
            <a:ext cx="5715000" cy="304800"/>
          </a:xfrm>
        </p:spPr>
        <p:txBody>
          <a:bodyPr/>
          <a:lstStyle/>
          <a:p>
            <a:pPr>
              <a:defRPr/>
            </a:pPr>
            <a:r>
              <a:rPr lang="en-US" smtClean="0"/>
              <a:t>3D-NET@DSD2013</a:t>
            </a:r>
            <a:endParaRPr lang="es-ES" dirty="0"/>
          </a:p>
        </p:txBody>
      </p:sp>
      <p:sp>
        <p:nvSpPr>
          <p:cNvPr id="2200" name="Rectangle 15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1" name="30 CuadroTexto"/>
          <p:cNvSpPr txBox="1"/>
          <p:nvPr/>
        </p:nvSpPr>
        <p:spPr>
          <a:xfrm>
            <a:off x="249374" y="907584"/>
            <a:ext cx="315883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  <a:buFont typeface="Arial" pitchFamily="34" charset="0"/>
              <a:buChar char="•"/>
            </a:pPr>
            <a:r>
              <a:rPr lang="es-ES" sz="2400" b="1" dirty="0" err="1" smtClean="0">
                <a:solidFill>
                  <a:srgbClr val="000000"/>
                </a:solidFill>
                <a:latin typeface="Calibri" pitchFamily="34" charset="0"/>
              </a:rPr>
              <a:t>Class</a:t>
            </a:r>
            <a:r>
              <a:rPr lang="es-ES" sz="2400" b="1" dirty="0" smtClean="0">
                <a:solidFill>
                  <a:srgbClr val="000000"/>
                </a:solidFill>
                <a:latin typeface="Calibri" pitchFamily="34" charset="0"/>
              </a:rPr>
              <a:t> </a:t>
            </a:r>
            <a:r>
              <a:rPr lang="es-ES" sz="2400" b="1" dirty="0" err="1" smtClean="0">
                <a:solidFill>
                  <a:srgbClr val="000000"/>
                </a:solidFill>
                <a:latin typeface="Calibri" pitchFamily="34" charset="0"/>
              </a:rPr>
              <a:t>Aware</a:t>
            </a:r>
            <a:r>
              <a:rPr lang="es-ES" sz="2400" b="1" dirty="0" smtClean="0">
                <a:solidFill>
                  <a:srgbClr val="000000"/>
                </a:solidFill>
                <a:latin typeface="Calibri" pitchFamily="34" charset="0"/>
              </a:rPr>
              <a:t> </a:t>
            </a:r>
            <a:r>
              <a:rPr lang="es-ES" sz="2400" b="1" dirty="0" err="1" smtClean="0">
                <a:solidFill>
                  <a:srgbClr val="000000"/>
                </a:solidFill>
                <a:latin typeface="Calibri" pitchFamily="34" charset="0"/>
              </a:rPr>
              <a:t>Routing</a:t>
            </a:r>
            <a:endParaRPr lang="es-ES" sz="3200" b="1" dirty="0" smtClean="0">
              <a:solidFill>
                <a:srgbClr val="000000"/>
              </a:solidFill>
              <a:latin typeface="Calibri" pitchFamily="34" charset="0"/>
            </a:endParaRPr>
          </a:p>
        </p:txBody>
      </p:sp>
      <p:graphicFrame>
        <p:nvGraphicFramePr>
          <p:cNvPr id="11" name="10 Gráfico"/>
          <p:cNvGraphicFramePr/>
          <p:nvPr/>
        </p:nvGraphicFramePr>
        <p:xfrm>
          <a:off x="2377440" y="1140335"/>
          <a:ext cx="6766560" cy="24688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2" name="11 Gráfico"/>
          <p:cNvGraphicFramePr/>
          <p:nvPr/>
        </p:nvGraphicFramePr>
        <p:xfrm>
          <a:off x="2377440" y="3812282"/>
          <a:ext cx="6766560" cy="24688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3" name="12 CuadroTexto"/>
          <p:cNvSpPr txBox="1"/>
          <p:nvPr/>
        </p:nvSpPr>
        <p:spPr>
          <a:xfrm>
            <a:off x="247399" y="3624984"/>
            <a:ext cx="43127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  <a:buFont typeface="Arial" pitchFamily="34" charset="0"/>
              <a:buChar char="•"/>
            </a:pPr>
            <a:r>
              <a:rPr lang="es-ES" sz="2400" b="1" dirty="0" err="1" smtClean="0">
                <a:solidFill>
                  <a:srgbClr val="000000"/>
                </a:solidFill>
                <a:latin typeface="Calibri" pitchFamily="34" charset="0"/>
              </a:rPr>
              <a:t>Congestion</a:t>
            </a:r>
            <a:r>
              <a:rPr lang="es-ES" sz="2400" b="1" dirty="0" smtClean="0">
                <a:solidFill>
                  <a:srgbClr val="000000"/>
                </a:solidFill>
                <a:latin typeface="Calibri" pitchFamily="34" charset="0"/>
              </a:rPr>
              <a:t> </a:t>
            </a:r>
            <a:r>
              <a:rPr lang="es-ES" sz="2400" b="1" dirty="0" err="1" smtClean="0">
                <a:solidFill>
                  <a:srgbClr val="000000"/>
                </a:solidFill>
                <a:latin typeface="Calibri" pitchFamily="34" charset="0"/>
              </a:rPr>
              <a:t>Aware</a:t>
            </a:r>
            <a:r>
              <a:rPr lang="es-ES" sz="2400" b="1" dirty="0" smtClean="0">
                <a:solidFill>
                  <a:srgbClr val="000000"/>
                </a:solidFill>
                <a:latin typeface="Calibri" pitchFamily="34" charset="0"/>
              </a:rPr>
              <a:t> </a:t>
            </a:r>
            <a:r>
              <a:rPr lang="es-ES" sz="2400" b="1" dirty="0" err="1" smtClean="0">
                <a:solidFill>
                  <a:srgbClr val="000000"/>
                </a:solidFill>
                <a:latin typeface="Calibri" pitchFamily="34" charset="0"/>
              </a:rPr>
              <a:t>Missrouting</a:t>
            </a:r>
            <a:endParaRPr lang="es-ES" sz="3200" b="1" dirty="0" smtClean="0">
              <a:solidFill>
                <a:srgbClr val="000000"/>
              </a:solidFill>
              <a:latin typeface="Calibri" pitchFamily="34" charset="0"/>
            </a:endParaRPr>
          </a:p>
        </p:txBody>
      </p:sp>
      <p:grpSp>
        <p:nvGrpSpPr>
          <p:cNvPr id="14" name="199 Grupo"/>
          <p:cNvGrpSpPr/>
          <p:nvPr/>
        </p:nvGrpSpPr>
        <p:grpSpPr>
          <a:xfrm>
            <a:off x="247492" y="1562100"/>
            <a:ext cx="1949430" cy="1824387"/>
            <a:chOff x="1578634" y="381000"/>
            <a:chExt cx="4593566" cy="3810000"/>
          </a:xfrm>
        </p:grpSpPr>
        <p:grpSp>
          <p:nvGrpSpPr>
            <p:cNvPr id="15" name="169 Grupo"/>
            <p:cNvGrpSpPr/>
            <p:nvPr/>
          </p:nvGrpSpPr>
          <p:grpSpPr>
            <a:xfrm>
              <a:off x="2362200" y="990600"/>
              <a:ext cx="3352800" cy="3200400"/>
              <a:chOff x="533400" y="990600"/>
              <a:chExt cx="3352800" cy="3200400"/>
            </a:xfrm>
            <a:scene3d>
              <a:camera prst="isometricTopUp"/>
              <a:lightRig rig="threePt" dir="t"/>
            </a:scene3d>
          </p:grpSpPr>
          <p:grpSp>
            <p:nvGrpSpPr>
              <p:cNvPr id="132" name="64 Grupo"/>
              <p:cNvGrpSpPr/>
              <p:nvPr/>
            </p:nvGrpSpPr>
            <p:grpSpPr>
              <a:xfrm>
                <a:off x="533400" y="990600"/>
                <a:ext cx="3352800" cy="3200400"/>
                <a:chOff x="1752600" y="838200"/>
                <a:chExt cx="3352800" cy="3200400"/>
              </a:xfrm>
            </p:grpSpPr>
            <p:sp>
              <p:nvSpPr>
                <p:cNvPr id="143" name="65 Rectángulo"/>
                <p:cNvSpPr/>
                <p:nvPr/>
              </p:nvSpPr>
              <p:spPr>
                <a:xfrm>
                  <a:off x="1752600" y="838200"/>
                  <a:ext cx="457200" cy="457200"/>
                </a:xfrm>
                <a:prstGeom prst="rect">
                  <a:avLst/>
                </a:prstGeom>
                <a:solidFill>
                  <a:sysClr val="window" lastClr="FFFFFF">
                    <a:lumMod val="85000"/>
                  </a:sysClr>
                </a:solidFill>
                <a:ln w="25400" cap="flat" cmpd="sng" algn="ctr">
                  <a:solidFill>
                    <a:srgbClr val="4F81BD">
                      <a:shade val="50000"/>
                    </a:srgbClr>
                  </a:solidFill>
                  <a:prstDash val="solid"/>
                </a:ln>
                <a:effectLst/>
              </p:spPr>
              <p:txBody>
                <a:bodyPr rtlCol="0" anchor="ctr"/>
                <a:lstStyle>
                  <a:defPPr>
                    <a:defRPr lang="es-E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000" b="0" i="0" u="none" strike="noStrike" kern="1200" cap="none" spc="0" normalizeH="0" baseline="0" noProof="0">
                    <a:ln>
                      <a:noFill/>
                    </a:ln>
                    <a:solidFill>
                      <a:sysClr val="window" lastClr="FFFFFF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144" name="66 Rectángulo"/>
                <p:cNvSpPr/>
                <p:nvPr/>
              </p:nvSpPr>
              <p:spPr>
                <a:xfrm>
                  <a:off x="3200400" y="838200"/>
                  <a:ext cx="457200" cy="457200"/>
                </a:xfrm>
                <a:prstGeom prst="rect">
                  <a:avLst/>
                </a:prstGeom>
                <a:solidFill>
                  <a:sysClr val="window" lastClr="FFFFFF">
                    <a:lumMod val="85000"/>
                  </a:sysClr>
                </a:solidFill>
                <a:ln w="25400" cap="flat" cmpd="sng" algn="ctr">
                  <a:solidFill>
                    <a:srgbClr val="4F81BD">
                      <a:shade val="50000"/>
                    </a:srgbClr>
                  </a:solidFill>
                  <a:prstDash val="solid"/>
                </a:ln>
                <a:effectLst/>
              </p:spPr>
              <p:txBody>
                <a:bodyPr rtlCol="0" anchor="ctr"/>
                <a:lstStyle>
                  <a:defPPr>
                    <a:defRPr lang="es-E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000" b="0" i="0" u="none" strike="noStrike" kern="1200" cap="none" spc="0" normalizeH="0" baseline="0" noProof="0">
                    <a:ln>
                      <a:noFill/>
                    </a:ln>
                    <a:solidFill>
                      <a:sysClr val="window" lastClr="FFFFFF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145" name="67 Rectángulo"/>
                <p:cNvSpPr/>
                <p:nvPr/>
              </p:nvSpPr>
              <p:spPr>
                <a:xfrm>
                  <a:off x="4648200" y="838200"/>
                  <a:ext cx="457200" cy="457200"/>
                </a:xfrm>
                <a:prstGeom prst="rect">
                  <a:avLst/>
                </a:prstGeom>
                <a:solidFill>
                  <a:sysClr val="window" lastClr="FFFFFF">
                    <a:lumMod val="85000"/>
                  </a:sysClr>
                </a:solidFill>
                <a:ln w="25400" cap="flat" cmpd="sng" algn="ctr">
                  <a:solidFill>
                    <a:srgbClr val="4F81BD">
                      <a:shade val="50000"/>
                    </a:srgbClr>
                  </a:solidFill>
                  <a:prstDash val="solid"/>
                </a:ln>
                <a:effectLst/>
              </p:spPr>
              <p:txBody>
                <a:bodyPr rtlCol="0" anchor="ctr"/>
                <a:lstStyle>
                  <a:defPPr>
                    <a:defRPr lang="es-E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000" b="0" i="0" u="none" strike="noStrike" kern="1200" cap="none" spc="0" normalizeH="0" baseline="0" noProof="0">
                    <a:ln>
                      <a:noFill/>
                    </a:ln>
                    <a:solidFill>
                      <a:sysClr val="window" lastClr="FFFFFF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146" name="68 Rectángulo"/>
                <p:cNvSpPr/>
                <p:nvPr/>
              </p:nvSpPr>
              <p:spPr>
                <a:xfrm>
                  <a:off x="1752600" y="2209800"/>
                  <a:ext cx="457200" cy="457200"/>
                </a:xfrm>
                <a:prstGeom prst="rect">
                  <a:avLst/>
                </a:prstGeom>
                <a:solidFill>
                  <a:sysClr val="window" lastClr="FFFFFF">
                    <a:lumMod val="85000"/>
                  </a:sysClr>
                </a:solidFill>
                <a:ln w="25400" cap="flat" cmpd="sng" algn="ctr">
                  <a:solidFill>
                    <a:srgbClr val="4F81BD">
                      <a:shade val="50000"/>
                    </a:srgbClr>
                  </a:solidFill>
                  <a:prstDash val="solid"/>
                </a:ln>
                <a:effectLst/>
              </p:spPr>
              <p:txBody>
                <a:bodyPr rtlCol="0" anchor="ctr"/>
                <a:lstStyle>
                  <a:defPPr>
                    <a:defRPr lang="es-E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000" b="0" i="0" u="none" strike="noStrike" kern="1200" cap="none" spc="0" normalizeH="0" baseline="0" noProof="0">
                    <a:ln>
                      <a:noFill/>
                    </a:ln>
                    <a:solidFill>
                      <a:sysClr val="window" lastClr="FFFFFF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147" name="69 Rectángulo"/>
                <p:cNvSpPr/>
                <p:nvPr/>
              </p:nvSpPr>
              <p:spPr>
                <a:xfrm>
                  <a:off x="3200400" y="2209800"/>
                  <a:ext cx="457200" cy="457200"/>
                </a:xfrm>
                <a:prstGeom prst="rect">
                  <a:avLst/>
                </a:prstGeom>
                <a:solidFill>
                  <a:sysClr val="window" lastClr="FFFFFF">
                    <a:lumMod val="85000"/>
                  </a:sysClr>
                </a:solidFill>
                <a:ln w="25400" cap="flat" cmpd="sng" algn="ctr">
                  <a:solidFill>
                    <a:srgbClr val="4F81BD">
                      <a:shade val="50000"/>
                    </a:srgbClr>
                  </a:solidFill>
                  <a:prstDash val="solid"/>
                </a:ln>
                <a:effectLst/>
              </p:spPr>
              <p:txBody>
                <a:bodyPr rtlCol="0" anchor="ctr"/>
                <a:lstStyle>
                  <a:defPPr>
                    <a:defRPr lang="es-E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000" b="0" i="0" u="none" strike="noStrike" kern="1200" cap="none" spc="0" normalizeH="0" baseline="0" noProof="0">
                    <a:ln>
                      <a:noFill/>
                    </a:ln>
                    <a:solidFill>
                      <a:sysClr val="window" lastClr="FFFFFF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148" name="70 Rectángulo"/>
                <p:cNvSpPr/>
                <p:nvPr/>
              </p:nvSpPr>
              <p:spPr>
                <a:xfrm>
                  <a:off x="4648200" y="2209800"/>
                  <a:ext cx="457200" cy="457200"/>
                </a:xfrm>
                <a:prstGeom prst="rect">
                  <a:avLst/>
                </a:prstGeom>
                <a:solidFill>
                  <a:sysClr val="window" lastClr="FFFFFF">
                    <a:lumMod val="85000"/>
                  </a:sysClr>
                </a:solidFill>
                <a:ln w="25400" cap="flat" cmpd="sng" algn="ctr">
                  <a:solidFill>
                    <a:srgbClr val="4F81BD">
                      <a:shade val="50000"/>
                    </a:srgbClr>
                  </a:solidFill>
                  <a:prstDash val="solid"/>
                </a:ln>
                <a:effectLst/>
              </p:spPr>
              <p:txBody>
                <a:bodyPr rtlCol="0" anchor="ctr"/>
                <a:lstStyle>
                  <a:defPPr>
                    <a:defRPr lang="es-E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000" b="0" i="0" u="none" strike="noStrike" kern="1200" cap="none" spc="0" normalizeH="0" baseline="0" noProof="0">
                    <a:ln>
                      <a:noFill/>
                    </a:ln>
                    <a:solidFill>
                      <a:sysClr val="window" lastClr="FFFFFF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149" name="71 Rectángulo"/>
                <p:cNvSpPr/>
                <p:nvPr/>
              </p:nvSpPr>
              <p:spPr>
                <a:xfrm>
                  <a:off x="1752600" y="3581400"/>
                  <a:ext cx="457200" cy="457200"/>
                </a:xfrm>
                <a:prstGeom prst="rect">
                  <a:avLst/>
                </a:prstGeom>
                <a:solidFill>
                  <a:sysClr val="window" lastClr="FFFFFF">
                    <a:lumMod val="85000"/>
                  </a:sysClr>
                </a:solidFill>
                <a:ln w="25400" cap="flat" cmpd="sng" algn="ctr">
                  <a:solidFill>
                    <a:srgbClr val="4F81BD">
                      <a:shade val="50000"/>
                    </a:srgbClr>
                  </a:solidFill>
                  <a:prstDash val="solid"/>
                </a:ln>
                <a:effectLst/>
              </p:spPr>
              <p:txBody>
                <a:bodyPr rtlCol="0" anchor="ctr"/>
                <a:lstStyle>
                  <a:defPPr>
                    <a:defRPr lang="es-E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000" b="0" i="0" u="none" strike="noStrike" kern="1200" cap="none" spc="0" normalizeH="0" baseline="0" noProof="0">
                    <a:ln>
                      <a:noFill/>
                    </a:ln>
                    <a:solidFill>
                      <a:sysClr val="window" lastClr="FFFFFF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150" name="72 Rectángulo"/>
                <p:cNvSpPr/>
                <p:nvPr/>
              </p:nvSpPr>
              <p:spPr>
                <a:xfrm>
                  <a:off x="3200400" y="3581400"/>
                  <a:ext cx="457200" cy="457200"/>
                </a:xfrm>
                <a:prstGeom prst="rect">
                  <a:avLst/>
                </a:prstGeom>
                <a:solidFill>
                  <a:sysClr val="window" lastClr="FFFFFF">
                    <a:lumMod val="85000"/>
                  </a:sysClr>
                </a:solidFill>
                <a:ln w="25400" cap="flat" cmpd="sng" algn="ctr">
                  <a:solidFill>
                    <a:srgbClr val="4F81BD">
                      <a:shade val="50000"/>
                    </a:srgbClr>
                  </a:solidFill>
                  <a:prstDash val="solid"/>
                </a:ln>
                <a:effectLst/>
              </p:spPr>
              <p:txBody>
                <a:bodyPr rtlCol="0" anchor="ctr"/>
                <a:lstStyle>
                  <a:defPPr>
                    <a:defRPr lang="es-E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000" b="0" i="0" u="none" strike="noStrike" kern="1200" cap="none" spc="0" normalizeH="0" baseline="0" noProof="0">
                    <a:ln>
                      <a:noFill/>
                    </a:ln>
                    <a:solidFill>
                      <a:sysClr val="window" lastClr="FFFFFF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151" name="73 Rectángulo"/>
                <p:cNvSpPr/>
                <p:nvPr/>
              </p:nvSpPr>
              <p:spPr>
                <a:xfrm>
                  <a:off x="4648200" y="3581400"/>
                  <a:ext cx="457200" cy="457200"/>
                </a:xfrm>
                <a:prstGeom prst="rect">
                  <a:avLst/>
                </a:prstGeom>
                <a:solidFill>
                  <a:sysClr val="window" lastClr="FFFFFF">
                    <a:lumMod val="85000"/>
                  </a:sysClr>
                </a:solidFill>
                <a:ln w="25400" cap="flat" cmpd="sng" algn="ctr">
                  <a:solidFill>
                    <a:srgbClr val="4F81BD">
                      <a:shade val="50000"/>
                    </a:srgbClr>
                  </a:solidFill>
                  <a:prstDash val="solid"/>
                </a:ln>
                <a:effectLst/>
              </p:spPr>
              <p:txBody>
                <a:bodyPr rtlCol="0" anchor="ctr"/>
                <a:lstStyle>
                  <a:defPPr>
                    <a:defRPr lang="es-E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000" b="0" i="0" u="none" strike="noStrike" kern="1200" cap="none" spc="0" normalizeH="0" baseline="0" noProof="0">
                    <a:ln>
                      <a:noFill/>
                    </a:ln>
                    <a:solidFill>
                      <a:sysClr val="window" lastClr="FFFFFF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cxnSp>
              <p:nvCxnSpPr>
                <p:cNvPr id="152" name="74 Conector recto"/>
                <p:cNvCxnSpPr>
                  <a:stCxn id="143" idx="3"/>
                  <a:endCxn id="144" idx="1"/>
                </p:cNvCxnSpPr>
                <p:nvPr/>
              </p:nvCxnSpPr>
              <p:spPr>
                <a:xfrm>
                  <a:off x="2209800" y="1066800"/>
                  <a:ext cx="990600" cy="0"/>
                </a:xfrm>
                <a:prstGeom prst="line">
                  <a:avLst/>
                </a:prstGeom>
                <a:noFill/>
                <a:ln w="34925" cap="flat" cmpd="sng" algn="ctr">
                  <a:solidFill>
                    <a:sysClr val="window" lastClr="FFFFFF">
                      <a:lumMod val="50000"/>
                    </a:sysClr>
                  </a:solidFill>
                  <a:prstDash val="solid"/>
                </a:ln>
                <a:effectLst/>
              </p:spPr>
            </p:cxnSp>
            <p:cxnSp>
              <p:nvCxnSpPr>
                <p:cNvPr id="153" name="75 Conector recto"/>
                <p:cNvCxnSpPr>
                  <a:stCxn id="144" idx="3"/>
                  <a:endCxn id="145" idx="1"/>
                </p:cNvCxnSpPr>
                <p:nvPr/>
              </p:nvCxnSpPr>
              <p:spPr>
                <a:xfrm>
                  <a:off x="3657600" y="1066800"/>
                  <a:ext cx="990600" cy="0"/>
                </a:xfrm>
                <a:prstGeom prst="line">
                  <a:avLst/>
                </a:prstGeom>
                <a:noFill/>
                <a:ln w="34925" cap="flat" cmpd="sng" algn="ctr">
                  <a:solidFill>
                    <a:sysClr val="window" lastClr="FFFFFF">
                      <a:lumMod val="50000"/>
                    </a:sysClr>
                  </a:solidFill>
                  <a:prstDash val="solid"/>
                </a:ln>
                <a:effectLst/>
              </p:spPr>
            </p:cxnSp>
            <p:cxnSp>
              <p:nvCxnSpPr>
                <p:cNvPr id="154" name="76 Conector recto"/>
                <p:cNvCxnSpPr>
                  <a:stCxn id="146" idx="3"/>
                  <a:endCxn id="147" idx="1"/>
                </p:cNvCxnSpPr>
                <p:nvPr/>
              </p:nvCxnSpPr>
              <p:spPr>
                <a:xfrm>
                  <a:off x="2209800" y="2438400"/>
                  <a:ext cx="990600" cy="0"/>
                </a:xfrm>
                <a:prstGeom prst="line">
                  <a:avLst/>
                </a:prstGeom>
                <a:noFill/>
                <a:ln w="34925" cap="flat" cmpd="sng" algn="ctr">
                  <a:solidFill>
                    <a:sysClr val="window" lastClr="FFFFFF">
                      <a:lumMod val="50000"/>
                    </a:sysClr>
                  </a:solidFill>
                  <a:prstDash val="solid"/>
                </a:ln>
                <a:effectLst/>
              </p:spPr>
            </p:cxnSp>
            <p:cxnSp>
              <p:nvCxnSpPr>
                <p:cNvPr id="155" name="77 Conector recto"/>
                <p:cNvCxnSpPr>
                  <a:stCxn id="147" idx="3"/>
                  <a:endCxn id="148" idx="1"/>
                </p:cNvCxnSpPr>
                <p:nvPr/>
              </p:nvCxnSpPr>
              <p:spPr>
                <a:xfrm>
                  <a:off x="3657600" y="2438400"/>
                  <a:ext cx="990600" cy="0"/>
                </a:xfrm>
                <a:prstGeom prst="line">
                  <a:avLst/>
                </a:prstGeom>
                <a:noFill/>
                <a:ln w="34925" cap="flat" cmpd="sng" algn="ctr">
                  <a:solidFill>
                    <a:sysClr val="window" lastClr="FFFFFF">
                      <a:lumMod val="50000"/>
                    </a:sysClr>
                  </a:solidFill>
                  <a:prstDash val="solid"/>
                </a:ln>
                <a:effectLst/>
              </p:spPr>
            </p:cxnSp>
            <p:cxnSp>
              <p:nvCxnSpPr>
                <p:cNvPr id="156" name="78 Conector recto"/>
                <p:cNvCxnSpPr>
                  <a:stCxn id="149" idx="3"/>
                  <a:endCxn id="150" idx="1"/>
                </p:cNvCxnSpPr>
                <p:nvPr/>
              </p:nvCxnSpPr>
              <p:spPr>
                <a:xfrm>
                  <a:off x="2209800" y="3810000"/>
                  <a:ext cx="990600" cy="0"/>
                </a:xfrm>
                <a:prstGeom prst="line">
                  <a:avLst/>
                </a:prstGeom>
                <a:noFill/>
                <a:ln w="34925" cap="flat" cmpd="sng" algn="ctr">
                  <a:solidFill>
                    <a:sysClr val="window" lastClr="FFFFFF">
                      <a:lumMod val="50000"/>
                    </a:sysClr>
                  </a:solidFill>
                  <a:prstDash val="solid"/>
                </a:ln>
                <a:effectLst/>
              </p:spPr>
            </p:cxnSp>
            <p:cxnSp>
              <p:nvCxnSpPr>
                <p:cNvPr id="157" name="79 Conector recto"/>
                <p:cNvCxnSpPr>
                  <a:stCxn id="150" idx="3"/>
                  <a:endCxn id="151" idx="1"/>
                </p:cNvCxnSpPr>
                <p:nvPr/>
              </p:nvCxnSpPr>
              <p:spPr>
                <a:xfrm>
                  <a:off x="3657600" y="3810000"/>
                  <a:ext cx="990600" cy="0"/>
                </a:xfrm>
                <a:prstGeom prst="line">
                  <a:avLst/>
                </a:prstGeom>
                <a:noFill/>
                <a:ln w="34925" cap="flat" cmpd="sng" algn="ctr">
                  <a:solidFill>
                    <a:sysClr val="window" lastClr="FFFFFF">
                      <a:lumMod val="50000"/>
                    </a:sysClr>
                  </a:solidFill>
                  <a:prstDash val="solid"/>
                </a:ln>
                <a:effectLst/>
              </p:spPr>
            </p:cxnSp>
            <p:cxnSp>
              <p:nvCxnSpPr>
                <p:cNvPr id="158" name="80 Conector recto"/>
                <p:cNvCxnSpPr>
                  <a:stCxn id="143" idx="2"/>
                  <a:endCxn id="146" idx="0"/>
                </p:cNvCxnSpPr>
                <p:nvPr/>
              </p:nvCxnSpPr>
              <p:spPr>
                <a:xfrm>
                  <a:off x="1981200" y="1295400"/>
                  <a:ext cx="0" cy="914400"/>
                </a:xfrm>
                <a:prstGeom prst="line">
                  <a:avLst/>
                </a:prstGeom>
                <a:noFill/>
                <a:ln w="34925" cap="flat" cmpd="sng" algn="ctr">
                  <a:solidFill>
                    <a:sysClr val="window" lastClr="FFFFFF">
                      <a:lumMod val="50000"/>
                    </a:sysClr>
                  </a:solidFill>
                  <a:prstDash val="solid"/>
                </a:ln>
                <a:effectLst/>
              </p:spPr>
            </p:cxnSp>
            <p:cxnSp>
              <p:nvCxnSpPr>
                <p:cNvPr id="159" name="81 Conector recto"/>
                <p:cNvCxnSpPr>
                  <a:stCxn id="144" idx="2"/>
                  <a:endCxn id="147" idx="0"/>
                </p:cNvCxnSpPr>
                <p:nvPr/>
              </p:nvCxnSpPr>
              <p:spPr>
                <a:xfrm>
                  <a:off x="3429000" y="1295400"/>
                  <a:ext cx="0" cy="914400"/>
                </a:xfrm>
                <a:prstGeom prst="line">
                  <a:avLst/>
                </a:prstGeom>
                <a:noFill/>
                <a:ln w="34925" cap="flat" cmpd="sng" algn="ctr">
                  <a:solidFill>
                    <a:sysClr val="window" lastClr="FFFFFF">
                      <a:lumMod val="50000"/>
                    </a:sysClr>
                  </a:solidFill>
                  <a:prstDash val="solid"/>
                </a:ln>
                <a:effectLst/>
              </p:spPr>
            </p:cxnSp>
            <p:cxnSp>
              <p:nvCxnSpPr>
                <p:cNvPr id="160" name="82 Conector recto"/>
                <p:cNvCxnSpPr>
                  <a:stCxn id="145" idx="2"/>
                  <a:endCxn id="148" idx="0"/>
                </p:cNvCxnSpPr>
                <p:nvPr/>
              </p:nvCxnSpPr>
              <p:spPr>
                <a:xfrm>
                  <a:off x="4876800" y="1295400"/>
                  <a:ext cx="0" cy="914400"/>
                </a:xfrm>
                <a:prstGeom prst="line">
                  <a:avLst/>
                </a:prstGeom>
                <a:noFill/>
                <a:ln w="34925" cap="flat" cmpd="sng" algn="ctr">
                  <a:solidFill>
                    <a:sysClr val="window" lastClr="FFFFFF">
                      <a:lumMod val="50000"/>
                    </a:sysClr>
                  </a:solidFill>
                  <a:prstDash val="solid"/>
                </a:ln>
                <a:effectLst/>
              </p:spPr>
            </p:cxnSp>
            <p:cxnSp>
              <p:nvCxnSpPr>
                <p:cNvPr id="161" name="83 Conector recto"/>
                <p:cNvCxnSpPr>
                  <a:stCxn id="146" idx="2"/>
                  <a:endCxn id="149" idx="0"/>
                </p:cNvCxnSpPr>
                <p:nvPr/>
              </p:nvCxnSpPr>
              <p:spPr>
                <a:xfrm>
                  <a:off x="1981200" y="2667000"/>
                  <a:ext cx="0" cy="914400"/>
                </a:xfrm>
                <a:prstGeom prst="line">
                  <a:avLst/>
                </a:prstGeom>
                <a:noFill/>
                <a:ln w="34925" cap="flat" cmpd="sng" algn="ctr">
                  <a:solidFill>
                    <a:sysClr val="window" lastClr="FFFFFF">
                      <a:lumMod val="50000"/>
                    </a:sysClr>
                  </a:solidFill>
                  <a:prstDash val="solid"/>
                </a:ln>
                <a:effectLst/>
              </p:spPr>
            </p:cxnSp>
            <p:cxnSp>
              <p:nvCxnSpPr>
                <p:cNvPr id="162" name="84 Conector recto"/>
                <p:cNvCxnSpPr>
                  <a:stCxn id="147" idx="2"/>
                  <a:endCxn id="150" idx="0"/>
                </p:cNvCxnSpPr>
                <p:nvPr/>
              </p:nvCxnSpPr>
              <p:spPr>
                <a:xfrm>
                  <a:off x="3429000" y="2667000"/>
                  <a:ext cx="0" cy="914400"/>
                </a:xfrm>
                <a:prstGeom prst="line">
                  <a:avLst/>
                </a:prstGeom>
                <a:noFill/>
                <a:ln w="34925" cap="flat" cmpd="sng" algn="ctr">
                  <a:solidFill>
                    <a:sysClr val="window" lastClr="FFFFFF">
                      <a:lumMod val="50000"/>
                    </a:sysClr>
                  </a:solidFill>
                  <a:prstDash val="solid"/>
                </a:ln>
                <a:effectLst/>
              </p:spPr>
            </p:cxnSp>
            <p:cxnSp>
              <p:nvCxnSpPr>
                <p:cNvPr id="163" name="85 Conector recto"/>
                <p:cNvCxnSpPr>
                  <a:stCxn id="148" idx="2"/>
                  <a:endCxn id="151" idx="0"/>
                </p:cNvCxnSpPr>
                <p:nvPr/>
              </p:nvCxnSpPr>
              <p:spPr>
                <a:xfrm>
                  <a:off x="4876800" y="2667000"/>
                  <a:ext cx="0" cy="914400"/>
                </a:xfrm>
                <a:prstGeom prst="line">
                  <a:avLst/>
                </a:prstGeom>
                <a:noFill/>
                <a:ln w="34925" cap="flat" cmpd="sng" algn="ctr">
                  <a:solidFill>
                    <a:sysClr val="window" lastClr="FFFFFF">
                      <a:lumMod val="50000"/>
                    </a:sysClr>
                  </a:solidFill>
                  <a:prstDash val="solid"/>
                </a:ln>
                <a:effectLst/>
              </p:spPr>
            </p:cxnSp>
          </p:grpSp>
          <p:sp>
            <p:nvSpPr>
              <p:cNvPr id="133" name="102 Rectángulo"/>
              <p:cNvSpPr/>
              <p:nvPr/>
            </p:nvSpPr>
            <p:spPr>
              <a:xfrm>
                <a:off x="1600200" y="3886200"/>
                <a:ext cx="137160" cy="137160"/>
              </a:xfrm>
              <a:prstGeom prst="rect">
                <a:avLst/>
              </a:prstGeom>
              <a:solidFill>
                <a:srgbClr val="1F497D">
                  <a:lumMod val="75000"/>
                </a:srgbClr>
              </a:solidFill>
              <a:ln w="19050" cap="flat" cmpd="sng" algn="ctr">
                <a:gradFill>
                  <a:gsLst>
                    <a:gs pos="0">
                      <a:srgbClr val="4F81BD">
                        <a:tint val="66000"/>
                        <a:satMod val="160000"/>
                      </a:srgbClr>
                    </a:gs>
                    <a:gs pos="50000">
                      <a:srgbClr val="4F81BD">
                        <a:tint val="44500"/>
                        <a:satMod val="160000"/>
                      </a:srgbClr>
                    </a:gs>
                    <a:gs pos="100000">
                      <a:srgbClr val="4F81BD">
                        <a:tint val="23500"/>
                        <a:satMod val="160000"/>
                      </a:srgbClr>
                    </a:gs>
                  </a:gsLst>
                  <a:lin ang="5400000" scaled="0"/>
                </a:gradFill>
                <a:prstDash val="solid"/>
              </a:ln>
              <a:effectLst/>
            </p:spPr>
            <p:txBody>
              <a:bodyPr rtlCol="0" anchor="ctr"/>
              <a:lstStyle>
                <a:defPPr>
                  <a:defRPr lang="es-E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000" b="0" i="0" u="none" strike="noStrike" kern="120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34" name="103 Rectángulo"/>
              <p:cNvSpPr/>
              <p:nvPr/>
            </p:nvSpPr>
            <p:spPr>
              <a:xfrm>
                <a:off x="2133600" y="3124200"/>
                <a:ext cx="137160" cy="137160"/>
              </a:xfrm>
              <a:prstGeom prst="rect">
                <a:avLst/>
              </a:prstGeom>
              <a:solidFill>
                <a:srgbClr val="1F497D">
                  <a:lumMod val="75000"/>
                </a:srgbClr>
              </a:solidFill>
              <a:ln w="19050" cap="flat" cmpd="sng" algn="ctr">
                <a:gradFill>
                  <a:gsLst>
                    <a:gs pos="0">
                      <a:srgbClr val="4F81BD">
                        <a:tint val="66000"/>
                        <a:satMod val="160000"/>
                      </a:srgbClr>
                    </a:gs>
                    <a:gs pos="50000">
                      <a:srgbClr val="4F81BD">
                        <a:tint val="44500"/>
                        <a:satMod val="160000"/>
                      </a:srgbClr>
                    </a:gs>
                    <a:gs pos="100000">
                      <a:srgbClr val="4F81BD">
                        <a:tint val="23500"/>
                        <a:satMod val="160000"/>
                      </a:srgbClr>
                    </a:gs>
                  </a:gsLst>
                  <a:lin ang="5400000" scaled="0"/>
                </a:gradFill>
                <a:prstDash val="solid"/>
              </a:ln>
              <a:effectLst/>
            </p:spPr>
            <p:txBody>
              <a:bodyPr rtlCol="0" anchor="ctr"/>
              <a:lstStyle>
                <a:defPPr>
                  <a:defRPr lang="es-E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000" b="0" i="0" u="none" strike="noStrike" kern="120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35" name="160 Rectángulo"/>
              <p:cNvSpPr/>
              <p:nvPr/>
            </p:nvSpPr>
            <p:spPr>
              <a:xfrm>
                <a:off x="3581400" y="1752600"/>
                <a:ext cx="137160" cy="137160"/>
              </a:xfrm>
              <a:prstGeom prst="rect">
                <a:avLst/>
              </a:prstGeom>
              <a:solidFill>
                <a:srgbClr val="1F497D">
                  <a:lumMod val="75000"/>
                </a:srgbClr>
              </a:solidFill>
              <a:ln w="19050" cap="flat" cmpd="sng" algn="ctr">
                <a:gradFill>
                  <a:gsLst>
                    <a:gs pos="0">
                      <a:srgbClr val="4F81BD">
                        <a:tint val="66000"/>
                        <a:satMod val="160000"/>
                      </a:srgbClr>
                    </a:gs>
                    <a:gs pos="50000">
                      <a:srgbClr val="4F81BD">
                        <a:tint val="44500"/>
                        <a:satMod val="160000"/>
                      </a:srgbClr>
                    </a:gs>
                    <a:gs pos="100000">
                      <a:srgbClr val="4F81BD">
                        <a:tint val="23500"/>
                        <a:satMod val="160000"/>
                      </a:srgbClr>
                    </a:gs>
                  </a:gsLst>
                  <a:lin ang="5400000" scaled="0"/>
                </a:gradFill>
                <a:prstDash val="solid"/>
              </a:ln>
              <a:effectLst/>
            </p:spPr>
            <p:txBody>
              <a:bodyPr rtlCol="0" anchor="ctr"/>
              <a:lstStyle>
                <a:defPPr>
                  <a:defRPr lang="es-E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000" b="0" i="0" u="none" strike="noStrike" kern="120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36" name="161 Rectángulo"/>
              <p:cNvSpPr/>
              <p:nvPr/>
            </p:nvSpPr>
            <p:spPr>
              <a:xfrm>
                <a:off x="685800" y="1981200"/>
                <a:ext cx="137160" cy="137160"/>
              </a:xfrm>
              <a:prstGeom prst="rect">
                <a:avLst/>
              </a:prstGeom>
              <a:solidFill>
                <a:srgbClr val="1F497D">
                  <a:lumMod val="75000"/>
                </a:srgbClr>
              </a:solidFill>
              <a:ln w="19050" cap="flat" cmpd="sng" algn="ctr">
                <a:gradFill>
                  <a:gsLst>
                    <a:gs pos="0">
                      <a:srgbClr val="4F81BD">
                        <a:tint val="66000"/>
                        <a:satMod val="160000"/>
                      </a:srgbClr>
                    </a:gs>
                    <a:gs pos="50000">
                      <a:srgbClr val="4F81BD">
                        <a:tint val="44500"/>
                        <a:satMod val="160000"/>
                      </a:srgbClr>
                    </a:gs>
                    <a:gs pos="100000">
                      <a:srgbClr val="4F81BD">
                        <a:tint val="23500"/>
                        <a:satMod val="160000"/>
                      </a:srgbClr>
                    </a:gs>
                  </a:gsLst>
                  <a:lin ang="5400000" scaled="0"/>
                </a:gradFill>
                <a:prstDash val="solid"/>
              </a:ln>
              <a:effectLst/>
            </p:spPr>
            <p:txBody>
              <a:bodyPr rtlCol="0" anchor="ctr"/>
              <a:lstStyle>
                <a:defPPr>
                  <a:defRPr lang="es-E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000" b="0" i="0" u="none" strike="noStrike" kern="120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37" name="162 Rectángulo"/>
              <p:cNvSpPr/>
              <p:nvPr/>
            </p:nvSpPr>
            <p:spPr>
              <a:xfrm>
                <a:off x="2590800" y="1143000"/>
                <a:ext cx="137160" cy="137160"/>
              </a:xfrm>
              <a:prstGeom prst="rect">
                <a:avLst/>
              </a:prstGeom>
              <a:solidFill>
                <a:srgbClr val="1F497D">
                  <a:lumMod val="75000"/>
                </a:srgbClr>
              </a:solidFill>
              <a:ln w="19050" cap="flat" cmpd="sng" algn="ctr">
                <a:gradFill>
                  <a:gsLst>
                    <a:gs pos="0">
                      <a:srgbClr val="4F81BD">
                        <a:tint val="66000"/>
                        <a:satMod val="160000"/>
                      </a:srgbClr>
                    </a:gs>
                    <a:gs pos="50000">
                      <a:srgbClr val="4F81BD">
                        <a:tint val="44500"/>
                        <a:satMod val="160000"/>
                      </a:srgbClr>
                    </a:gs>
                    <a:gs pos="100000">
                      <a:srgbClr val="4F81BD">
                        <a:tint val="23500"/>
                        <a:satMod val="160000"/>
                      </a:srgbClr>
                    </a:gs>
                  </a:gsLst>
                  <a:lin ang="5400000" scaled="0"/>
                </a:gradFill>
                <a:prstDash val="solid"/>
              </a:ln>
              <a:effectLst/>
            </p:spPr>
            <p:txBody>
              <a:bodyPr rtlCol="0" anchor="ctr"/>
              <a:lstStyle>
                <a:defPPr>
                  <a:defRPr lang="es-E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000" b="0" i="0" u="none" strike="noStrike" kern="120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38" name="163 Rectángulo"/>
              <p:cNvSpPr/>
              <p:nvPr/>
            </p:nvSpPr>
            <p:spPr>
              <a:xfrm>
                <a:off x="3581400" y="3505200"/>
                <a:ext cx="137160" cy="137160"/>
              </a:xfrm>
              <a:prstGeom prst="rect">
                <a:avLst/>
              </a:prstGeom>
              <a:solidFill>
                <a:srgbClr val="1F497D">
                  <a:lumMod val="75000"/>
                </a:srgbClr>
              </a:solidFill>
              <a:ln w="19050" cap="flat" cmpd="sng" algn="ctr">
                <a:gradFill>
                  <a:gsLst>
                    <a:gs pos="0">
                      <a:srgbClr val="4F81BD">
                        <a:tint val="66000"/>
                        <a:satMod val="160000"/>
                      </a:srgbClr>
                    </a:gs>
                    <a:gs pos="50000">
                      <a:srgbClr val="4F81BD">
                        <a:tint val="44500"/>
                        <a:satMod val="160000"/>
                      </a:srgbClr>
                    </a:gs>
                    <a:gs pos="100000">
                      <a:srgbClr val="4F81BD">
                        <a:tint val="23500"/>
                        <a:satMod val="160000"/>
                      </a:srgbClr>
                    </a:gs>
                  </a:gsLst>
                  <a:lin ang="5400000" scaled="0"/>
                </a:gradFill>
                <a:prstDash val="solid"/>
              </a:ln>
              <a:effectLst/>
            </p:spPr>
            <p:txBody>
              <a:bodyPr rtlCol="0" anchor="ctr"/>
              <a:lstStyle>
                <a:defPPr>
                  <a:defRPr lang="es-E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000" b="0" i="0" u="none" strike="noStrike" kern="120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39" name="164 Rectángulo"/>
              <p:cNvSpPr/>
              <p:nvPr/>
            </p:nvSpPr>
            <p:spPr>
              <a:xfrm>
                <a:off x="3581400" y="3276600"/>
                <a:ext cx="137160" cy="137160"/>
              </a:xfrm>
              <a:prstGeom prst="rect">
                <a:avLst/>
              </a:prstGeom>
              <a:solidFill>
                <a:srgbClr val="1F497D">
                  <a:lumMod val="75000"/>
                </a:srgbClr>
              </a:solidFill>
              <a:ln w="19050" cap="flat" cmpd="sng" algn="ctr">
                <a:gradFill>
                  <a:gsLst>
                    <a:gs pos="0">
                      <a:srgbClr val="4F81BD">
                        <a:tint val="66000"/>
                        <a:satMod val="160000"/>
                      </a:srgbClr>
                    </a:gs>
                    <a:gs pos="50000">
                      <a:srgbClr val="4F81BD">
                        <a:tint val="44500"/>
                        <a:satMod val="160000"/>
                      </a:srgbClr>
                    </a:gs>
                    <a:gs pos="100000">
                      <a:srgbClr val="4F81BD">
                        <a:tint val="23500"/>
                        <a:satMod val="160000"/>
                      </a:srgbClr>
                    </a:gs>
                  </a:gsLst>
                  <a:lin ang="5400000" scaled="0"/>
                </a:gradFill>
                <a:prstDash val="solid"/>
              </a:ln>
              <a:effectLst/>
            </p:spPr>
            <p:txBody>
              <a:bodyPr rtlCol="0" anchor="ctr"/>
              <a:lstStyle>
                <a:defPPr>
                  <a:defRPr lang="es-E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000" b="0" i="0" u="none" strike="noStrike" kern="120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40" name="165 Rectángulo"/>
              <p:cNvSpPr/>
              <p:nvPr/>
            </p:nvSpPr>
            <p:spPr>
              <a:xfrm>
                <a:off x="1676400" y="1143000"/>
                <a:ext cx="137160" cy="137160"/>
              </a:xfrm>
              <a:prstGeom prst="rect">
                <a:avLst/>
              </a:prstGeom>
              <a:solidFill>
                <a:srgbClr val="1F497D">
                  <a:lumMod val="75000"/>
                </a:srgbClr>
              </a:solidFill>
              <a:ln w="19050" cap="flat" cmpd="sng" algn="ctr">
                <a:gradFill>
                  <a:gsLst>
                    <a:gs pos="0">
                      <a:srgbClr val="4F81BD">
                        <a:tint val="66000"/>
                        <a:satMod val="160000"/>
                      </a:srgbClr>
                    </a:gs>
                    <a:gs pos="50000">
                      <a:srgbClr val="4F81BD">
                        <a:tint val="44500"/>
                        <a:satMod val="160000"/>
                      </a:srgbClr>
                    </a:gs>
                    <a:gs pos="100000">
                      <a:srgbClr val="4F81BD">
                        <a:tint val="23500"/>
                        <a:satMod val="160000"/>
                      </a:srgbClr>
                    </a:gs>
                  </a:gsLst>
                  <a:lin ang="5400000" scaled="0"/>
                </a:gradFill>
                <a:prstDash val="solid"/>
              </a:ln>
              <a:effectLst/>
            </p:spPr>
            <p:txBody>
              <a:bodyPr rtlCol="0" anchor="ctr"/>
              <a:lstStyle>
                <a:defPPr>
                  <a:defRPr lang="es-E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000" b="0" i="0" u="none" strike="noStrike" kern="120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41" name="166 Rectángulo"/>
              <p:cNvSpPr/>
              <p:nvPr/>
            </p:nvSpPr>
            <p:spPr>
              <a:xfrm>
                <a:off x="1447800" y="1143000"/>
                <a:ext cx="137160" cy="137160"/>
              </a:xfrm>
              <a:prstGeom prst="rect">
                <a:avLst/>
              </a:prstGeom>
              <a:solidFill>
                <a:srgbClr val="1F497D">
                  <a:lumMod val="75000"/>
                </a:srgbClr>
              </a:solidFill>
              <a:ln w="19050" cap="flat" cmpd="sng" algn="ctr">
                <a:gradFill>
                  <a:gsLst>
                    <a:gs pos="0">
                      <a:srgbClr val="4F81BD">
                        <a:tint val="66000"/>
                        <a:satMod val="160000"/>
                      </a:srgbClr>
                    </a:gs>
                    <a:gs pos="50000">
                      <a:srgbClr val="4F81BD">
                        <a:tint val="44500"/>
                        <a:satMod val="160000"/>
                      </a:srgbClr>
                    </a:gs>
                    <a:gs pos="100000">
                      <a:srgbClr val="4F81BD">
                        <a:tint val="23500"/>
                        <a:satMod val="160000"/>
                      </a:srgbClr>
                    </a:gs>
                  </a:gsLst>
                  <a:lin ang="5400000" scaled="0"/>
                </a:gradFill>
                <a:prstDash val="solid"/>
              </a:ln>
              <a:effectLst/>
            </p:spPr>
            <p:txBody>
              <a:bodyPr rtlCol="0" anchor="ctr"/>
              <a:lstStyle>
                <a:defPPr>
                  <a:defRPr lang="es-E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000" b="0" i="0" u="none" strike="noStrike" kern="120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42" name="167 Rectángulo"/>
              <p:cNvSpPr/>
              <p:nvPr/>
            </p:nvSpPr>
            <p:spPr>
              <a:xfrm>
                <a:off x="1219200" y="1143000"/>
                <a:ext cx="137160" cy="137160"/>
              </a:xfrm>
              <a:prstGeom prst="rect">
                <a:avLst/>
              </a:prstGeom>
              <a:solidFill>
                <a:srgbClr val="1F497D">
                  <a:lumMod val="75000"/>
                </a:srgbClr>
              </a:solidFill>
              <a:ln w="19050" cap="flat" cmpd="sng" algn="ctr">
                <a:gradFill>
                  <a:gsLst>
                    <a:gs pos="0">
                      <a:srgbClr val="4F81BD">
                        <a:tint val="66000"/>
                        <a:satMod val="160000"/>
                      </a:srgbClr>
                    </a:gs>
                    <a:gs pos="50000">
                      <a:srgbClr val="4F81BD">
                        <a:tint val="44500"/>
                        <a:satMod val="160000"/>
                      </a:srgbClr>
                    </a:gs>
                    <a:gs pos="100000">
                      <a:srgbClr val="4F81BD">
                        <a:tint val="23500"/>
                        <a:satMod val="160000"/>
                      </a:srgbClr>
                    </a:gs>
                  </a:gsLst>
                  <a:lin ang="5400000" scaled="0"/>
                </a:gradFill>
                <a:prstDash val="solid"/>
              </a:ln>
              <a:effectLst/>
            </p:spPr>
            <p:txBody>
              <a:bodyPr rtlCol="0" anchor="ctr"/>
              <a:lstStyle>
                <a:defPPr>
                  <a:defRPr lang="es-E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000" b="0" i="0" u="none" strike="noStrike" kern="120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cxnSp>
          <p:nvCxnSpPr>
            <p:cNvPr id="16" name="171 Conector recto"/>
            <p:cNvCxnSpPr/>
            <p:nvPr/>
          </p:nvCxnSpPr>
          <p:spPr>
            <a:xfrm flipV="1">
              <a:off x="3962400" y="3124200"/>
              <a:ext cx="0" cy="609600"/>
            </a:xfrm>
            <a:prstGeom prst="line">
              <a:avLst/>
            </a:prstGeom>
            <a:noFill/>
            <a:ln w="31750" cap="flat" cmpd="sng" algn="ctr">
              <a:solidFill>
                <a:sysClr val="window" lastClr="FFFFFF">
                  <a:lumMod val="50000"/>
                </a:sysClr>
              </a:solidFill>
              <a:prstDash val="solid"/>
            </a:ln>
            <a:effectLst/>
          </p:spPr>
        </p:cxnSp>
        <p:cxnSp>
          <p:nvCxnSpPr>
            <p:cNvPr id="17" name="172 Conector recto"/>
            <p:cNvCxnSpPr/>
            <p:nvPr/>
          </p:nvCxnSpPr>
          <p:spPr>
            <a:xfrm flipV="1">
              <a:off x="5029200" y="2514600"/>
              <a:ext cx="0" cy="609600"/>
            </a:xfrm>
            <a:prstGeom prst="line">
              <a:avLst/>
            </a:prstGeom>
            <a:noFill/>
            <a:ln w="31750" cap="flat" cmpd="sng" algn="ctr">
              <a:solidFill>
                <a:sysClr val="window" lastClr="FFFFFF">
                  <a:lumMod val="50000"/>
                </a:sysClr>
              </a:solidFill>
              <a:prstDash val="solid"/>
            </a:ln>
            <a:effectLst/>
          </p:spPr>
        </p:cxnSp>
        <p:cxnSp>
          <p:nvCxnSpPr>
            <p:cNvPr id="18" name="173 Conector recto"/>
            <p:cNvCxnSpPr/>
            <p:nvPr/>
          </p:nvCxnSpPr>
          <p:spPr>
            <a:xfrm flipV="1">
              <a:off x="6019800" y="1905000"/>
              <a:ext cx="0" cy="609600"/>
            </a:xfrm>
            <a:prstGeom prst="line">
              <a:avLst/>
            </a:prstGeom>
            <a:noFill/>
            <a:ln w="31750" cap="flat" cmpd="sng" algn="ctr">
              <a:solidFill>
                <a:sysClr val="window" lastClr="FFFFFF">
                  <a:lumMod val="50000"/>
                </a:sysClr>
              </a:solidFill>
              <a:prstDash val="solid"/>
            </a:ln>
            <a:effectLst/>
          </p:spPr>
        </p:cxnSp>
        <p:cxnSp>
          <p:nvCxnSpPr>
            <p:cNvPr id="19" name="174 Conector recto"/>
            <p:cNvCxnSpPr/>
            <p:nvPr/>
          </p:nvCxnSpPr>
          <p:spPr>
            <a:xfrm flipV="1">
              <a:off x="4038600" y="1981200"/>
              <a:ext cx="0" cy="609600"/>
            </a:xfrm>
            <a:prstGeom prst="line">
              <a:avLst/>
            </a:prstGeom>
            <a:noFill/>
            <a:ln w="31750" cap="flat" cmpd="sng" algn="ctr">
              <a:solidFill>
                <a:sysClr val="window" lastClr="FFFFFF">
                  <a:lumMod val="50000"/>
                </a:sysClr>
              </a:solidFill>
              <a:prstDash val="solid"/>
            </a:ln>
            <a:effectLst/>
          </p:spPr>
        </p:cxnSp>
        <p:cxnSp>
          <p:nvCxnSpPr>
            <p:cNvPr id="20" name="175 Conector recto"/>
            <p:cNvCxnSpPr/>
            <p:nvPr/>
          </p:nvCxnSpPr>
          <p:spPr>
            <a:xfrm flipV="1">
              <a:off x="4114800" y="838200"/>
              <a:ext cx="0" cy="609600"/>
            </a:xfrm>
            <a:prstGeom prst="line">
              <a:avLst/>
            </a:prstGeom>
            <a:noFill/>
            <a:ln w="31750" cap="flat" cmpd="sng" algn="ctr">
              <a:solidFill>
                <a:sysClr val="window" lastClr="FFFFFF">
                  <a:lumMod val="50000"/>
                </a:sysClr>
              </a:solidFill>
              <a:prstDash val="solid"/>
            </a:ln>
            <a:effectLst/>
          </p:spPr>
        </p:cxnSp>
        <p:cxnSp>
          <p:nvCxnSpPr>
            <p:cNvPr id="21" name="176 Conector recto"/>
            <p:cNvCxnSpPr/>
            <p:nvPr/>
          </p:nvCxnSpPr>
          <p:spPr>
            <a:xfrm flipV="1">
              <a:off x="3048000" y="2590800"/>
              <a:ext cx="0" cy="609600"/>
            </a:xfrm>
            <a:prstGeom prst="line">
              <a:avLst/>
            </a:prstGeom>
            <a:noFill/>
            <a:ln w="31750" cap="flat" cmpd="sng" algn="ctr">
              <a:solidFill>
                <a:sysClr val="window" lastClr="FFFFFF">
                  <a:lumMod val="50000"/>
                </a:sysClr>
              </a:solidFill>
              <a:prstDash val="solid"/>
            </a:ln>
            <a:effectLst/>
          </p:spPr>
        </p:cxnSp>
        <p:cxnSp>
          <p:nvCxnSpPr>
            <p:cNvPr id="22" name="177 Conector recto"/>
            <p:cNvCxnSpPr/>
            <p:nvPr/>
          </p:nvCxnSpPr>
          <p:spPr>
            <a:xfrm flipV="1">
              <a:off x="3048000" y="1447800"/>
              <a:ext cx="0" cy="609600"/>
            </a:xfrm>
            <a:prstGeom prst="line">
              <a:avLst/>
            </a:prstGeom>
            <a:noFill/>
            <a:ln w="31750" cap="flat" cmpd="sng" algn="ctr">
              <a:solidFill>
                <a:sysClr val="window" lastClr="FFFFFF">
                  <a:lumMod val="50000"/>
                </a:sysClr>
              </a:solidFill>
              <a:prstDash val="solid"/>
            </a:ln>
            <a:effectLst/>
          </p:spPr>
        </p:cxnSp>
        <p:cxnSp>
          <p:nvCxnSpPr>
            <p:cNvPr id="23" name="178 Conector recto"/>
            <p:cNvCxnSpPr/>
            <p:nvPr/>
          </p:nvCxnSpPr>
          <p:spPr>
            <a:xfrm flipV="1">
              <a:off x="2057400" y="1981200"/>
              <a:ext cx="0" cy="609600"/>
            </a:xfrm>
            <a:prstGeom prst="line">
              <a:avLst/>
            </a:prstGeom>
            <a:noFill/>
            <a:ln w="31750" cap="flat" cmpd="sng" algn="ctr">
              <a:solidFill>
                <a:sysClr val="window" lastClr="FFFFFF">
                  <a:lumMod val="50000"/>
                </a:sysClr>
              </a:solidFill>
              <a:prstDash val="solid"/>
            </a:ln>
            <a:effectLst/>
          </p:spPr>
        </p:cxnSp>
        <p:cxnSp>
          <p:nvCxnSpPr>
            <p:cNvPr id="24" name="179 Conector recto"/>
            <p:cNvCxnSpPr/>
            <p:nvPr/>
          </p:nvCxnSpPr>
          <p:spPr>
            <a:xfrm flipV="1">
              <a:off x="5029200" y="1371600"/>
              <a:ext cx="0" cy="609600"/>
            </a:xfrm>
            <a:prstGeom prst="line">
              <a:avLst/>
            </a:prstGeom>
            <a:noFill/>
            <a:ln w="31750" cap="flat" cmpd="sng" algn="ctr">
              <a:solidFill>
                <a:sysClr val="window" lastClr="FFFFFF">
                  <a:lumMod val="50000"/>
                </a:sysClr>
              </a:solidFill>
              <a:prstDash val="solid"/>
            </a:ln>
            <a:effectLst/>
          </p:spPr>
        </p:cxnSp>
        <p:grpSp>
          <p:nvGrpSpPr>
            <p:cNvPr id="25" name="168 Grupo"/>
            <p:cNvGrpSpPr/>
            <p:nvPr/>
          </p:nvGrpSpPr>
          <p:grpSpPr>
            <a:xfrm>
              <a:off x="2362200" y="381000"/>
              <a:ext cx="3352800" cy="3200400"/>
              <a:chOff x="5334000" y="914400"/>
              <a:chExt cx="3352800" cy="3200400"/>
            </a:xfrm>
            <a:scene3d>
              <a:camera prst="isometricTopUp"/>
              <a:lightRig rig="threePt" dir="t"/>
            </a:scene3d>
          </p:grpSpPr>
          <p:grpSp>
            <p:nvGrpSpPr>
              <p:cNvPr id="50" name="42 Grupo"/>
              <p:cNvGrpSpPr/>
              <p:nvPr/>
            </p:nvGrpSpPr>
            <p:grpSpPr>
              <a:xfrm>
                <a:off x="5334000" y="914400"/>
                <a:ext cx="3352800" cy="3200400"/>
                <a:chOff x="1752600" y="838200"/>
                <a:chExt cx="3352800" cy="3200400"/>
              </a:xfrm>
            </p:grpSpPr>
            <p:sp>
              <p:nvSpPr>
                <p:cNvPr id="111" name="43 Rectángulo"/>
                <p:cNvSpPr/>
                <p:nvPr/>
              </p:nvSpPr>
              <p:spPr>
                <a:xfrm>
                  <a:off x="1752600" y="838200"/>
                  <a:ext cx="457200" cy="457200"/>
                </a:xfrm>
                <a:prstGeom prst="rect">
                  <a:avLst/>
                </a:prstGeom>
                <a:solidFill>
                  <a:sysClr val="window" lastClr="FFFFFF">
                    <a:lumMod val="85000"/>
                  </a:sysClr>
                </a:solidFill>
                <a:ln w="25400" cap="flat" cmpd="sng" algn="ctr">
                  <a:solidFill>
                    <a:srgbClr val="4F81BD">
                      <a:shade val="50000"/>
                    </a:srgbClr>
                  </a:solidFill>
                  <a:prstDash val="solid"/>
                </a:ln>
                <a:effectLst/>
              </p:spPr>
              <p:txBody>
                <a:bodyPr rtlCol="0" anchor="ctr"/>
                <a:lstStyle>
                  <a:defPPr>
                    <a:defRPr lang="es-E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000" b="0" i="0" u="none" strike="noStrike" kern="1200" cap="none" spc="0" normalizeH="0" baseline="0" noProof="0">
                    <a:ln>
                      <a:noFill/>
                    </a:ln>
                    <a:solidFill>
                      <a:sysClr val="window" lastClr="FFFFFF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112" name="44 Rectángulo"/>
                <p:cNvSpPr/>
                <p:nvPr/>
              </p:nvSpPr>
              <p:spPr>
                <a:xfrm>
                  <a:off x="3200400" y="838200"/>
                  <a:ext cx="457200" cy="457200"/>
                </a:xfrm>
                <a:prstGeom prst="rect">
                  <a:avLst/>
                </a:prstGeom>
                <a:solidFill>
                  <a:sysClr val="window" lastClr="FFFFFF">
                    <a:lumMod val="85000"/>
                  </a:sysClr>
                </a:solidFill>
                <a:ln w="25400" cap="flat" cmpd="sng" algn="ctr">
                  <a:solidFill>
                    <a:srgbClr val="4F81BD">
                      <a:shade val="50000"/>
                    </a:srgbClr>
                  </a:solidFill>
                  <a:prstDash val="solid"/>
                </a:ln>
                <a:effectLst/>
              </p:spPr>
              <p:txBody>
                <a:bodyPr rtlCol="0" anchor="ctr"/>
                <a:lstStyle>
                  <a:defPPr>
                    <a:defRPr lang="es-E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000" b="0" i="0" u="none" strike="noStrike" kern="1200" cap="none" spc="0" normalizeH="0" baseline="0" noProof="0">
                    <a:ln>
                      <a:noFill/>
                    </a:ln>
                    <a:solidFill>
                      <a:sysClr val="window" lastClr="FFFFFF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113" name="45 Rectángulo"/>
                <p:cNvSpPr/>
                <p:nvPr/>
              </p:nvSpPr>
              <p:spPr>
                <a:xfrm>
                  <a:off x="4648200" y="838200"/>
                  <a:ext cx="457200" cy="457200"/>
                </a:xfrm>
                <a:prstGeom prst="rect">
                  <a:avLst/>
                </a:prstGeom>
                <a:solidFill>
                  <a:sysClr val="window" lastClr="FFFFFF">
                    <a:lumMod val="85000"/>
                  </a:sysClr>
                </a:solidFill>
                <a:ln w="25400" cap="flat" cmpd="sng" algn="ctr">
                  <a:solidFill>
                    <a:srgbClr val="4F81BD">
                      <a:shade val="50000"/>
                    </a:srgbClr>
                  </a:solidFill>
                  <a:prstDash val="solid"/>
                </a:ln>
                <a:effectLst/>
              </p:spPr>
              <p:txBody>
                <a:bodyPr rtlCol="0" anchor="ctr"/>
                <a:lstStyle>
                  <a:defPPr>
                    <a:defRPr lang="es-E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000" b="0" i="0" u="none" strike="noStrike" kern="1200" cap="none" spc="0" normalizeH="0" baseline="0" noProof="0">
                    <a:ln>
                      <a:noFill/>
                    </a:ln>
                    <a:solidFill>
                      <a:sysClr val="window" lastClr="FFFFFF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114" name="46 Rectángulo"/>
                <p:cNvSpPr/>
                <p:nvPr/>
              </p:nvSpPr>
              <p:spPr>
                <a:xfrm>
                  <a:off x="1752600" y="2209800"/>
                  <a:ext cx="457200" cy="457200"/>
                </a:xfrm>
                <a:prstGeom prst="rect">
                  <a:avLst/>
                </a:prstGeom>
                <a:solidFill>
                  <a:sysClr val="window" lastClr="FFFFFF">
                    <a:lumMod val="85000"/>
                  </a:sysClr>
                </a:solidFill>
                <a:ln w="25400" cap="flat" cmpd="sng" algn="ctr">
                  <a:solidFill>
                    <a:srgbClr val="4F81BD">
                      <a:shade val="50000"/>
                    </a:srgbClr>
                  </a:solidFill>
                  <a:prstDash val="solid"/>
                </a:ln>
                <a:effectLst/>
              </p:spPr>
              <p:txBody>
                <a:bodyPr rtlCol="0" anchor="ctr"/>
                <a:lstStyle>
                  <a:defPPr>
                    <a:defRPr lang="es-E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000" b="0" i="0" u="none" strike="noStrike" kern="1200" cap="none" spc="0" normalizeH="0" baseline="0" noProof="0">
                    <a:ln>
                      <a:noFill/>
                    </a:ln>
                    <a:solidFill>
                      <a:sysClr val="window" lastClr="FFFFFF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115" name="47 Rectángulo"/>
                <p:cNvSpPr/>
                <p:nvPr/>
              </p:nvSpPr>
              <p:spPr>
                <a:xfrm>
                  <a:off x="3200400" y="2209800"/>
                  <a:ext cx="457200" cy="457200"/>
                </a:xfrm>
                <a:prstGeom prst="rect">
                  <a:avLst/>
                </a:prstGeom>
                <a:solidFill>
                  <a:sysClr val="window" lastClr="FFFFFF">
                    <a:lumMod val="85000"/>
                  </a:sysClr>
                </a:solidFill>
                <a:ln w="25400" cap="flat" cmpd="sng" algn="ctr">
                  <a:solidFill>
                    <a:srgbClr val="4F81BD">
                      <a:shade val="50000"/>
                    </a:srgbClr>
                  </a:solidFill>
                  <a:prstDash val="solid"/>
                </a:ln>
                <a:effectLst/>
              </p:spPr>
              <p:txBody>
                <a:bodyPr rtlCol="0" anchor="ctr"/>
                <a:lstStyle>
                  <a:defPPr>
                    <a:defRPr lang="es-E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000" b="0" i="0" u="none" strike="noStrike" kern="1200" cap="none" spc="0" normalizeH="0" baseline="0" noProof="0">
                    <a:ln>
                      <a:noFill/>
                    </a:ln>
                    <a:solidFill>
                      <a:sysClr val="window" lastClr="FFFFFF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116" name="48 Rectángulo"/>
                <p:cNvSpPr/>
                <p:nvPr/>
              </p:nvSpPr>
              <p:spPr>
                <a:xfrm>
                  <a:off x="4648200" y="2209800"/>
                  <a:ext cx="457200" cy="457200"/>
                </a:xfrm>
                <a:prstGeom prst="rect">
                  <a:avLst/>
                </a:prstGeom>
                <a:solidFill>
                  <a:sysClr val="window" lastClr="FFFFFF">
                    <a:lumMod val="85000"/>
                  </a:sysClr>
                </a:solidFill>
                <a:ln w="25400" cap="flat" cmpd="sng" algn="ctr">
                  <a:solidFill>
                    <a:srgbClr val="4F81BD">
                      <a:shade val="50000"/>
                    </a:srgbClr>
                  </a:solidFill>
                  <a:prstDash val="solid"/>
                </a:ln>
                <a:effectLst/>
              </p:spPr>
              <p:txBody>
                <a:bodyPr rtlCol="0" anchor="ctr"/>
                <a:lstStyle>
                  <a:defPPr>
                    <a:defRPr lang="es-E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000" b="0" i="0" u="none" strike="noStrike" kern="1200" cap="none" spc="0" normalizeH="0" baseline="0" noProof="0">
                    <a:ln>
                      <a:noFill/>
                    </a:ln>
                    <a:solidFill>
                      <a:sysClr val="window" lastClr="FFFFFF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117" name="49 Rectángulo"/>
                <p:cNvSpPr/>
                <p:nvPr/>
              </p:nvSpPr>
              <p:spPr>
                <a:xfrm>
                  <a:off x="1752600" y="3581400"/>
                  <a:ext cx="457200" cy="457200"/>
                </a:xfrm>
                <a:prstGeom prst="rect">
                  <a:avLst/>
                </a:prstGeom>
                <a:solidFill>
                  <a:sysClr val="window" lastClr="FFFFFF">
                    <a:lumMod val="85000"/>
                  </a:sysClr>
                </a:solidFill>
                <a:ln w="25400" cap="flat" cmpd="sng" algn="ctr">
                  <a:solidFill>
                    <a:srgbClr val="4F81BD">
                      <a:shade val="50000"/>
                    </a:srgbClr>
                  </a:solidFill>
                  <a:prstDash val="solid"/>
                </a:ln>
                <a:effectLst/>
              </p:spPr>
              <p:txBody>
                <a:bodyPr rtlCol="0" anchor="ctr"/>
                <a:lstStyle>
                  <a:defPPr>
                    <a:defRPr lang="es-E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000" b="0" i="0" u="none" strike="noStrike" kern="1200" cap="none" spc="0" normalizeH="0" baseline="0" noProof="0">
                    <a:ln>
                      <a:noFill/>
                    </a:ln>
                    <a:solidFill>
                      <a:sysClr val="window" lastClr="FFFFFF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118" name="50 Rectángulo"/>
                <p:cNvSpPr/>
                <p:nvPr/>
              </p:nvSpPr>
              <p:spPr>
                <a:xfrm>
                  <a:off x="3200400" y="3581400"/>
                  <a:ext cx="457200" cy="457200"/>
                </a:xfrm>
                <a:prstGeom prst="rect">
                  <a:avLst/>
                </a:prstGeom>
                <a:solidFill>
                  <a:sysClr val="window" lastClr="FFFFFF">
                    <a:lumMod val="85000"/>
                  </a:sysClr>
                </a:solidFill>
                <a:ln w="25400" cap="flat" cmpd="sng" algn="ctr">
                  <a:solidFill>
                    <a:srgbClr val="4F81BD">
                      <a:shade val="50000"/>
                    </a:srgbClr>
                  </a:solidFill>
                  <a:prstDash val="solid"/>
                </a:ln>
                <a:effectLst/>
              </p:spPr>
              <p:txBody>
                <a:bodyPr rtlCol="0" anchor="ctr"/>
                <a:lstStyle>
                  <a:defPPr>
                    <a:defRPr lang="es-E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000" b="0" i="0" u="none" strike="noStrike" kern="1200" cap="none" spc="0" normalizeH="0" baseline="0" noProof="0">
                    <a:ln>
                      <a:noFill/>
                    </a:ln>
                    <a:solidFill>
                      <a:sysClr val="window" lastClr="FFFFFF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119" name="51 Rectángulo"/>
                <p:cNvSpPr/>
                <p:nvPr/>
              </p:nvSpPr>
              <p:spPr>
                <a:xfrm>
                  <a:off x="4648200" y="3581400"/>
                  <a:ext cx="457200" cy="457200"/>
                </a:xfrm>
                <a:prstGeom prst="rect">
                  <a:avLst/>
                </a:prstGeom>
                <a:solidFill>
                  <a:sysClr val="window" lastClr="FFFFFF">
                    <a:lumMod val="85000"/>
                  </a:sysClr>
                </a:solidFill>
                <a:ln w="25400" cap="flat" cmpd="sng" algn="ctr">
                  <a:solidFill>
                    <a:srgbClr val="4F81BD">
                      <a:shade val="50000"/>
                    </a:srgbClr>
                  </a:solidFill>
                  <a:prstDash val="solid"/>
                </a:ln>
                <a:effectLst/>
              </p:spPr>
              <p:txBody>
                <a:bodyPr rtlCol="0" anchor="ctr"/>
                <a:lstStyle>
                  <a:defPPr>
                    <a:defRPr lang="es-E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000" b="0" i="0" u="none" strike="noStrike" kern="1200" cap="none" spc="0" normalizeH="0" baseline="0" noProof="0">
                    <a:ln>
                      <a:noFill/>
                    </a:ln>
                    <a:solidFill>
                      <a:sysClr val="window" lastClr="FFFFFF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cxnSp>
              <p:nvCxnSpPr>
                <p:cNvPr id="120" name="52 Conector recto"/>
                <p:cNvCxnSpPr>
                  <a:stCxn id="111" idx="3"/>
                  <a:endCxn id="112" idx="1"/>
                </p:cNvCxnSpPr>
                <p:nvPr/>
              </p:nvCxnSpPr>
              <p:spPr>
                <a:xfrm>
                  <a:off x="2209800" y="1066800"/>
                  <a:ext cx="990600" cy="0"/>
                </a:xfrm>
                <a:prstGeom prst="line">
                  <a:avLst/>
                </a:prstGeom>
                <a:noFill/>
                <a:ln w="34925" cap="flat" cmpd="sng" algn="ctr">
                  <a:solidFill>
                    <a:sysClr val="window" lastClr="FFFFFF">
                      <a:lumMod val="50000"/>
                    </a:sysClr>
                  </a:solidFill>
                  <a:prstDash val="solid"/>
                </a:ln>
                <a:effectLst/>
              </p:spPr>
            </p:cxnSp>
            <p:cxnSp>
              <p:nvCxnSpPr>
                <p:cNvPr id="121" name="53 Conector recto"/>
                <p:cNvCxnSpPr>
                  <a:stCxn id="112" idx="3"/>
                  <a:endCxn id="113" idx="1"/>
                </p:cNvCxnSpPr>
                <p:nvPr/>
              </p:nvCxnSpPr>
              <p:spPr>
                <a:xfrm>
                  <a:off x="3657600" y="1066800"/>
                  <a:ext cx="990600" cy="0"/>
                </a:xfrm>
                <a:prstGeom prst="line">
                  <a:avLst/>
                </a:prstGeom>
                <a:noFill/>
                <a:ln w="34925" cap="flat" cmpd="sng" algn="ctr">
                  <a:solidFill>
                    <a:sysClr val="window" lastClr="FFFFFF">
                      <a:lumMod val="50000"/>
                    </a:sysClr>
                  </a:solidFill>
                  <a:prstDash val="solid"/>
                </a:ln>
                <a:effectLst/>
              </p:spPr>
            </p:cxnSp>
            <p:cxnSp>
              <p:nvCxnSpPr>
                <p:cNvPr id="122" name="54 Conector recto"/>
                <p:cNvCxnSpPr>
                  <a:stCxn id="114" idx="3"/>
                  <a:endCxn id="115" idx="1"/>
                </p:cNvCxnSpPr>
                <p:nvPr/>
              </p:nvCxnSpPr>
              <p:spPr>
                <a:xfrm>
                  <a:off x="2209800" y="2438400"/>
                  <a:ext cx="990600" cy="0"/>
                </a:xfrm>
                <a:prstGeom prst="line">
                  <a:avLst/>
                </a:prstGeom>
                <a:noFill/>
                <a:ln w="34925" cap="flat" cmpd="sng" algn="ctr">
                  <a:solidFill>
                    <a:sysClr val="window" lastClr="FFFFFF">
                      <a:lumMod val="50000"/>
                    </a:sysClr>
                  </a:solidFill>
                  <a:prstDash val="solid"/>
                </a:ln>
                <a:effectLst/>
              </p:spPr>
            </p:cxnSp>
            <p:cxnSp>
              <p:nvCxnSpPr>
                <p:cNvPr id="123" name="55 Conector recto"/>
                <p:cNvCxnSpPr>
                  <a:stCxn id="115" idx="3"/>
                  <a:endCxn id="116" idx="1"/>
                </p:cNvCxnSpPr>
                <p:nvPr/>
              </p:nvCxnSpPr>
              <p:spPr>
                <a:xfrm>
                  <a:off x="3657600" y="2438400"/>
                  <a:ext cx="990600" cy="0"/>
                </a:xfrm>
                <a:prstGeom prst="line">
                  <a:avLst/>
                </a:prstGeom>
                <a:noFill/>
                <a:ln w="34925" cap="flat" cmpd="sng" algn="ctr">
                  <a:solidFill>
                    <a:sysClr val="window" lastClr="FFFFFF">
                      <a:lumMod val="50000"/>
                    </a:sysClr>
                  </a:solidFill>
                  <a:prstDash val="solid"/>
                </a:ln>
                <a:effectLst/>
              </p:spPr>
            </p:cxnSp>
            <p:cxnSp>
              <p:nvCxnSpPr>
                <p:cNvPr id="124" name="56 Conector recto"/>
                <p:cNvCxnSpPr>
                  <a:stCxn id="117" idx="3"/>
                  <a:endCxn id="118" idx="1"/>
                </p:cNvCxnSpPr>
                <p:nvPr/>
              </p:nvCxnSpPr>
              <p:spPr>
                <a:xfrm>
                  <a:off x="2209800" y="3810000"/>
                  <a:ext cx="990600" cy="0"/>
                </a:xfrm>
                <a:prstGeom prst="line">
                  <a:avLst/>
                </a:prstGeom>
                <a:noFill/>
                <a:ln w="34925" cap="flat" cmpd="sng" algn="ctr">
                  <a:solidFill>
                    <a:sysClr val="window" lastClr="FFFFFF">
                      <a:lumMod val="50000"/>
                    </a:sysClr>
                  </a:solidFill>
                  <a:prstDash val="solid"/>
                </a:ln>
                <a:effectLst/>
              </p:spPr>
            </p:cxnSp>
            <p:cxnSp>
              <p:nvCxnSpPr>
                <p:cNvPr id="125" name="57 Conector recto"/>
                <p:cNvCxnSpPr>
                  <a:stCxn id="118" idx="3"/>
                  <a:endCxn id="119" idx="1"/>
                </p:cNvCxnSpPr>
                <p:nvPr/>
              </p:nvCxnSpPr>
              <p:spPr>
                <a:xfrm>
                  <a:off x="3657600" y="3810000"/>
                  <a:ext cx="990600" cy="0"/>
                </a:xfrm>
                <a:prstGeom prst="line">
                  <a:avLst/>
                </a:prstGeom>
                <a:noFill/>
                <a:ln w="34925" cap="flat" cmpd="sng" algn="ctr">
                  <a:solidFill>
                    <a:sysClr val="window" lastClr="FFFFFF">
                      <a:lumMod val="50000"/>
                    </a:sysClr>
                  </a:solidFill>
                  <a:prstDash val="solid"/>
                </a:ln>
                <a:effectLst/>
              </p:spPr>
            </p:cxnSp>
            <p:cxnSp>
              <p:nvCxnSpPr>
                <p:cNvPr id="126" name="58 Conector recto"/>
                <p:cNvCxnSpPr>
                  <a:stCxn id="111" idx="2"/>
                  <a:endCxn id="114" idx="0"/>
                </p:cNvCxnSpPr>
                <p:nvPr/>
              </p:nvCxnSpPr>
              <p:spPr>
                <a:xfrm>
                  <a:off x="1981200" y="1295400"/>
                  <a:ext cx="0" cy="914400"/>
                </a:xfrm>
                <a:prstGeom prst="line">
                  <a:avLst/>
                </a:prstGeom>
                <a:noFill/>
                <a:ln w="34925" cap="flat" cmpd="sng" algn="ctr">
                  <a:solidFill>
                    <a:sysClr val="window" lastClr="FFFFFF">
                      <a:lumMod val="50000"/>
                    </a:sysClr>
                  </a:solidFill>
                  <a:prstDash val="solid"/>
                </a:ln>
                <a:effectLst/>
              </p:spPr>
            </p:cxnSp>
            <p:cxnSp>
              <p:nvCxnSpPr>
                <p:cNvPr id="127" name="59 Conector recto"/>
                <p:cNvCxnSpPr>
                  <a:stCxn id="112" idx="2"/>
                  <a:endCxn id="115" idx="0"/>
                </p:cNvCxnSpPr>
                <p:nvPr/>
              </p:nvCxnSpPr>
              <p:spPr>
                <a:xfrm>
                  <a:off x="3429000" y="1295400"/>
                  <a:ext cx="0" cy="914400"/>
                </a:xfrm>
                <a:prstGeom prst="line">
                  <a:avLst/>
                </a:prstGeom>
                <a:noFill/>
                <a:ln w="34925" cap="flat" cmpd="sng" algn="ctr">
                  <a:solidFill>
                    <a:sysClr val="window" lastClr="FFFFFF">
                      <a:lumMod val="50000"/>
                    </a:sysClr>
                  </a:solidFill>
                  <a:prstDash val="solid"/>
                </a:ln>
                <a:effectLst/>
              </p:spPr>
            </p:cxnSp>
            <p:cxnSp>
              <p:nvCxnSpPr>
                <p:cNvPr id="128" name="60 Conector recto"/>
                <p:cNvCxnSpPr>
                  <a:stCxn id="113" idx="2"/>
                  <a:endCxn id="116" idx="0"/>
                </p:cNvCxnSpPr>
                <p:nvPr/>
              </p:nvCxnSpPr>
              <p:spPr>
                <a:xfrm>
                  <a:off x="4876800" y="1295400"/>
                  <a:ext cx="0" cy="914400"/>
                </a:xfrm>
                <a:prstGeom prst="line">
                  <a:avLst/>
                </a:prstGeom>
                <a:noFill/>
                <a:ln w="34925" cap="flat" cmpd="sng" algn="ctr">
                  <a:solidFill>
                    <a:sysClr val="window" lastClr="FFFFFF">
                      <a:lumMod val="50000"/>
                    </a:sysClr>
                  </a:solidFill>
                  <a:prstDash val="solid"/>
                </a:ln>
                <a:effectLst/>
              </p:spPr>
            </p:cxnSp>
            <p:cxnSp>
              <p:nvCxnSpPr>
                <p:cNvPr id="129" name="61 Conector recto"/>
                <p:cNvCxnSpPr>
                  <a:stCxn id="114" idx="2"/>
                  <a:endCxn id="117" idx="0"/>
                </p:cNvCxnSpPr>
                <p:nvPr/>
              </p:nvCxnSpPr>
              <p:spPr>
                <a:xfrm>
                  <a:off x="1981200" y="2667000"/>
                  <a:ext cx="0" cy="914400"/>
                </a:xfrm>
                <a:prstGeom prst="line">
                  <a:avLst/>
                </a:prstGeom>
                <a:noFill/>
                <a:ln w="34925" cap="flat" cmpd="sng" algn="ctr">
                  <a:solidFill>
                    <a:sysClr val="window" lastClr="FFFFFF">
                      <a:lumMod val="50000"/>
                    </a:sysClr>
                  </a:solidFill>
                  <a:prstDash val="solid"/>
                </a:ln>
                <a:effectLst/>
              </p:spPr>
            </p:cxnSp>
            <p:cxnSp>
              <p:nvCxnSpPr>
                <p:cNvPr id="130" name="62 Conector recto"/>
                <p:cNvCxnSpPr>
                  <a:stCxn id="115" idx="2"/>
                  <a:endCxn id="118" idx="0"/>
                </p:cNvCxnSpPr>
                <p:nvPr/>
              </p:nvCxnSpPr>
              <p:spPr>
                <a:xfrm>
                  <a:off x="3429000" y="2667000"/>
                  <a:ext cx="0" cy="914400"/>
                </a:xfrm>
                <a:prstGeom prst="line">
                  <a:avLst/>
                </a:prstGeom>
                <a:noFill/>
                <a:ln w="34925" cap="flat" cmpd="sng" algn="ctr">
                  <a:solidFill>
                    <a:sysClr val="window" lastClr="FFFFFF">
                      <a:lumMod val="50000"/>
                    </a:sysClr>
                  </a:solidFill>
                  <a:prstDash val="solid"/>
                </a:ln>
                <a:effectLst/>
              </p:spPr>
            </p:cxnSp>
            <p:cxnSp>
              <p:nvCxnSpPr>
                <p:cNvPr id="131" name="63 Conector recto"/>
                <p:cNvCxnSpPr>
                  <a:stCxn id="116" idx="2"/>
                  <a:endCxn id="119" idx="0"/>
                </p:cNvCxnSpPr>
                <p:nvPr/>
              </p:nvCxnSpPr>
              <p:spPr>
                <a:xfrm>
                  <a:off x="4876800" y="2667000"/>
                  <a:ext cx="0" cy="914400"/>
                </a:xfrm>
                <a:prstGeom prst="line">
                  <a:avLst/>
                </a:prstGeom>
                <a:noFill/>
                <a:ln w="34925" cap="flat" cmpd="sng" algn="ctr">
                  <a:solidFill>
                    <a:sysClr val="window" lastClr="FFFFFF">
                      <a:lumMod val="50000"/>
                    </a:sysClr>
                  </a:solidFill>
                  <a:prstDash val="solid"/>
                </a:ln>
                <a:effectLst/>
              </p:spPr>
            </p:cxnSp>
          </p:grpSp>
          <p:grpSp>
            <p:nvGrpSpPr>
              <p:cNvPr id="51" name="104 Grupo"/>
              <p:cNvGrpSpPr/>
              <p:nvPr/>
            </p:nvGrpSpPr>
            <p:grpSpPr>
              <a:xfrm>
                <a:off x="5867400" y="3810000"/>
                <a:ext cx="822960" cy="137160"/>
                <a:chOff x="5867400" y="3810000"/>
                <a:chExt cx="822960" cy="137160"/>
              </a:xfrm>
            </p:grpSpPr>
            <p:sp>
              <p:nvSpPr>
                <p:cNvPr id="107" name="98 Rectángulo"/>
                <p:cNvSpPr/>
                <p:nvPr/>
              </p:nvSpPr>
              <p:spPr>
                <a:xfrm>
                  <a:off x="5867400" y="3810000"/>
                  <a:ext cx="137160" cy="137160"/>
                </a:xfrm>
                <a:prstGeom prst="rect">
                  <a:avLst/>
                </a:prstGeom>
                <a:solidFill>
                  <a:srgbClr val="1F497D">
                    <a:lumMod val="75000"/>
                  </a:srgbClr>
                </a:solidFill>
                <a:ln w="19050" cap="flat" cmpd="sng" algn="ctr">
                  <a:gradFill>
                    <a:gsLst>
                      <a:gs pos="0">
                        <a:srgbClr val="4F81BD">
                          <a:tint val="66000"/>
                          <a:satMod val="160000"/>
                        </a:srgbClr>
                      </a:gs>
                      <a:gs pos="50000">
                        <a:srgbClr val="4F81BD">
                          <a:tint val="44500"/>
                          <a:satMod val="160000"/>
                        </a:srgbClr>
                      </a:gs>
                      <a:gs pos="100000">
                        <a:srgbClr val="4F81BD">
                          <a:tint val="23500"/>
                          <a:satMod val="160000"/>
                        </a:srgbClr>
                      </a:gs>
                    </a:gsLst>
                    <a:lin ang="5400000" scaled="0"/>
                  </a:gradFill>
                  <a:prstDash val="solid"/>
                </a:ln>
                <a:effectLst/>
              </p:spPr>
              <p:txBody>
                <a:bodyPr rtlCol="0" anchor="ctr"/>
                <a:lstStyle>
                  <a:defPPr>
                    <a:defRPr lang="es-E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000" b="0" i="0" u="none" strike="noStrike" kern="1200" cap="none" spc="0" normalizeH="0" baseline="0" noProof="0">
                    <a:ln>
                      <a:noFill/>
                    </a:ln>
                    <a:solidFill>
                      <a:sysClr val="window" lastClr="FFFFFF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108" name="99 Rectángulo"/>
                <p:cNvSpPr/>
                <p:nvPr/>
              </p:nvSpPr>
              <p:spPr>
                <a:xfrm>
                  <a:off x="6096000" y="3810000"/>
                  <a:ext cx="137160" cy="137160"/>
                </a:xfrm>
                <a:prstGeom prst="rect">
                  <a:avLst/>
                </a:prstGeom>
                <a:solidFill>
                  <a:srgbClr val="1F497D">
                    <a:lumMod val="75000"/>
                  </a:srgbClr>
                </a:solidFill>
                <a:ln w="19050" cap="flat" cmpd="sng" algn="ctr">
                  <a:gradFill>
                    <a:gsLst>
                      <a:gs pos="0">
                        <a:srgbClr val="4F81BD">
                          <a:tint val="66000"/>
                          <a:satMod val="160000"/>
                        </a:srgbClr>
                      </a:gs>
                      <a:gs pos="50000">
                        <a:srgbClr val="4F81BD">
                          <a:tint val="44500"/>
                          <a:satMod val="160000"/>
                        </a:srgbClr>
                      </a:gs>
                      <a:gs pos="100000">
                        <a:srgbClr val="4F81BD">
                          <a:tint val="23500"/>
                          <a:satMod val="160000"/>
                        </a:srgbClr>
                      </a:gs>
                    </a:gsLst>
                    <a:lin ang="5400000" scaled="0"/>
                  </a:gradFill>
                  <a:prstDash val="solid"/>
                </a:ln>
                <a:effectLst/>
              </p:spPr>
              <p:txBody>
                <a:bodyPr rtlCol="0" anchor="ctr"/>
                <a:lstStyle>
                  <a:defPPr>
                    <a:defRPr lang="es-E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000" b="0" i="0" u="none" strike="noStrike" kern="1200" cap="none" spc="0" normalizeH="0" baseline="0" noProof="0">
                    <a:ln>
                      <a:noFill/>
                    </a:ln>
                    <a:solidFill>
                      <a:sysClr val="window" lastClr="FFFFFF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109" name="100 Rectángulo"/>
                <p:cNvSpPr/>
                <p:nvPr/>
              </p:nvSpPr>
              <p:spPr>
                <a:xfrm>
                  <a:off x="6324600" y="3810000"/>
                  <a:ext cx="137160" cy="137160"/>
                </a:xfrm>
                <a:prstGeom prst="rect">
                  <a:avLst/>
                </a:prstGeom>
                <a:solidFill>
                  <a:srgbClr val="1F497D">
                    <a:lumMod val="75000"/>
                  </a:srgbClr>
                </a:solidFill>
                <a:ln w="19050" cap="flat" cmpd="sng" algn="ctr">
                  <a:gradFill>
                    <a:gsLst>
                      <a:gs pos="0">
                        <a:srgbClr val="4F81BD">
                          <a:tint val="66000"/>
                          <a:satMod val="160000"/>
                        </a:srgbClr>
                      </a:gs>
                      <a:gs pos="50000">
                        <a:srgbClr val="4F81BD">
                          <a:tint val="44500"/>
                          <a:satMod val="160000"/>
                        </a:srgbClr>
                      </a:gs>
                      <a:gs pos="100000">
                        <a:srgbClr val="4F81BD">
                          <a:tint val="23500"/>
                          <a:satMod val="160000"/>
                        </a:srgbClr>
                      </a:gs>
                    </a:gsLst>
                    <a:lin ang="5400000" scaled="0"/>
                  </a:gradFill>
                  <a:prstDash val="solid"/>
                </a:ln>
                <a:effectLst/>
              </p:spPr>
              <p:txBody>
                <a:bodyPr rtlCol="0" anchor="ctr"/>
                <a:lstStyle>
                  <a:defPPr>
                    <a:defRPr lang="es-E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000" b="0" i="0" u="none" strike="noStrike" kern="1200" cap="none" spc="0" normalizeH="0" baseline="0" noProof="0">
                    <a:ln>
                      <a:noFill/>
                    </a:ln>
                    <a:solidFill>
                      <a:sysClr val="window" lastClr="FFFFFF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110" name="101 Rectángulo"/>
                <p:cNvSpPr/>
                <p:nvPr/>
              </p:nvSpPr>
              <p:spPr>
                <a:xfrm>
                  <a:off x="6553200" y="3810000"/>
                  <a:ext cx="137160" cy="137160"/>
                </a:xfrm>
                <a:prstGeom prst="rect">
                  <a:avLst/>
                </a:prstGeom>
                <a:solidFill>
                  <a:srgbClr val="1F497D">
                    <a:lumMod val="75000"/>
                  </a:srgbClr>
                </a:solidFill>
                <a:ln w="19050" cap="flat" cmpd="sng" algn="ctr">
                  <a:gradFill>
                    <a:gsLst>
                      <a:gs pos="0">
                        <a:srgbClr val="4F81BD">
                          <a:tint val="66000"/>
                          <a:satMod val="160000"/>
                        </a:srgbClr>
                      </a:gs>
                      <a:gs pos="50000">
                        <a:srgbClr val="4F81BD">
                          <a:tint val="44500"/>
                          <a:satMod val="160000"/>
                        </a:srgbClr>
                      </a:gs>
                      <a:gs pos="100000">
                        <a:srgbClr val="4F81BD">
                          <a:tint val="23500"/>
                          <a:satMod val="160000"/>
                        </a:srgbClr>
                      </a:gs>
                    </a:gsLst>
                    <a:lin ang="5400000" scaled="0"/>
                  </a:gradFill>
                  <a:prstDash val="solid"/>
                </a:ln>
                <a:effectLst/>
              </p:spPr>
              <p:txBody>
                <a:bodyPr rtlCol="0" anchor="ctr"/>
                <a:lstStyle>
                  <a:defPPr>
                    <a:defRPr lang="es-E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000" b="0" i="0" u="none" strike="noStrike" kern="1200" cap="none" spc="0" normalizeH="0" baseline="0" noProof="0">
                    <a:ln>
                      <a:noFill/>
                    </a:ln>
                    <a:solidFill>
                      <a:sysClr val="window" lastClr="FFFFFF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52" name="105 Grupo"/>
              <p:cNvGrpSpPr/>
              <p:nvPr/>
            </p:nvGrpSpPr>
            <p:grpSpPr>
              <a:xfrm>
                <a:off x="7330440" y="3810000"/>
                <a:ext cx="822960" cy="137160"/>
                <a:chOff x="5867400" y="3810000"/>
                <a:chExt cx="822960" cy="137160"/>
              </a:xfrm>
            </p:grpSpPr>
            <p:sp>
              <p:nvSpPr>
                <p:cNvPr id="103" name="106 Rectángulo"/>
                <p:cNvSpPr/>
                <p:nvPr/>
              </p:nvSpPr>
              <p:spPr>
                <a:xfrm>
                  <a:off x="5867400" y="3810000"/>
                  <a:ext cx="137160" cy="137160"/>
                </a:xfrm>
                <a:prstGeom prst="rect">
                  <a:avLst/>
                </a:prstGeom>
                <a:solidFill>
                  <a:srgbClr val="1F497D">
                    <a:lumMod val="75000"/>
                  </a:srgbClr>
                </a:solidFill>
                <a:ln w="19050" cap="flat" cmpd="sng" algn="ctr">
                  <a:gradFill>
                    <a:gsLst>
                      <a:gs pos="0">
                        <a:srgbClr val="4F81BD">
                          <a:tint val="66000"/>
                          <a:satMod val="160000"/>
                        </a:srgbClr>
                      </a:gs>
                      <a:gs pos="50000">
                        <a:srgbClr val="4F81BD">
                          <a:tint val="44500"/>
                          <a:satMod val="160000"/>
                        </a:srgbClr>
                      </a:gs>
                      <a:gs pos="100000">
                        <a:srgbClr val="4F81BD">
                          <a:tint val="23500"/>
                          <a:satMod val="160000"/>
                        </a:srgbClr>
                      </a:gs>
                    </a:gsLst>
                    <a:lin ang="5400000" scaled="0"/>
                  </a:gradFill>
                  <a:prstDash val="solid"/>
                </a:ln>
                <a:effectLst/>
              </p:spPr>
              <p:txBody>
                <a:bodyPr rtlCol="0" anchor="ctr"/>
                <a:lstStyle>
                  <a:defPPr>
                    <a:defRPr lang="es-E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000" b="0" i="0" u="none" strike="noStrike" kern="1200" cap="none" spc="0" normalizeH="0" baseline="0" noProof="0">
                    <a:ln>
                      <a:noFill/>
                    </a:ln>
                    <a:solidFill>
                      <a:sysClr val="window" lastClr="FFFFFF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104" name="107 Rectángulo"/>
                <p:cNvSpPr/>
                <p:nvPr/>
              </p:nvSpPr>
              <p:spPr>
                <a:xfrm>
                  <a:off x="6096000" y="3810000"/>
                  <a:ext cx="137160" cy="137160"/>
                </a:xfrm>
                <a:prstGeom prst="rect">
                  <a:avLst/>
                </a:prstGeom>
                <a:solidFill>
                  <a:srgbClr val="1F497D">
                    <a:lumMod val="75000"/>
                  </a:srgbClr>
                </a:solidFill>
                <a:ln w="19050" cap="flat" cmpd="sng" algn="ctr">
                  <a:gradFill>
                    <a:gsLst>
                      <a:gs pos="0">
                        <a:srgbClr val="4F81BD">
                          <a:tint val="66000"/>
                          <a:satMod val="160000"/>
                        </a:srgbClr>
                      </a:gs>
                      <a:gs pos="50000">
                        <a:srgbClr val="4F81BD">
                          <a:tint val="44500"/>
                          <a:satMod val="160000"/>
                        </a:srgbClr>
                      </a:gs>
                      <a:gs pos="100000">
                        <a:srgbClr val="4F81BD">
                          <a:tint val="23500"/>
                          <a:satMod val="160000"/>
                        </a:srgbClr>
                      </a:gs>
                    </a:gsLst>
                    <a:lin ang="5400000" scaled="0"/>
                  </a:gradFill>
                  <a:prstDash val="solid"/>
                </a:ln>
                <a:effectLst/>
              </p:spPr>
              <p:txBody>
                <a:bodyPr rtlCol="0" anchor="ctr"/>
                <a:lstStyle>
                  <a:defPPr>
                    <a:defRPr lang="es-E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000" b="0" i="0" u="none" strike="noStrike" kern="1200" cap="none" spc="0" normalizeH="0" baseline="0" noProof="0">
                    <a:ln>
                      <a:noFill/>
                    </a:ln>
                    <a:solidFill>
                      <a:sysClr val="window" lastClr="FFFFFF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105" name="108 Rectángulo"/>
                <p:cNvSpPr/>
                <p:nvPr/>
              </p:nvSpPr>
              <p:spPr>
                <a:xfrm>
                  <a:off x="6324600" y="3810000"/>
                  <a:ext cx="137160" cy="137160"/>
                </a:xfrm>
                <a:prstGeom prst="rect">
                  <a:avLst/>
                </a:prstGeom>
                <a:solidFill>
                  <a:srgbClr val="1F497D">
                    <a:lumMod val="75000"/>
                  </a:srgbClr>
                </a:solidFill>
                <a:ln w="19050" cap="flat" cmpd="sng" algn="ctr">
                  <a:gradFill>
                    <a:gsLst>
                      <a:gs pos="0">
                        <a:srgbClr val="4F81BD">
                          <a:tint val="66000"/>
                          <a:satMod val="160000"/>
                        </a:srgbClr>
                      </a:gs>
                      <a:gs pos="50000">
                        <a:srgbClr val="4F81BD">
                          <a:tint val="44500"/>
                          <a:satMod val="160000"/>
                        </a:srgbClr>
                      </a:gs>
                      <a:gs pos="100000">
                        <a:srgbClr val="4F81BD">
                          <a:tint val="23500"/>
                          <a:satMod val="160000"/>
                        </a:srgbClr>
                      </a:gs>
                    </a:gsLst>
                    <a:lin ang="5400000" scaled="0"/>
                  </a:gradFill>
                  <a:prstDash val="solid"/>
                </a:ln>
                <a:effectLst/>
              </p:spPr>
              <p:txBody>
                <a:bodyPr rtlCol="0" anchor="ctr"/>
                <a:lstStyle>
                  <a:defPPr>
                    <a:defRPr lang="es-E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000" b="0" i="0" u="none" strike="noStrike" kern="1200" cap="none" spc="0" normalizeH="0" baseline="0" noProof="0">
                    <a:ln>
                      <a:noFill/>
                    </a:ln>
                    <a:solidFill>
                      <a:sysClr val="window" lastClr="FFFFFF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106" name="109 Rectángulo"/>
                <p:cNvSpPr/>
                <p:nvPr/>
              </p:nvSpPr>
              <p:spPr>
                <a:xfrm>
                  <a:off x="6553200" y="3810000"/>
                  <a:ext cx="137160" cy="137160"/>
                </a:xfrm>
                <a:prstGeom prst="rect">
                  <a:avLst/>
                </a:prstGeom>
                <a:solidFill>
                  <a:srgbClr val="1F497D">
                    <a:lumMod val="75000"/>
                  </a:srgbClr>
                </a:solidFill>
                <a:ln w="19050" cap="flat" cmpd="sng" algn="ctr">
                  <a:gradFill>
                    <a:gsLst>
                      <a:gs pos="0">
                        <a:srgbClr val="4F81BD">
                          <a:tint val="66000"/>
                          <a:satMod val="160000"/>
                        </a:srgbClr>
                      </a:gs>
                      <a:gs pos="50000">
                        <a:srgbClr val="4F81BD">
                          <a:tint val="44500"/>
                          <a:satMod val="160000"/>
                        </a:srgbClr>
                      </a:gs>
                      <a:gs pos="100000">
                        <a:srgbClr val="4F81BD">
                          <a:tint val="23500"/>
                          <a:satMod val="160000"/>
                        </a:srgbClr>
                      </a:gs>
                    </a:gsLst>
                    <a:lin ang="5400000" scaled="0"/>
                  </a:gradFill>
                  <a:prstDash val="solid"/>
                </a:ln>
                <a:effectLst/>
              </p:spPr>
              <p:txBody>
                <a:bodyPr rtlCol="0" anchor="ctr"/>
                <a:lstStyle>
                  <a:defPPr>
                    <a:defRPr lang="es-E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000" b="0" i="0" u="none" strike="noStrike" kern="1200" cap="none" spc="0" normalizeH="0" baseline="0" noProof="0">
                    <a:ln>
                      <a:noFill/>
                    </a:ln>
                    <a:solidFill>
                      <a:sysClr val="window" lastClr="FFFFFF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53" name="110 Grupo"/>
              <p:cNvGrpSpPr/>
              <p:nvPr/>
            </p:nvGrpSpPr>
            <p:grpSpPr>
              <a:xfrm>
                <a:off x="5867400" y="2438400"/>
                <a:ext cx="822960" cy="137160"/>
                <a:chOff x="5867400" y="3810000"/>
                <a:chExt cx="822960" cy="137160"/>
              </a:xfrm>
            </p:grpSpPr>
            <p:sp>
              <p:nvSpPr>
                <p:cNvPr id="99" name="111 Rectángulo"/>
                <p:cNvSpPr/>
                <p:nvPr/>
              </p:nvSpPr>
              <p:spPr>
                <a:xfrm>
                  <a:off x="5867400" y="3810000"/>
                  <a:ext cx="137160" cy="137160"/>
                </a:xfrm>
                <a:prstGeom prst="rect">
                  <a:avLst/>
                </a:prstGeom>
                <a:solidFill>
                  <a:srgbClr val="1F497D">
                    <a:lumMod val="75000"/>
                  </a:srgbClr>
                </a:solidFill>
                <a:ln w="19050" cap="flat" cmpd="sng" algn="ctr">
                  <a:gradFill>
                    <a:gsLst>
                      <a:gs pos="0">
                        <a:srgbClr val="4F81BD">
                          <a:tint val="66000"/>
                          <a:satMod val="160000"/>
                        </a:srgbClr>
                      </a:gs>
                      <a:gs pos="50000">
                        <a:srgbClr val="4F81BD">
                          <a:tint val="44500"/>
                          <a:satMod val="160000"/>
                        </a:srgbClr>
                      </a:gs>
                      <a:gs pos="100000">
                        <a:srgbClr val="4F81BD">
                          <a:tint val="23500"/>
                          <a:satMod val="160000"/>
                        </a:srgbClr>
                      </a:gs>
                    </a:gsLst>
                    <a:lin ang="5400000" scaled="0"/>
                  </a:gradFill>
                  <a:prstDash val="solid"/>
                </a:ln>
                <a:effectLst/>
              </p:spPr>
              <p:txBody>
                <a:bodyPr rtlCol="0" anchor="ctr"/>
                <a:lstStyle>
                  <a:defPPr>
                    <a:defRPr lang="es-E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000" b="0" i="0" u="none" strike="noStrike" kern="1200" cap="none" spc="0" normalizeH="0" baseline="0" noProof="0">
                    <a:ln>
                      <a:noFill/>
                    </a:ln>
                    <a:solidFill>
                      <a:sysClr val="window" lastClr="FFFFFF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100" name="112 Rectángulo"/>
                <p:cNvSpPr/>
                <p:nvPr/>
              </p:nvSpPr>
              <p:spPr>
                <a:xfrm>
                  <a:off x="6096000" y="3810000"/>
                  <a:ext cx="137160" cy="137160"/>
                </a:xfrm>
                <a:prstGeom prst="rect">
                  <a:avLst/>
                </a:prstGeom>
                <a:solidFill>
                  <a:srgbClr val="1F497D">
                    <a:lumMod val="75000"/>
                  </a:srgbClr>
                </a:solidFill>
                <a:ln w="19050" cap="flat" cmpd="sng" algn="ctr">
                  <a:gradFill>
                    <a:gsLst>
                      <a:gs pos="0">
                        <a:srgbClr val="4F81BD">
                          <a:tint val="66000"/>
                          <a:satMod val="160000"/>
                        </a:srgbClr>
                      </a:gs>
                      <a:gs pos="50000">
                        <a:srgbClr val="4F81BD">
                          <a:tint val="44500"/>
                          <a:satMod val="160000"/>
                        </a:srgbClr>
                      </a:gs>
                      <a:gs pos="100000">
                        <a:srgbClr val="4F81BD">
                          <a:tint val="23500"/>
                          <a:satMod val="160000"/>
                        </a:srgbClr>
                      </a:gs>
                    </a:gsLst>
                    <a:lin ang="5400000" scaled="0"/>
                  </a:gradFill>
                  <a:prstDash val="solid"/>
                </a:ln>
                <a:effectLst/>
              </p:spPr>
              <p:txBody>
                <a:bodyPr rtlCol="0" anchor="ctr"/>
                <a:lstStyle>
                  <a:defPPr>
                    <a:defRPr lang="es-E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000" b="0" i="0" u="none" strike="noStrike" kern="1200" cap="none" spc="0" normalizeH="0" baseline="0" noProof="0">
                    <a:ln>
                      <a:noFill/>
                    </a:ln>
                    <a:solidFill>
                      <a:sysClr val="window" lastClr="FFFFFF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101" name="113 Rectángulo"/>
                <p:cNvSpPr/>
                <p:nvPr/>
              </p:nvSpPr>
              <p:spPr>
                <a:xfrm>
                  <a:off x="6324600" y="3810000"/>
                  <a:ext cx="137160" cy="137160"/>
                </a:xfrm>
                <a:prstGeom prst="rect">
                  <a:avLst/>
                </a:prstGeom>
                <a:solidFill>
                  <a:srgbClr val="1F497D">
                    <a:lumMod val="75000"/>
                  </a:srgbClr>
                </a:solidFill>
                <a:ln w="19050" cap="flat" cmpd="sng" algn="ctr">
                  <a:gradFill>
                    <a:gsLst>
                      <a:gs pos="0">
                        <a:srgbClr val="4F81BD">
                          <a:tint val="66000"/>
                          <a:satMod val="160000"/>
                        </a:srgbClr>
                      </a:gs>
                      <a:gs pos="50000">
                        <a:srgbClr val="4F81BD">
                          <a:tint val="44500"/>
                          <a:satMod val="160000"/>
                        </a:srgbClr>
                      </a:gs>
                      <a:gs pos="100000">
                        <a:srgbClr val="4F81BD">
                          <a:tint val="23500"/>
                          <a:satMod val="160000"/>
                        </a:srgbClr>
                      </a:gs>
                    </a:gsLst>
                    <a:lin ang="5400000" scaled="0"/>
                  </a:gradFill>
                  <a:prstDash val="solid"/>
                </a:ln>
                <a:effectLst/>
              </p:spPr>
              <p:txBody>
                <a:bodyPr rtlCol="0" anchor="ctr"/>
                <a:lstStyle>
                  <a:defPPr>
                    <a:defRPr lang="es-E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000" b="0" i="0" u="none" strike="noStrike" kern="1200" cap="none" spc="0" normalizeH="0" baseline="0" noProof="0">
                    <a:ln>
                      <a:noFill/>
                    </a:ln>
                    <a:solidFill>
                      <a:sysClr val="window" lastClr="FFFFFF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102" name="114 Rectángulo"/>
                <p:cNvSpPr/>
                <p:nvPr/>
              </p:nvSpPr>
              <p:spPr>
                <a:xfrm>
                  <a:off x="6553200" y="3810000"/>
                  <a:ext cx="137160" cy="137160"/>
                </a:xfrm>
                <a:prstGeom prst="rect">
                  <a:avLst/>
                </a:prstGeom>
                <a:solidFill>
                  <a:srgbClr val="1F497D">
                    <a:lumMod val="75000"/>
                  </a:srgbClr>
                </a:solidFill>
                <a:ln w="19050" cap="flat" cmpd="sng" algn="ctr">
                  <a:gradFill>
                    <a:gsLst>
                      <a:gs pos="0">
                        <a:srgbClr val="4F81BD">
                          <a:tint val="66000"/>
                          <a:satMod val="160000"/>
                        </a:srgbClr>
                      </a:gs>
                      <a:gs pos="50000">
                        <a:srgbClr val="4F81BD">
                          <a:tint val="44500"/>
                          <a:satMod val="160000"/>
                        </a:srgbClr>
                      </a:gs>
                      <a:gs pos="100000">
                        <a:srgbClr val="4F81BD">
                          <a:tint val="23500"/>
                          <a:satMod val="160000"/>
                        </a:srgbClr>
                      </a:gs>
                    </a:gsLst>
                    <a:lin ang="5400000" scaled="0"/>
                  </a:gradFill>
                  <a:prstDash val="solid"/>
                </a:ln>
                <a:effectLst/>
              </p:spPr>
              <p:txBody>
                <a:bodyPr rtlCol="0" anchor="ctr"/>
                <a:lstStyle>
                  <a:defPPr>
                    <a:defRPr lang="es-E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000" b="0" i="0" u="none" strike="noStrike" kern="1200" cap="none" spc="0" normalizeH="0" baseline="0" noProof="0">
                    <a:ln>
                      <a:noFill/>
                    </a:ln>
                    <a:solidFill>
                      <a:sysClr val="window" lastClr="FFFFFF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54" name="115 Grupo"/>
              <p:cNvGrpSpPr/>
              <p:nvPr/>
            </p:nvGrpSpPr>
            <p:grpSpPr>
              <a:xfrm>
                <a:off x="7330440" y="2438400"/>
                <a:ext cx="822960" cy="137160"/>
                <a:chOff x="5867400" y="3810000"/>
                <a:chExt cx="822960" cy="137160"/>
              </a:xfrm>
            </p:grpSpPr>
            <p:sp>
              <p:nvSpPr>
                <p:cNvPr id="95" name="116 Rectángulo"/>
                <p:cNvSpPr/>
                <p:nvPr/>
              </p:nvSpPr>
              <p:spPr>
                <a:xfrm>
                  <a:off x="5867400" y="3810000"/>
                  <a:ext cx="137160" cy="137160"/>
                </a:xfrm>
                <a:prstGeom prst="rect">
                  <a:avLst/>
                </a:prstGeom>
                <a:solidFill>
                  <a:srgbClr val="1F497D">
                    <a:lumMod val="75000"/>
                  </a:srgbClr>
                </a:solidFill>
                <a:ln w="19050" cap="flat" cmpd="sng" algn="ctr">
                  <a:gradFill>
                    <a:gsLst>
                      <a:gs pos="0">
                        <a:srgbClr val="4F81BD">
                          <a:tint val="66000"/>
                          <a:satMod val="160000"/>
                        </a:srgbClr>
                      </a:gs>
                      <a:gs pos="50000">
                        <a:srgbClr val="4F81BD">
                          <a:tint val="44500"/>
                          <a:satMod val="160000"/>
                        </a:srgbClr>
                      </a:gs>
                      <a:gs pos="100000">
                        <a:srgbClr val="4F81BD">
                          <a:tint val="23500"/>
                          <a:satMod val="160000"/>
                        </a:srgbClr>
                      </a:gs>
                    </a:gsLst>
                    <a:lin ang="5400000" scaled="0"/>
                  </a:gradFill>
                  <a:prstDash val="solid"/>
                </a:ln>
                <a:effectLst/>
              </p:spPr>
              <p:txBody>
                <a:bodyPr rtlCol="0" anchor="ctr"/>
                <a:lstStyle>
                  <a:defPPr>
                    <a:defRPr lang="es-E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000" b="0" i="0" u="none" strike="noStrike" kern="1200" cap="none" spc="0" normalizeH="0" baseline="0" noProof="0">
                    <a:ln>
                      <a:noFill/>
                    </a:ln>
                    <a:solidFill>
                      <a:sysClr val="window" lastClr="FFFFFF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96" name="117 Rectángulo"/>
                <p:cNvSpPr/>
                <p:nvPr/>
              </p:nvSpPr>
              <p:spPr>
                <a:xfrm>
                  <a:off x="6096000" y="3810000"/>
                  <a:ext cx="137160" cy="137160"/>
                </a:xfrm>
                <a:prstGeom prst="rect">
                  <a:avLst/>
                </a:prstGeom>
                <a:solidFill>
                  <a:srgbClr val="1F497D">
                    <a:lumMod val="75000"/>
                  </a:srgbClr>
                </a:solidFill>
                <a:ln w="19050" cap="flat" cmpd="sng" algn="ctr">
                  <a:gradFill>
                    <a:gsLst>
                      <a:gs pos="0">
                        <a:srgbClr val="4F81BD">
                          <a:tint val="66000"/>
                          <a:satMod val="160000"/>
                        </a:srgbClr>
                      </a:gs>
                      <a:gs pos="50000">
                        <a:srgbClr val="4F81BD">
                          <a:tint val="44500"/>
                          <a:satMod val="160000"/>
                        </a:srgbClr>
                      </a:gs>
                      <a:gs pos="100000">
                        <a:srgbClr val="4F81BD">
                          <a:tint val="23500"/>
                          <a:satMod val="160000"/>
                        </a:srgbClr>
                      </a:gs>
                    </a:gsLst>
                    <a:lin ang="5400000" scaled="0"/>
                  </a:gradFill>
                  <a:prstDash val="solid"/>
                </a:ln>
                <a:effectLst/>
              </p:spPr>
              <p:txBody>
                <a:bodyPr rtlCol="0" anchor="ctr"/>
                <a:lstStyle>
                  <a:defPPr>
                    <a:defRPr lang="es-E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000" b="0" i="0" u="none" strike="noStrike" kern="1200" cap="none" spc="0" normalizeH="0" baseline="0" noProof="0">
                    <a:ln>
                      <a:noFill/>
                    </a:ln>
                    <a:solidFill>
                      <a:sysClr val="window" lastClr="FFFFFF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97" name="118 Rectángulo"/>
                <p:cNvSpPr/>
                <p:nvPr/>
              </p:nvSpPr>
              <p:spPr>
                <a:xfrm>
                  <a:off x="6324600" y="3810000"/>
                  <a:ext cx="137160" cy="137160"/>
                </a:xfrm>
                <a:prstGeom prst="rect">
                  <a:avLst/>
                </a:prstGeom>
                <a:solidFill>
                  <a:srgbClr val="1F497D">
                    <a:lumMod val="75000"/>
                  </a:srgbClr>
                </a:solidFill>
                <a:ln w="19050" cap="flat" cmpd="sng" algn="ctr">
                  <a:gradFill>
                    <a:gsLst>
                      <a:gs pos="0">
                        <a:srgbClr val="4F81BD">
                          <a:tint val="66000"/>
                          <a:satMod val="160000"/>
                        </a:srgbClr>
                      </a:gs>
                      <a:gs pos="50000">
                        <a:srgbClr val="4F81BD">
                          <a:tint val="44500"/>
                          <a:satMod val="160000"/>
                        </a:srgbClr>
                      </a:gs>
                      <a:gs pos="100000">
                        <a:srgbClr val="4F81BD">
                          <a:tint val="23500"/>
                          <a:satMod val="160000"/>
                        </a:srgbClr>
                      </a:gs>
                    </a:gsLst>
                    <a:lin ang="5400000" scaled="0"/>
                  </a:gradFill>
                  <a:prstDash val="solid"/>
                </a:ln>
                <a:effectLst/>
              </p:spPr>
              <p:txBody>
                <a:bodyPr rtlCol="0" anchor="ctr"/>
                <a:lstStyle>
                  <a:defPPr>
                    <a:defRPr lang="es-E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000" b="0" i="0" u="none" strike="noStrike" kern="1200" cap="none" spc="0" normalizeH="0" baseline="0" noProof="0">
                    <a:ln>
                      <a:noFill/>
                    </a:ln>
                    <a:solidFill>
                      <a:sysClr val="window" lastClr="FFFFFF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98" name="119 Rectángulo"/>
                <p:cNvSpPr/>
                <p:nvPr/>
              </p:nvSpPr>
              <p:spPr>
                <a:xfrm>
                  <a:off x="6553200" y="3810000"/>
                  <a:ext cx="137160" cy="137160"/>
                </a:xfrm>
                <a:prstGeom prst="rect">
                  <a:avLst/>
                </a:prstGeom>
                <a:solidFill>
                  <a:srgbClr val="1F497D">
                    <a:lumMod val="75000"/>
                  </a:srgbClr>
                </a:solidFill>
                <a:ln w="19050" cap="flat" cmpd="sng" algn="ctr">
                  <a:gradFill>
                    <a:gsLst>
                      <a:gs pos="0">
                        <a:srgbClr val="4F81BD">
                          <a:tint val="66000"/>
                          <a:satMod val="160000"/>
                        </a:srgbClr>
                      </a:gs>
                      <a:gs pos="50000">
                        <a:srgbClr val="4F81BD">
                          <a:tint val="44500"/>
                          <a:satMod val="160000"/>
                        </a:srgbClr>
                      </a:gs>
                      <a:gs pos="100000">
                        <a:srgbClr val="4F81BD">
                          <a:tint val="23500"/>
                          <a:satMod val="160000"/>
                        </a:srgbClr>
                      </a:gs>
                    </a:gsLst>
                    <a:lin ang="5400000" scaled="0"/>
                  </a:gradFill>
                  <a:prstDash val="solid"/>
                </a:ln>
                <a:effectLst/>
              </p:spPr>
              <p:txBody>
                <a:bodyPr rtlCol="0" anchor="ctr"/>
                <a:lstStyle>
                  <a:defPPr>
                    <a:defRPr lang="es-E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000" b="0" i="0" u="none" strike="noStrike" kern="1200" cap="none" spc="0" normalizeH="0" baseline="0" noProof="0">
                    <a:ln>
                      <a:noFill/>
                    </a:ln>
                    <a:solidFill>
                      <a:sysClr val="window" lastClr="FFFFFF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55" name="120 Grupo"/>
              <p:cNvGrpSpPr/>
              <p:nvPr/>
            </p:nvGrpSpPr>
            <p:grpSpPr>
              <a:xfrm>
                <a:off x="5867400" y="1066800"/>
                <a:ext cx="822960" cy="137160"/>
                <a:chOff x="5867400" y="3810000"/>
                <a:chExt cx="822960" cy="137160"/>
              </a:xfrm>
            </p:grpSpPr>
            <p:sp>
              <p:nvSpPr>
                <p:cNvPr id="91" name="121 Rectángulo"/>
                <p:cNvSpPr/>
                <p:nvPr/>
              </p:nvSpPr>
              <p:spPr>
                <a:xfrm>
                  <a:off x="5867400" y="3810000"/>
                  <a:ext cx="137160" cy="137160"/>
                </a:xfrm>
                <a:prstGeom prst="rect">
                  <a:avLst/>
                </a:prstGeom>
                <a:solidFill>
                  <a:srgbClr val="1F497D">
                    <a:lumMod val="75000"/>
                  </a:srgbClr>
                </a:solidFill>
                <a:ln w="19050" cap="flat" cmpd="sng" algn="ctr">
                  <a:gradFill>
                    <a:gsLst>
                      <a:gs pos="0">
                        <a:srgbClr val="4F81BD">
                          <a:tint val="66000"/>
                          <a:satMod val="160000"/>
                        </a:srgbClr>
                      </a:gs>
                      <a:gs pos="50000">
                        <a:srgbClr val="4F81BD">
                          <a:tint val="44500"/>
                          <a:satMod val="160000"/>
                        </a:srgbClr>
                      </a:gs>
                      <a:gs pos="100000">
                        <a:srgbClr val="4F81BD">
                          <a:tint val="23500"/>
                          <a:satMod val="160000"/>
                        </a:srgbClr>
                      </a:gs>
                    </a:gsLst>
                    <a:lin ang="5400000" scaled="0"/>
                  </a:gradFill>
                  <a:prstDash val="solid"/>
                </a:ln>
                <a:effectLst/>
              </p:spPr>
              <p:txBody>
                <a:bodyPr rtlCol="0" anchor="ctr"/>
                <a:lstStyle>
                  <a:defPPr>
                    <a:defRPr lang="es-E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000" b="0" i="0" u="none" strike="noStrike" kern="1200" cap="none" spc="0" normalizeH="0" baseline="0" noProof="0">
                    <a:ln>
                      <a:noFill/>
                    </a:ln>
                    <a:solidFill>
                      <a:sysClr val="window" lastClr="FFFFFF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92" name="122 Rectángulo"/>
                <p:cNvSpPr/>
                <p:nvPr/>
              </p:nvSpPr>
              <p:spPr>
                <a:xfrm>
                  <a:off x="6096000" y="3810000"/>
                  <a:ext cx="137160" cy="137160"/>
                </a:xfrm>
                <a:prstGeom prst="rect">
                  <a:avLst/>
                </a:prstGeom>
                <a:solidFill>
                  <a:srgbClr val="1F497D">
                    <a:lumMod val="75000"/>
                  </a:srgbClr>
                </a:solidFill>
                <a:ln w="19050" cap="flat" cmpd="sng" algn="ctr">
                  <a:gradFill>
                    <a:gsLst>
                      <a:gs pos="0">
                        <a:srgbClr val="4F81BD">
                          <a:tint val="66000"/>
                          <a:satMod val="160000"/>
                        </a:srgbClr>
                      </a:gs>
                      <a:gs pos="50000">
                        <a:srgbClr val="4F81BD">
                          <a:tint val="44500"/>
                          <a:satMod val="160000"/>
                        </a:srgbClr>
                      </a:gs>
                      <a:gs pos="100000">
                        <a:srgbClr val="4F81BD">
                          <a:tint val="23500"/>
                          <a:satMod val="160000"/>
                        </a:srgbClr>
                      </a:gs>
                    </a:gsLst>
                    <a:lin ang="5400000" scaled="0"/>
                  </a:gradFill>
                  <a:prstDash val="solid"/>
                </a:ln>
                <a:effectLst/>
              </p:spPr>
              <p:txBody>
                <a:bodyPr rtlCol="0" anchor="ctr"/>
                <a:lstStyle>
                  <a:defPPr>
                    <a:defRPr lang="es-E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000" b="0" i="0" u="none" strike="noStrike" kern="1200" cap="none" spc="0" normalizeH="0" baseline="0" noProof="0">
                    <a:ln>
                      <a:noFill/>
                    </a:ln>
                    <a:solidFill>
                      <a:sysClr val="window" lastClr="FFFFFF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93" name="123 Rectángulo"/>
                <p:cNvSpPr/>
                <p:nvPr/>
              </p:nvSpPr>
              <p:spPr>
                <a:xfrm>
                  <a:off x="6324600" y="3810000"/>
                  <a:ext cx="137160" cy="137160"/>
                </a:xfrm>
                <a:prstGeom prst="rect">
                  <a:avLst/>
                </a:prstGeom>
                <a:solidFill>
                  <a:srgbClr val="1F497D">
                    <a:lumMod val="75000"/>
                  </a:srgbClr>
                </a:solidFill>
                <a:ln w="19050" cap="flat" cmpd="sng" algn="ctr">
                  <a:gradFill>
                    <a:gsLst>
                      <a:gs pos="0">
                        <a:srgbClr val="4F81BD">
                          <a:tint val="66000"/>
                          <a:satMod val="160000"/>
                        </a:srgbClr>
                      </a:gs>
                      <a:gs pos="50000">
                        <a:srgbClr val="4F81BD">
                          <a:tint val="44500"/>
                          <a:satMod val="160000"/>
                        </a:srgbClr>
                      </a:gs>
                      <a:gs pos="100000">
                        <a:srgbClr val="4F81BD">
                          <a:tint val="23500"/>
                          <a:satMod val="160000"/>
                        </a:srgbClr>
                      </a:gs>
                    </a:gsLst>
                    <a:lin ang="5400000" scaled="0"/>
                  </a:gradFill>
                  <a:prstDash val="solid"/>
                </a:ln>
                <a:effectLst/>
              </p:spPr>
              <p:txBody>
                <a:bodyPr rtlCol="0" anchor="ctr"/>
                <a:lstStyle>
                  <a:defPPr>
                    <a:defRPr lang="es-E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000" b="0" i="0" u="none" strike="noStrike" kern="1200" cap="none" spc="0" normalizeH="0" baseline="0" noProof="0">
                    <a:ln>
                      <a:noFill/>
                    </a:ln>
                    <a:solidFill>
                      <a:sysClr val="window" lastClr="FFFFFF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94" name="124 Rectángulo"/>
                <p:cNvSpPr/>
                <p:nvPr/>
              </p:nvSpPr>
              <p:spPr>
                <a:xfrm>
                  <a:off x="6553200" y="3810000"/>
                  <a:ext cx="137160" cy="137160"/>
                </a:xfrm>
                <a:prstGeom prst="rect">
                  <a:avLst/>
                </a:prstGeom>
                <a:solidFill>
                  <a:srgbClr val="1F497D">
                    <a:lumMod val="75000"/>
                  </a:srgbClr>
                </a:solidFill>
                <a:ln w="19050" cap="flat" cmpd="sng" algn="ctr">
                  <a:gradFill>
                    <a:gsLst>
                      <a:gs pos="0">
                        <a:srgbClr val="4F81BD">
                          <a:tint val="66000"/>
                          <a:satMod val="160000"/>
                        </a:srgbClr>
                      </a:gs>
                      <a:gs pos="50000">
                        <a:srgbClr val="4F81BD">
                          <a:tint val="44500"/>
                          <a:satMod val="160000"/>
                        </a:srgbClr>
                      </a:gs>
                      <a:gs pos="100000">
                        <a:srgbClr val="4F81BD">
                          <a:tint val="23500"/>
                          <a:satMod val="160000"/>
                        </a:srgbClr>
                      </a:gs>
                    </a:gsLst>
                    <a:lin ang="5400000" scaled="0"/>
                  </a:gradFill>
                  <a:prstDash val="solid"/>
                </a:ln>
                <a:effectLst/>
              </p:spPr>
              <p:txBody>
                <a:bodyPr rtlCol="0" anchor="ctr"/>
                <a:lstStyle>
                  <a:defPPr>
                    <a:defRPr lang="es-E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000" b="0" i="0" u="none" strike="noStrike" kern="1200" cap="none" spc="0" normalizeH="0" baseline="0" noProof="0">
                    <a:ln>
                      <a:noFill/>
                    </a:ln>
                    <a:solidFill>
                      <a:sysClr val="window" lastClr="FFFFFF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56" name="125 Grupo"/>
              <p:cNvGrpSpPr/>
              <p:nvPr/>
            </p:nvGrpSpPr>
            <p:grpSpPr>
              <a:xfrm>
                <a:off x="7330440" y="1066800"/>
                <a:ext cx="822960" cy="137160"/>
                <a:chOff x="5867400" y="3810000"/>
                <a:chExt cx="822960" cy="137160"/>
              </a:xfrm>
            </p:grpSpPr>
            <p:sp>
              <p:nvSpPr>
                <p:cNvPr id="87" name="126 Rectángulo"/>
                <p:cNvSpPr/>
                <p:nvPr/>
              </p:nvSpPr>
              <p:spPr>
                <a:xfrm>
                  <a:off x="5867400" y="3810000"/>
                  <a:ext cx="137160" cy="137160"/>
                </a:xfrm>
                <a:prstGeom prst="rect">
                  <a:avLst/>
                </a:prstGeom>
                <a:solidFill>
                  <a:srgbClr val="1F497D">
                    <a:lumMod val="75000"/>
                  </a:srgbClr>
                </a:solidFill>
                <a:ln w="19050" cap="flat" cmpd="sng" algn="ctr">
                  <a:gradFill>
                    <a:gsLst>
                      <a:gs pos="0">
                        <a:srgbClr val="4F81BD">
                          <a:tint val="66000"/>
                          <a:satMod val="160000"/>
                        </a:srgbClr>
                      </a:gs>
                      <a:gs pos="50000">
                        <a:srgbClr val="4F81BD">
                          <a:tint val="44500"/>
                          <a:satMod val="160000"/>
                        </a:srgbClr>
                      </a:gs>
                      <a:gs pos="100000">
                        <a:srgbClr val="4F81BD">
                          <a:tint val="23500"/>
                          <a:satMod val="160000"/>
                        </a:srgbClr>
                      </a:gs>
                    </a:gsLst>
                    <a:lin ang="5400000" scaled="0"/>
                  </a:gradFill>
                  <a:prstDash val="solid"/>
                </a:ln>
                <a:effectLst/>
              </p:spPr>
              <p:txBody>
                <a:bodyPr rtlCol="0" anchor="ctr"/>
                <a:lstStyle>
                  <a:defPPr>
                    <a:defRPr lang="es-E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000" b="0" i="0" u="none" strike="noStrike" kern="1200" cap="none" spc="0" normalizeH="0" baseline="0" noProof="0">
                    <a:ln>
                      <a:noFill/>
                    </a:ln>
                    <a:solidFill>
                      <a:sysClr val="window" lastClr="FFFFFF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88" name="127 Rectángulo"/>
                <p:cNvSpPr/>
                <p:nvPr/>
              </p:nvSpPr>
              <p:spPr>
                <a:xfrm>
                  <a:off x="6096000" y="3810000"/>
                  <a:ext cx="137160" cy="137160"/>
                </a:xfrm>
                <a:prstGeom prst="rect">
                  <a:avLst/>
                </a:prstGeom>
                <a:solidFill>
                  <a:srgbClr val="1F497D">
                    <a:lumMod val="75000"/>
                  </a:srgbClr>
                </a:solidFill>
                <a:ln w="19050" cap="flat" cmpd="sng" algn="ctr">
                  <a:gradFill>
                    <a:gsLst>
                      <a:gs pos="0">
                        <a:srgbClr val="4F81BD">
                          <a:tint val="66000"/>
                          <a:satMod val="160000"/>
                        </a:srgbClr>
                      </a:gs>
                      <a:gs pos="50000">
                        <a:srgbClr val="4F81BD">
                          <a:tint val="44500"/>
                          <a:satMod val="160000"/>
                        </a:srgbClr>
                      </a:gs>
                      <a:gs pos="100000">
                        <a:srgbClr val="4F81BD">
                          <a:tint val="23500"/>
                          <a:satMod val="160000"/>
                        </a:srgbClr>
                      </a:gs>
                    </a:gsLst>
                    <a:lin ang="5400000" scaled="0"/>
                  </a:gradFill>
                  <a:prstDash val="solid"/>
                </a:ln>
                <a:effectLst/>
              </p:spPr>
              <p:txBody>
                <a:bodyPr rtlCol="0" anchor="ctr"/>
                <a:lstStyle>
                  <a:defPPr>
                    <a:defRPr lang="es-E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000" b="0" i="0" u="none" strike="noStrike" kern="1200" cap="none" spc="0" normalizeH="0" baseline="0" noProof="0">
                    <a:ln>
                      <a:noFill/>
                    </a:ln>
                    <a:solidFill>
                      <a:sysClr val="window" lastClr="FFFFFF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89" name="128 Rectángulo"/>
                <p:cNvSpPr/>
                <p:nvPr/>
              </p:nvSpPr>
              <p:spPr>
                <a:xfrm>
                  <a:off x="6324600" y="3810000"/>
                  <a:ext cx="137160" cy="137160"/>
                </a:xfrm>
                <a:prstGeom prst="rect">
                  <a:avLst/>
                </a:prstGeom>
                <a:solidFill>
                  <a:srgbClr val="1F497D">
                    <a:lumMod val="75000"/>
                  </a:srgbClr>
                </a:solidFill>
                <a:ln w="19050" cap="flat" cmpd="sng" algn="ctr">
                  <a:gradFill>
                    <a:gsLst>
                      <a:gs pos="0">
                        <a:srgbClr val="4F81BD">
                          <a:tint val="66000"/>
                          <a:satMod val="160000"/>
                        </a:srgbClr>
                      </a:gs>
                      <a:gs pos="50000">
                        <a:srgbClr val="4F81BD">
                          <a:tint val="44500"/>
                          <a:satMod val="160000"/>
                        </a:srgbClr>
                      </a:gs>
                      <a:gs pos="100000">
                        <a:srgbClr val="4F81BD">
                          <a:tint val="23500"/>
                          <a:satMod val="160000"/>
                        </a:srgbClr>
                      </a:gs>
                    </a:gsLst>
                    <a:lin ang="5400000" scaled="0"/>
                  </a:gradFill>
                  <a:prstDash val="solid"/>
                </a:ln>
                <a:effectLst/>
              </p:spPr>
              <p:txBody>
                <a:bodyPr rtlCol="0" anchor="ctr"/>
                <a:lstStyle>
                  <a:defPPr>
                    <a:defRPr lang="es-E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000" b="0" i="0" u="none" strike="noStrike" kern="1200" cap="none" spc="0" normalizeH="0" baseline="0" noProof="0">
                    <a:ln>
                      <a:noFill/>
                    </a:ln>
                    <a:solidFill>
                      <a:sysClr val="window" lastClr="FFFFFF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90" name="129 Rectángulo"/>
                <p:cNvSpPr/>
                <p:nvPr/>
              </p:nvSpPr>
              <p:spPr>
                <a:xfrm>
                  <a:off x="6553200" y="3810000"/>
                  <a:ext cx="137160" cy="137160"/>
                </a:xfrm>
                <a:prstGeom prst="rect">
                  <a:avLst/>
                </a:prstGeom>
                <a:solidFill>
                  <a:srgbClr val="1F497D">
                    <a:lumMod val="75000"/>
                  </a:srgbClr>
                </a:solidFill>
                <a:ln w="19050" cap="flat" cmpd="sng" algn="ctr">
                  <a:gradFill>
                    <a:gsLst>
                      <a:gs pos="0">
                        <a:srgbClr val="4F81BD">
                          <a:tint val="66000"/>
                          <a:satMod val="160000"/>
                        </a:srgbClr>
                      </a:gs>
                      <a:gs pos="50000">
                        <a:srgbClr val="4F81BD">
                          <a:tint val="44500"/>
                          <a:satMod val="160000"/>
                        </a:srgbClr>
                      </a:gs>
                      <a:gs pos="100000">
                        <a:srgbClr val="4F81BD">
                          <a:tint val="23500"/>
                          <a:satMod val="160000"/>
                        </a:srgbClr>
                      </a:gs>
                    </a:gsLst>
                    <a:lin ang="5400000" scaled="0"/>
                  </a:gradFill>
                  <a:prstDash val="solid"/>
                </a:ln>
                <a:effectLst/>
              </p:spPr>
              <p:txBody>
                <a:bodyPr rtlCol="0" anchor="ctr"/>
                <a:lstStyle>
                  <a:defPPr>
                    <a:defRPr lang="es-E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000" b="0" i="0" u="none" strike="noStrike" kern="1200" cap="none" spc="0" normalizeH="0" baseline="0" noProof="0">
                    <a:ln>
                      <a:noFill/>
                    </a:ln>
                    <a:solidFill>
                      <a:sysClr val="window" lastClr="FFFFFF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57" name="130 Grupo"/>
              <p:cNvGrpSpPr/>
              <p:nvPr/>
            </p:nvGrpSpPr>
            <p:grpSpPr>
              <a:xfrm rot="5400000">
                <a:off x="5143500" y="3101340"/>
                <a:ext cx="822960" cy="137160"/>
                <a:chOff x="5867400" y="3810000"/>
                <a:chExt cx="822960" cy="137160"/>
              </a:xfrm>
            </p:grpSpPr>
            <p:sp>
              <p:nvSpPr>
                <p:cNvPr id="83" name="131 Rectángulo"/>
                <p:cNvSpPr/>
                <p:nvPr/>
              </p:nvSpPr>
              <p:spPr>
                <a:xfrm>
                  <a:off x="5867400" y="3810000"/>
                  <a:ext cx="137160" cy="137160"/>
                </a:xfrm>
                <a:prstGeom prst="rect">
                  <a:avLst/>
                </a:prstGeom>
                <a:solidFill>
                  <a:srgbClr val="1F497D">
                    <a:lumMod val="75000"/>
                  </a:srgbClr>
                </a:solidFill>
                <a:ln w="19050" cap="flat" cmpd="sng" algn="ctr">
                  <a:gradFill>
                    <a:gsLst>
                      <a:gs pos="0">
                        <a:srgbClr val="4F81BD">
                          <a:tint val="66000"/>
                          <a:satMod val="160000"/>
                        </a:srgbClr>
                      </a:gs>
                      <a:gs pos="50000">
                        <a:srgbClr val="4F81BD">
                          <a:tint val="44500"/>
                          <a:satMod val="160000"/>
                        </a:srgbClr>
                      </a:gs>
                      <a:gs pos="100000">
                        <a:srgbClr val="4F81BD">
                          <a:tint val="23500"/>
                          <a:satMod val="160000"/>
                        </a:srgbClr>
                      </a:gs>
                    </a:gsLst>
                    <a:lin ang="5400000" scaled="0"/>
                  </a:gradFill>
                  <a:prstDash val="solid"/>
                </a:ln>
                <a:effectLst/>
              </p:spPr>
              <p:txBody>
                <a:bodyPr rtlCol="0" anchor="ctr"/>
                <a:lstStyle>
                  <a:defPPr>
                    <a:defRPr lang="es-E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000" b="0" i="0" u="none" strike="noStrike" kern="1200" cap="none" spc="0" normalizeH="0" baseline="0" noProof="0">
                    <a:ln>
                      <a:noFill/>
                    </a:ln>
                    <a:solidFill>
                      <a:sysClr val="window" lastClr="FFFFFF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84" name="132 Rectángulo"/>
                <p:cNvSpPr/>
                <p:nvPr/>
              </p:nvSpPr>
              <p:spPr>
                <a:xfrm>
                  <a:off x="6096000" y="3810000"/>
                  <a:ext cx="137160" cy="137160"/>
                </a:xfrm>
                <a:prstGeom prst="rect">
                  <a:avLst/>
                </a:prstGeom>
                <a:solidFill>
                  <a:srgbClr val="1F497D">
                    <a:lumMod val="75000"/>
                  </a:srgbClr>
                </a:solidFill>
                <a:ln w="19050" cap="flat" cmpd="sng" algn="ctr">
                  <a:gradFill>
                    <a:gsLst>
                      <a:gs pos="0">
                        <a:srgbClr val="4F81BD">
                          <a:tint val="66000"/>
                          <a:satMod val="160000"/>
                        </a:srgbClr>
                      </a:gs>
                      <a:gs pos="50000">
                        <a:srgbClr val="4F81BD">
                          <a:tint val="44500"/>
                          <a:satMod val="160000"/>
                        </a:srgbClr>
                      </a:gs>
                      <a:gs pos="100000">
                        <a:srgbClr val="4F81BD">
                          <a:tint val="23500"/>
                          <a:satMod val="160000"/>
                        </a:srgbClr>
                      </a:gs>
                    </a:gsLst>
                    <a:lin ang="5400000" scaled="0"/>
                  </a:gradFill>
                  <a:prstDash val="solid"/>
                </a:ln>
                <a:effectLst/>
              </p:spPr>
              <p:txBody>
                <a:bodyPr rtlCol="0" anchor="ctr"/>
                <a:lstStyle>
                  <a:defPPr>
                    <a:defRPr lang="es-E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000" b="0" i="0" u="none" strike="noStrike" kern="1200" cap="none" spc="0" normalizeH="0" baseline="0" noProof="0">
                    <a:ln>
                      <a:noFill/>
                    </a:ln>
                    <a:solidFill>
                      <a:sysClr val="window" lastClr="FFFFFF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85" name="133 Rectángulo"/>
                <p:cNvSpPr/>
                <p:nvPr/>
              </p:nvSpPr>
              <p:spPr>
                <a:xfrm>
                  <a:off x="6324600" y="3810000"/>
                  <a:ext cx="137160" cy="137160"/>
                </a:xfrm>
                <a:prstGeom prst="rect">
                  <a:avLst/>
                </a:prstGeom>
                <a:solidFill>
                  <a:srgbClr val="1F497D">
                    <a:lumMod val="75000"/>
                  </a:srgbClr>
                </a:solidFill>
                <a:ln w="19050" cap="flat" cmpd="sng" algn="ctr">
                  <a:gradFill>
                    <a:gsLst>
                      <a:gs pos="0">
                        <a:srgbClr val="4F81BD">
                          <a:tint val="66000"/>
                          <a:satMod val="160000"/>
                        </a:srgbClr>
                      </a:gs>
                      <a:gs pos="50000">
                        <a:srgbClr val="4F81BD">
                          <a:tint val="44500"/>
                          <a:satMod val="160000"/>
                        </a:srgbClr>
                      </a:gs>
                      <a:gs pos="100000">
                        <a:srgbClr val="4F81BD">
                          <a:tint val="23500"/>
                          <a:satMod val="160000"/>
                        </a:srgbClr>
                      </a:gs>
                    </a:gsLst>
                    <a:lin ang="5400000" scaled="0"/>
                  </a:gradFill>
                  <a:prstDash val="solid"/>
                </a:ln>
                <a:effectLst/>
              </p:spPr>
              <p:txBody>
                <a:bodyPr rtlCol="0" anchor="ctr"/>
                <a:lstStyle>
                  <a:defPPr>
                    <a:defRPr lang="es-E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000" b="0" i="0" u="none" strike="noStrike" kern="1200" cap="none" spc="0" normalizeH="0" baseline="0" noProof="0">
                    <a:ln>
                      <a:noFill/>
                    </a:ln>
                    <a:solidFill>
                      <a:sysClr val="window" lastClr="FFFFFF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86" name="134 Rectángulo"/>
                <p:cNvSpPr/>
                <p:nvPr/>
              </p:nvSpPr>
              <p:spPr>
                <a:xfrm>
                  <a:off x="6553200" y="3810000"/>
                  <a:ext cx="137160" cy="137160"/>
                </a:xfrm>
                <a:prstGeom prst="rect">
                  <a:avLst/>
                </a:prstGeom>
                <a:solidFill>
                  <a:srgbClr val="1F497D">
                    <a:lumMod val="75000"/>
                  </a:srgbClr>
                </a:solidFill>
                <a:ln w="19050" cap="flat" cmpd="sng" algn="ctr">
                  <a:gradFill>
                    <a:gsLst>
                      <a:gs pos="0">
                        <a:srgbClr val="4F81BD">
                          <a:tint val="66000"/>
                          <a:satMod val="160000"/>
                        </a:srgbClr>
                      </a:gs>
                      <a:gs pos="50000">
                        <a:srgbClr val="4F81BD">
                          <a:tint val="44500"/>
                          <a:satMod val="160000"/>
                        </a:srgbClr>
                      </a:gs>
                      <a:gs pos="100000">
                        <a:srgbClr val="4F81BD">
                          <a:tint val="23500"/>
                          <a:satMod val="160000"/>
                        </a:srgbClr>
                      </a:gs>
                    </a:gsLst>
                    <a:lin ang="5400000" scaled="0"/>
                  </a:gradFill>
                  <a:prstDash val="solid"/>
                </a:ln>
                <a:effectLst/>
              </p:spPr>
              <p:txBody>
                <a:bodyPr rtlCol="0" anchor="ctr"/>
                <a:lstStyle>
                  <a:defPPr>
                    <a:defRPr lang="es-E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000" b="0" i="0" u="none" strike="noStrike" kern="1200" cap="none" spc="0" normalizeH="0" baseline="0" noProof="0">
                    <a:ln>
                      <a:noFill/>
                    </a:ln>
                    <a:solidFill>
                      <a:sysClr val="window" lastClr="FFFFFF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58" name="135 Grupo"/>
              <p:cNvGrpSpPr/>
              <p:nvPr/>
            </p:nvGrpSpPr>
            <p:grpSpPr>
              <a:xfrm rot="5400000">
                <a:off x="5143500" y="1790700"/>
                <a:ext cx="822960" cy="137160"/>
                <a:chOff x="5867400" y="3810000"/>
                <a:chExt cx="822960" cy="137160"/>
              </a:xfrm>
            </p:grpSpPr>
            <p:sp>
              <p:nvSpPr>
                <p:cNvPr id="79" name="136 Rectángulo"/>
                <p:cNvSpPr/>
                <p:nvPr/>
              </p:nvSpPr>
              <p:spPr>
                <a:xfrm>
                  <a:off x="5867400" y="3810000"/>
                  <a:ext cx="137160" cy="137160"/>
                </a:xfrm>
                <a:prstGeom prst="rect">
                  <a:avLst/>
                </a:prstGeom>
                <a:solidFill>
                  <a:srgbClr val="1F497D">
                    <a:lumMod val="75000"/>
                  </a:srgbClr>
                </a:solidFill>
                <a:ln w="19050" cap="flat" cmpd="sng" algn="ctr">
                  <a:gradFill>
                    <a:gsLst>
                      <a:gs pos="0">
                        <a:srgbClr val="4F81BD">
                          <a:tint val="66000"/>
                          <a:satMod val="160000"/>
                        </a:srgbClr>
                      </a:gs>
                      <a:gs pos="50000">
                        <a:srgbClr val="4F81BD">
                          <a:tint val="44500"/>
                          <a:satMod val="160000"/>
                        </a:srgbClr>
                      </a:gs>
                      <a:gs pos="100000">
                        <a:srgbClr val="4F81BD">
                          <a:tint val="23500"/>
                          <a:satMod val="160000"/>
                        </a:srgbClr>
                      </a:gs>
                    </a:gsLst>
                    <a:lin ang="5400000" scaled="0"/>
                  </a:gradFill>
                  <a:prstDash val="solid"/>
                </a:ln>
                <a:effectLst/>
              </p:spPr>
              <p:txBody>
                <a:bodyPr rtlCol="0" anchor="ctr"/>
                <a:lstStyle>
                  <a:defPPr>
                    <a:defRPr lang="es-E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000" b="0" i="0" u="none" strike="noStrike" kern="1200" cap="none" spc="0" normalizeH="0" baseline="0" noProof="0">
                    <a:ln>
                      <a:noFill/>
                    </a:ln>
                    <a:solidFill>
                      <a:sysClr val="window" lastClr="FFFFFF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80" name="137 Rectángulo"/>
                <p:cNvSpPr/>
                <p:nvPr/>
              </p:nvSpPr>
              <p:spPr>
                <a:xfrm>
                  <a:off x="6096000" y="3810000"/>
                  <a:ext cx="137160" cy="137160"/>
                </a:xfrm>
                <a:prstGeom prst="rect">
                  <a:avLst/>
                </a:prstGeom>
                <a:solidFill>
                  <a:srgbClr val="1F497D">
                    <a:lumMod val="75000"/>
                  </a:srgbClr>
                </a:solidFill>
                <a:ln w="19050" cap="flat" cmpd="sng" algn="ctr">
                  <a:gradFill>
                    <a:gsLst>
                      <a:gs pos="0">
                        <a:srgbClr val="4F81BD">
                          <a:tint val="66000"/>
                          <a:satMod val="160000"/>
                        </a:srgbClr>
                      </a:gs>
                      <a:gs pos="50000">
                        <a:srgbClr val="4F81BD">
                          <a:tint val="44500"/>
                          <a:satMod val="160000"/>
                        </a:srgbClr>
                      </a:gs>
                      <a:gs pos="100000">
                        <a:srgbClr val="4F81BD">
                          <a:tint val="23500"/>
                          <a:satMod val="160000"/>
                        </a:srgbClr>
                      </a:gs>
                    </a:gsLst>
                    <a:lin ang="5400000" scaled="0"/>
                  </a:gradFill>
                  <a:prstDash val="solid"/>
                </a:ln>
                <a:effectLst/>
              </p:spPr>
              <p:txBody>
                <a:bodyPr rtlCol="0" anchor="ctr"/>
                <a:lstStyle>
                  <a:defPPr>
                    <a:defRPr lang="es-E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000" b="0" i="0" u="none" strike="noStrike" kern="1200" cap="none" spc="0" normalizeH="0" baseline="0" noProof="0">
                    <a:ln>
                      <a:noFill/>
                    </a:ln>
                    <a:solidFill>
                      <a:sysClr val="window" lastClr="FFFFFF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81" name="138 Rectángulo"/>
                <p:cNvSpPr/>
                <p:nvPr/>
              </p:nvSpPr>
              <p:spPr>
                <a:xfrm>
                  <a:off x="6324600" y="3810000"/>
                  <a:ext cx="137160" cy="137160"/>
                </a:xfrm>
                <a:prstGeom prst="rect">
                  <a:avLst/>
                </a:prstGeom>
                <a:solidFill>
                  <a:srgbClr val="1F497D">
                    <a:lumMod val="75000"/>
                  </a:srgbClr>
                </a:solidFill>
                <a:ln w="19050" cap="flat" cmpd="sng" algn="ctr">
                  <a:gradFill>
                    <a:gsLst>
                      <a:gs pos="0">
                        <a:srgbClr val="4F81BD">
                          <a:tint val="66000"/>
                          <a:satMod val="160000"/>
                        </a:srgbClr>
                      </a:gs>
                      <a:gs pos="50000">
                        <a:srgbClr val="4F81BD">
                          <a:tint val="44500"/>
                          <a:satMod val="160000"/>
                        </a:srgbClr>
                      </a:gs>
                      <a:gs pos="100000">
                        <a:srgbClr val="4F81BD">
                          <a:tint val="23500"/>
                          <a:satMod val="160000"/>
                        </a:srgbClr>
                      </a:gs>
                    </a:gsLst>
                    <a:lin ang="5400000" scaled="0"/>
                  </a:gradFill>
                  <a:prstDash val="solid"/>
                </a:ln>
                <a:effectLst/>
              </p:spPr>
              <p:txBody>
                <a:bodyPr rtlCol="0" anchor="ctr"/>
                <a:lstStyle>
                  <a:defPPr>
                    <a:defRPr lang="es-E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000" b="0" i="0" u="none" strike="noStrike" kern="1200" cap="none" spc="0" normalizeH="0" baseline="0" noProof="0">
                    <a:ln>
                      <a:noFill/>
                    </a:ln>
                    <a:solidFill>
                      <a:sysClr val="window" lastClr="FFFFFF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82" name="139 Rectángulo"/>
                <p:cNvSpPr/>
                <p:nvPr/>
              </p:nvSpPr>
              <p:spPr>
                <a:xfrm>
                  <a:off x="6553200" y="3810000"/>
                  <a:ext cx="137160" cy="137160"/>
                </a:xfrm>
                <a:prstGeom prst="rect">
                  <a:avLst/>
                </a:prstGeom>
                <a:solidFill>
                  <a:srgbClr val="1F497D">
                    <a:lumMod val="75000"/>
                  </a:srgbClr>
                </a:solidFill>
                <a:ln w="19050" cap="flat" cmpd="sng" algn="ctr">
                  <a:gradFill>
                    <a:gsLst>
                      <a:gs pos="0">
                        <a:srgbClr val="4F81BD">
                          <a:tint val="66000"/>
                          <a:satMod val="160000"/>
                        </a:srgbClr>
                      </a:gs>
                      <a:gs pos="50000">
                        <a:srgbClr val="4F81BD">
                          <a:tint val="44500"/>
                          <a:satMod val="160000"/>
                        </a:srgbClr>
                      </a:gs>
                      <a:gs pos="100000">
                        <a:srgbClr val="4F81BD">
                          <a:tint val="23500"/>
                          <a:satMod val="160000"/>
                        </a:srgbClr>
                      </a:gs>
                    </a:gsLst>
                    <a:lin ang="5400000" scaled="0"/>
                  </a:gradFill>
                  <a:prstDash val="solid"/>
                </a:ln>
                <a:effectLst/>
              </p:spPr>
              <p:txBody>
                <a:bodyPr rtlCol="0" anchor="ctr"/>
                <a:lstStyle>
                  <a:defPPr>
                    <a:defRPr lang="es-E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000" b="0" i="0" u="none" strike="noStrike" kern="1200" cap="none" spc="0" normalizeH="0" baseline="0" noProof="0">
                    <a:ln>
                      <a:noFill/>
                    </a:ln>
                    <a:solidFill>
                      <a:sysClr val="window" lastClr="FFFFFF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59" name="140 Grupo"/>
              <p:cNvGrpSpPr/>
              <p:nvPr/>
            </p:nvGrpSpPr>
            <p:grpSpPr>
              <a:xfrm rot="5400000">
                <a:off x="6606540" y="3162300"/>
                <a:ext cx="822960" cy="137160"/>
                <a:chOff x="5867400" y="3810000"/>
                <a:chExt cx="822960" cy="137160"/>
              </a:xfrm>
            </p:grpSpPr>
            <p:sp>
              <p:nvSpPr>
                <p:cNvPr id="75" name="141 Rectángulo"/>
                <p:cNvSpPr/>
                <p:nvPr/>
              </p:nvSpPr>
              <p:spPr>
                <a:xfrm>
                  <a:off x="5867400" y="3810000"/>
                  <a:ext cx="137160" cy="137160"/>
                </a:xfrm>
                <a:prstGeom prst="rect">
                  <a:avLst/>
                </a:prstGeom>
                <a:solidFill>
                  <a:srgbClr val="1F497D">
                    <a:lumMod val="75000"/>
                  </a:srgbClr>
                </a:solidFill>
                <a:ln w="19050" cap="flat" cmpd="sng" algn="ctr">
                  <a:gradFill>
                    <a:gsLst>
                      <a:gs pos="0">
                        <a:srgbClr val="4F81BD">
                          <a:tint val="66000"/>
                          <a:satMod val="160000"/>
                        </a:srgbClr>
                      </a:gs>
                      <a:gs pos="50000">
                        <a:srgbClr val="4F81BD">
                          <a:tint val="44500"/>
                          <a:satMod val="160000"/>
                        </a:srgbClr>
                      </a:gs>
                      <a:gs pos="100000">
                        <a:srgbClr val="4F81BD">
                          <a:tint val="23500"/>
                          <a:satMod val="160000"/>
                        </a:srgbClr>
                      </a:gs>
                    </a:gsLst>
                    <a:lin ang="5400000" scaled="0"/>
                  </a:gradFill>
                  <a:prstDash val="solid"/>
                </a:ln>
                <a:effectLst/>
              </p:spPr>
              <p:txBody>
                <a:bodyPr rtlCol="0" anchor="ctr"/>
                <a:lstStyle>
                  <a:defPPr>
                    <a:defRPr lang="es-E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000" b="0" i="0" u="none" strike="noStrike" kern="1200" cap="none" spc="0" normalizeH="0" baseline="0" noProof="0">
                    <a:ln>
                      <a:noFill/>
                    </a:ln>
                    <a:solidFill>
                      <a:sysClr val="window" lastClr="FFFFFF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76" name="142 Rectángulo"/>
                <p:cNvSpPr/>
                <p:nvPr/>
              </p:nvSpPr>
              <p:spPr>
                <a:xfrm>
                  <a:off x="6096000" y="3810000"/>
                  <a:ext cx="137160" cy="137160"/>
                </a:xfrm>
                <a:prstGeom prst="rect">
                  <a:avLst/>
                </a:prstGeom>
                <a:solidFill>
                  <a:srgbClr val="1F497D">
                    <a:lumMod val="75000"/>
                  </a:srgbClr>
                </a:solidFill>
                <a:ln w="19050" cap="flat" cmpd="sng" algn="ctr">
                  <a:gradFill>
                    <a:gsLst>
                      <a:gs pos="0">
                        <a:srgbClr val="4F81BD">
                          <a:tint val="66000"/>
                          <a:satMod val="160000"/>
                        </a:srgbClr>
                      </a:gs>
                      <a:gs pos="50000">
                        <a:srgbClr val="4F81BD">
                          <a:tint val="44500"/>
                          <a:satMod val="160000"/>
                        </a:srgbClr>
                      </a:gs>
                      <a:gs pos="100000">
                        <a:srgbClr val="4F81BD">
                          <a:tint val="23500"/>
                          <a:satMod val="160000"/>
                        </a:srgbClr>
                      </a:gs>
                    </a:gsLst>
                    <a:lin ang="5400000" scaled="0"/>
                  </a:gradFill>
                  <a:prstDash val="solid"/>
                </a:ln>
                <a:effectLst/>
              </p:spPr>
              <p:txBody>
                <a:bodyPr rtlCol="0" anchor="ctr"/>
                <a:lstStyle>
                  <a:defPPr>
                    <a:defRPr lang="es-E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000" b="0" i="0" u="none" strike="noStrike" kern="1200" cap="none" spc="0" normalizeH="0" baseline="0" noProof="0">
                    <a:ln>
                      <a:noFill/>
                    </a:ln>
                    <a:solidFill>
                      <a:sysClr val="window" lastClr="FFFFFF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77" name="143 Rectángulo"/>
                <p:cNvSpPr/>
                <p:nvPr/>
              </p:nvSpPr>
              <p:spPr>
                <a:xfrm>
                  <a:off x="6324600" y="3810000"/>
                  <a:ext cx="137160" cy="137160"/>
                </a:xfrm>
                <a:prstGeom prst="rect">
                  <a:avLst/>
                </a:prstGeom>
                <a:solidFill>
                  <a:srgbClr val="1F497D">
                    <a:lumMod val="75000"/>
                  </a:srgbClr>
                </a:solidFill>
                <a:ln w="19050" cap="flat" cmpd="sng" algn="ctr">
                  <a:gradFill>
                    <a:gsLst>
                      <a:gs pos="0">
                        <a:srgbClr val="4F81BD">
                          <a:tint val="66000"/>
                          <a:satMod val="160000"/>
                        </a:srgbClr>
                      </a:gs>
                      <a:gs pos="50000">
                        <a:srgbClr val="4F81BD">
                          <a:tint val="44500"/>
                          <a:satMod val="160000"/>
                        </a:srgbClr>
                      </a:gs>
                      <a:gs pos="100000">
                        <a:srgbClr val="4F81BD">
                          <a:tint val="23500"/>
                          <a:satMod val="160000"/>
                        </a:srgbClr>
                      </a:gs>
                    </a:gsLst>
                    <a:lin ang="5400000" scaled="0"/>
                  </a:gradFill>
                  <a:prstDash val="solid"/>
                </a:ln>
                <a:effectLst/>
              </p:spPr>
              <p:txBody>
                <a:bodyPr rtlCol="0" anchor="ctr"/>
                <a:lstStyle>
                  <a:defPPr>
                    <a:defRPr lang="es-E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000" b="0" i="0" u="none" strike="noStrike" kern="1200" cap="none" spc="0" normalizeH="0" baseline="0" noProof="0">
                    <a:ln>
                      <a:noFill/>
                    </a:ln>
                    <a:solidFill>
                      <a:sysClr val="window" lastClr="FFFFFF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78" name="144 Rectángulo"/>
                <p:cNvSpPr/>
                <p:nvPr/>
              </p:nvSpPr>
              <p:spPr>
                <a:xfrm>
                  <a:off x="6553200" y="3810000"/>
                  <a:ext cx="137160" cy="137160"/>
                </a:xfrm>
                <a:prstGeom prst="rect">
                  <a:avLst/>
                </a:prstGeom>
                <a:solidFill>
                  <a:srgbClr val="1F497D">
                    <a:lumMod val="75000"/>
                  </a:srgbClr>
                </a:solidFill>
                <a:ln w="19050" cap="flat" cmpd="sng" algn="ctr">
                  <a:gradFill>
                    <a:gsLst>
                      <a:gs pos="0">
                        <a:srgbClr val="4F81BD">
                          <a:tint val="66000"/>
                          <a:satMod val="160000"/>
                        </a:srgbClr>
                      </a:gs>
                      <a:gs pos="50000">
                        <a:srgbClr val="4F81BD">
                          <a:tint val="44500"/>
                          <a:satMod val="160000"/>
                        </a:srgbClr>
                      </a:gs>
                      <a:gs pos="100000">
                        <a:srgbClr val="4F81BD">
                          <a:tint val="23500"/>
                          <a:satMod val="160000"/>
                        </a:srgbClr>
                      </a:gs>
                    </a:gsLst>
                    <a:lin ang="5400000" scaled="0"/>
                  </a:gradFill>
                  <a:prstDash val="solid"/>
                </a:ln>
                <a:effectLst/>
              </p:spPr>
              <p:txBody>
                <a:bodyPr rtlCol="0" anchor="ctr"/>
                <a:lstStyle>
                  <a:defPPr>
                    <a:defRPr lang="es-E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000" b="0" i="0" u="none" strike="noStrike" kern="1200" cap="none" spc="0" normalizeH="0" baseline="0" noProof="0">
                    <a:ln>
                      <a:noFill/>
                    </a:ln>
                    <a:solidFill>
                      <a:sysClr val="window" lastClr="FFFFFF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60" name="145 Grupo"/>
              <p:cNvGrpSpPr/>
              <p:nvPr/>
            </p:nvGrpSpPr>
            <p:grpSpPr>
              <a:xfrm rot="5400000">
                <a:off x="8039100" y="3162300"/>
                <a:ext cx="822960" cy="137160"/>
                <a:chOff x="5867400" y="3810000"/>
                <a:chExt cx="822960" cy="137160"/>
              </a:xfrm>
            </p:grpSpPr>
            <p:sp>
              <p:nvSpPr>
                <p:cNvPr id="71" name="146 Rectángulo"/>
                <p:cNvSpPr/>
                <p:nvPr/>
              </p:nvSpPr>
              <p:spPr>
                <a:xfrm>
                  <a:off x="5867400" y="3810000"/>
                  <a:ext cx="137160" cy="137160"/>
                </a:xfrm>
                <a:prstGeom prst="rect">
                  <a:avLst/>
                </a:prstGeom>
                <a:solidFill>
                  <a:srgbClr val="1F497D">
                    <a:lumMod val="75000"/>
                  </a:srgbClr>
                </a:solidFill>
                <a:ln w="19050" cap="flat" cmpd="sng" algn="ctr">
                  <a:gradFill>
                    <a:gsLst>
                      <a:gs pos="0">
                        <a:srgbClr val="4F81BD">
                          <a:tint val="66000"/>
                          <a:satMod val="160000"/>
                        </a:srgbClr>
                      </a:gs>
                      <a:gs pos="50000">
                        <a:srgbClr val="4F81BD">
                          <a:tint val="44500"/>
                          <a:satMod val="160000"/>
                        </a:srgbClr>
                      </a:gs>
                      <a:gs pos="100000">
                        <a:srgbClr val="4F81BD">
                          <a:tint val="23500"/>
                          <a:satMod val="160000"/>
                        </a:srgbClr>
                      </a:gs>
                    </a:gsLst>
                    <a:lin ang="5400000" scaled="0"/>
                  </a:gradFill>
                  <a:prstDash val="solid"/>
                </a:ln>
                <a:effectLst/>
              </p:spPr>
              <p:txBody>
                <a:bodyPr rtlCol="0" anchor="ctr"/>
                <a:lstStyle>
                  <a:defPPr>
                    <a:defRPr lang="es-E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000" b="0" i="0" u="none" strike="noStrike" kern="1200" cap="none" spc="0" normalizeH="0" baseline="0" noProof="0">
                    <a:ln>
                      <a:noFill/>
                    </a:ln>
                    <a:solidFill>
                      <a:sysClr val="window" lastClr="FFFFFF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72" name="147 Rectángulo"/>
                <p:cNvSpPr/>
                <p:nvPr/>
              </p:nvSpPr>
              <p:spPr>
                <a:xfrm>
                  <a:off x="6096000" y="3810000"/>
                  <a:ext cx="137160" cy="137160"/>
                </a:xfrm>
                <a:prstGeom prst="rect">
                  <a:avLst/>
                </a:prstGeom>
                <a:solidFill>
                  <a:srgbClr val="1F497D">
                    <a:lumMod val="75000"/>
                  </a:srgbClr>
                </a:solidFill>
                <a:ln w="19050" cap="flat" cmpd="sng" algn="ctr">
                  <a:gradFill>
                    <a:gsLst>
                      <a:gs pos="0">
                        <a:srgbClr val="4F81BD">
                          <a:tint val="66000"/>
                          <a:satMod val="160000"/>
                        </a:srgbClr>
                      </a:gs>
                      <a:gs pos="50000">
                        <a:srgbClr val="4F81BD">
                          <a:tint val="44500"/>
                          <a:satMod val="160000"/>
                        </a:srgbClr>
                      </a:gs>
                      <a:gs pos="100000">
                        <a:srgbClr val="4F81BD">
                          <a:tint val="23500"/>
                          <a:satMod val="160000"/>
                        </a:srgbClr>
                      </a:gs>
                    </a:gsLst>
                    <a:lin ang="5400000" scaled="0"/>
                  </a:gradFill>
                  <a:prstDash val="solid"/>
                </a:ln>
                <a:effectLst/>
              </p:spPr>
              <p:txBody>
                <a:bodyPr rtlCol="0" anchor="ctr"/>
                <a:lstStyle>
                  <a:defPPr>
                    <a:defRPr lang="es-E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000" b="0" i="0" u="none" strike="noStrike" kern="1200" cap="none" spc="0" normalizeH="0" baseline="0" noProof="0">
                    <a:ln>
                      <a:noFill/>
                    </a:ln>
                    <a:solidFill>
                      <a:sysClr val="window" lastClr="FFFFFF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73" name="148 Rectángulo"/>
                <p:cNvSpPr/>
                <p:nvPr/>
              </p:nvSpPr>
              <p:spPr>
                <a:xfrm>
                  <a:off x="6324600" y="3810000"/>
                  <a:ext cx="137160" cy="137160"/>
                </a:xfrm>
                <a:prstGeom prst="rect">
                  <a:avLst/>
                </a:prstGeom>
                <a:solidFill>
                  <a:srgbClr val="1F497D">
                    <a:lumMod val="75000"/>
                  </a:srgbClr>
                </a:solidFill>
                <a:ln w="19050" cap="flat" cmpd="sng" algn="ctr">
                  <a:gradFill>
                    <a:gsLst>
                      <a:gs pos="0">
                        <a:srgbClr val="4F81BD">
                          <a:tint val="66000"/>
                          <a:satMod val="160000"/>
                        </a:srgbClr>
                      </a:gs>
                      <a:gs pos="50000">
                        <a:srgbClr val="4F81BD">
                          <a:tint val="44500"/>
                          <a:satMod val="160000"/>
                        </a:srgbClr>
                      </a:gs>
                      <a:gs pos="100000">
                        <a:srgbClr val="4F81BD">
                          <a:tint val="23500"/>
                          <a:satMod val="160000"/>
                        </a:srgbClr>
                      </a:gs>
                    </a:gsLst>
                    <a:lin ang="5400000" scaled="0"/>
                  </a:gradFill>
                  <a:prstDash val="solid"/>
                </a:ln>
                <a:effectLst/>
              </p:spPr>
              <p:txBody>
                <a:bodyPr rtlCol="0" anchor="ctr"/>
                <a:lstStyle>
                  <a:defPPr>
                    <a:defRPr lang="es-E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000" b="0" i="0" u="none" strike="noStrike" kern="1200" cap="none" spc="0" normalizeH="0" baseline="0" noProof="0">
                    <a:ln>
                      <a:noFill/>
                    </a:ln>
                    <a:solidFill>
                      <a:sysClr val="window" lastClr="FFFFFF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74" name="149 Rectángulo"/>
                <p:cNvSpPr/>
                <p:nvPr/>
              </p:nvSpPr>
              <p:spPr>
                <a:xfrm>
                  <a:off x="6553200" y="3810000"/>
                  <a:ext cx="137160" cy="137160"/>
                </a:xfrm>
                <a:prstGeom prst="rect">
                  <a:avLst/>
                </a:prstGeom>
                <a:solidFill>
                  <a:srgbClr val="1F497D">
                    <a:lumMod val="75000"/>
                  </a:srgbClr>
                </a:solidFill>
                <a:ln w="19050" cap="flat" cmpd="sng" algn="ctr">
                  <a:gradFill>
                    <a:gsLst>
                      <a:gs pos="0">
                        <a:srgbClr val="4F81BD">
                          <a:tint val="66000"/>
                          <a:satMod val="160000"/>
                        </a:srgbClr>
                      </a:gs>
                      <a:gs pos="50000">
                        <a:srgbClr val="4F81BD">
                          <a:tint val="44500"/>
                          <a:satMod val="160000"/>
                        </a:srgbClr>
                      </a:gs>
                      <a:gs pos="100000">
                        <a:srgbClr val="4F81BD">
                          <a:tint val="23500"/>
                          <a:satMod val="160000"/>
                        </a:srgbClr>
                      </a:gs>
                    </a:gsLst>
                    <a:lin ang="5400000" scaled="0"/>
                  </a:gradFill>
                  <a:prstDash val="solid"/>
                </a:ln>
                <a:effectLst/>
              </p:spPr>
              <p:txBody>
                <a:bodyPr rtlCol="0" anchor="ctr"/>
                <a:lstStyle>
                  <a:defPPr>
                    <a:defRPr lang="es-E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000" b="0" i="0" u="none" strike="noStrike" kern="1200" cap="none" spc="0" normalizeH="0" baseline="0" noProof="0">
                    <a:ln>
                      <a:noFill/>
                    </a:ln>
                    <a:solidFill>
                      <a:sysClr val="window" lastClr="FFFFFF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61" name="150 Grupo"/>
              <p:cNvGrpSpPr/>
              <p:nvPr/>
            </p:nvGrpSpPr>
            <p:grpSpPr>
              <a:xfrm rot="5400000">
                <a:off x="8039100" y="1805940"/>
                <a:ext cx="822960" cy="137160"/>
                <a:chOff x="5867400" y="3810000"/>
                <a:chExt cx="822960" cy="137160"/>
              </a:xfrm>
            </p:grpSpPr>
            <p:sp>
              <p:nvSpPr>
                <p:cNvPr id="67" name="151 Rectángulo"/>
                <p:cNvSpPr/>
                <p:nvPr/>
              </p:nvSpPr>
              <p:spPr>
                <a:xfrm>
                  <a:off x="5867400" y="3810000"/>
                  <a:ext cx="137160" cy="137160"/>
                </a:xfrm>
                <a:prstGeom prst="rect">
                  <a:avLst/>
                </a:prstGeom>
                <a:solidFill>
                  <a:srgbClr val="1F497D">
                    <a:lumMod val="75000"/>
                  </a:srgbClr>
                </a:solidFill>
                <a:ln w="19050" cap="flat" cmpd="sng" algn="ctr">
                  <a:gradFill>
                    <a:gsLst>
                      <a:gs pos="0">
                        <a:srgbClr val="4F81BD">
                          <a:tint val="66000"/>
                          <a:satMod val="160000"/>
                        </a:srgbClr>
                      </a:gs>
                      <a:gs pos="50000">
                        <a:srgbClr val="4F81BD">
                          <a:tint val="44500"/>
                          <a:satMod val="160000"/>
                        </a:srgbClr>
                      </a:gs>
                      <a:gs pos="100000">
                        <a:srgbClr val="4F81BD">
                          <a:tint val="23500"/>
                          <a:satMod val="160000"/>
                        </a:srgbClr>
                      </a:gs>
                    </a:gsLst>
                    <a:lin ang="5400000" scaled="0"/>
                  </a:gradFill>
                  <a:prstDash val="solid"/>
                </a:ln>
                <a:effectLst/>
              </p:spPr>
              <p:txBody>
                <a:bodyPr rtlCol="0" anchor="ctr"/>
                <a:lstStyle>
                  <a:defPPr>
                    <a:defRPr lang="es-E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000" b="0" i="0" u="none" strike="noStrike" kern="1200" cap="none" spc="0" normalizeH="0" baseline="0" noProof="0">
                    <a:ln>
                      <a:noFill/>
                    </a:ln>
                    <a:solidFill>
                      <a:sysClr val="window" lastClr="FFFFFF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68" name="152 Rectángulo"/>
                <p:cNvSpPr/>
                <p:nvPr/>
              </p:nvSpPr>
              <p:spPr>
                <a:xfrm>
                  <a:off x="6096000" y="3810000"/>
                  <a:ext cx="137160" cy="137160"/>
                </a:xfrm>
                <a:prstGeom prst="rect">
                  <a:avLst/>
                </a:prstGeom>
                <a:solidFill>
                  <a:srgbClr val="1F497D">
                    <a:lumMod val="75000"/>
                  </a:srgbClr>
                </a:solidFill>
                <a:ln w="19050" cap="flat" cmpd="sng" algn="ctr">
                  <a:gradFill>
                    <a:gsLst>
                      <a:gs pos="0">
                        <a:srgbClr val="4F81BD">
                          <a:tint val="66000"/>
                          <a:satMod val="160000"/>
                        </a:srgbClr>
                      </a:gs>
                      <a:gs pos="50000">
                        <a:srgbClr val="4F81BD">
                          <a:tint val="44500"/>
                          <a:satMod val="160000"/>
                        </a:srgbClr>
                      </a:gs>
                      <a:gs pos="100000">
                        <a:srgbClr val="4F81BD">
                          <a:tint val="23500"/>
                          <a:satMod val="160000"/>
                        </a:srgbClr>
                      </a:gs>
                    </a:gsLst>
                    <a:lin ang="5400000" scaled="0"/>
                  </a:gradFill>
                  <a:prstDash val="solid"/>
                </a:ln>
                <a:effectLst/>
              </p:spPr>
              <p:txBody>
                <a:bodyPr rtlCol="0" anchor="ctr"/>
                <a:lstStyle>
                  <a:defPPr>
                    <a:defRPr lang="es-E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000" b="0" i="0" u="none" strike="noStrike" kern="1200" cap="none" spc="0" normalizeH="0" baseline="0" noProof="0">
                    <a:ln>
                      <a:noFill/>
                    </a:ln>
                    <a:solidFill>
                      <a:sysClr val="window" lastClr="FFFFFF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69" name="153 Rectángulo"/>
                <p:cNvSpPr/>
                <p:nvPr/>
              </p:nvSpPr>
              <p:spPr>
                <a:xfrm>
                  <a:off x="6324600" y="3810000"/>
                  <a:ext cx="137160" cy="137160"/>
                </a:xfrm>
                <a:prstGeom prst="rect">
                  <a:avLst/>
                </a:prstGeom>
                <a:solidFill>
                  <a:srgbClr val="1F497D">
                    <a:lumMod val="75000"/>
                  </a:srgbClr>
                </a:solidFill>
                <a:ln w="19050" cap="flat" cmpd="sng" algn="ctr">
                  <a:gradFill>
                    <a:gsLst>
                      <a:gs pos="0">
                        <a:srgbClr val="4F81BD">
                          <a:tint val="66000"/>
                          <a:satMod val="160000"/>
                        </a:srgbClr>
                      </a:gs>
                      <a:gs pos="50000">
                        <a:srgbClr val="4F81BD">
                          <a:tint val="44500"/>
                          <a:satMod val="160000"/>
                        </a:srgbClr>
                      </a:gs>
                      <a:gs pos="100000">
                        <a:srgbClr val="4F81BD">
                          <a:tint val="23500"/>
                          <a:satMod val="160000"/>
                        </a:srgbClr>
                      </a:gs>
                    </a:gsLst>
                    <a:lin ang="5400000" scaled="0"/>
                  </a:gradFill>
                  <a:prstDash val="solid"/>
                </a:ln>
                <a:effectLst/>
              </p:spPr>
              <p:txBody>
                <a:bodyPr rtlCol="0" anchor="ctr"/>
                <a:lstStyle>
                  <a:defPPr>
                    <a:defRPr lang="es-E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000" b="0" i="0" u="none" strike="noStrike" kern="1200" cap="none" spc="0" normalizeH="0" baseline="0" noProof="0">
                    <a:ln>
                      <a:noFill/>
                    </a:ln>
                    <a:solidFill>
                      <a:sysClr val="window" lastClr="FFFFFF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70" name="154 Rectángulo"/>
                <p:cNvSpPr/>
                <p:nvPr/>
              </p:nvSpPr>
              <p:spPr>
                <a:xfrm>
                  <a:off x="6553200" y="3810000"/>
                  <a:ext cx="137160" cy="137160"/>
                </a:xfrm>
                <a:prstGeom prst="rect">
                  <a:avLst/>
                </a:prstGeom>
                <a:solidFill>
                  <a:srgbClr val="1F497D">
                    <a:lumMod val="75000"/>
                  </a:srgbClr>
                </a:solidFill>
                <a:ln w="19050" cap="flat" cmpd="sng" algn="ctr">
                  <a:gradFill>
                    <a:gsLst>
                      <a:gs pos="0">
                        <a:srgbClr val="4F81BD">
                          <a:tint val="66000"/>
                          <a:satMod val="160000"/>
                        </a:srgbClr>
                      </a:gs>
                      <a:gs pos="50000">
                        <a:srgbClr val="4F81BD">
                          <a:tint val="44500"/>
                          <a:satMod val="160000"/>
                        </a:srgbClr>
                      </a:gs>
                      <a:gs pos="100000">
                        <a:srgbClr val="4F81BD">
                          <a:tint val="23500"/>
                          <a:satMod val="160000"/>
                        </a:srgbClr>
                      </a:gs>
                    </a:gsLst>
                    <a:lin ang="5400000" scaled="0"/>
                  </a:gradFill>
                  <a:prstDash val="solid"/>
                </a:ln>
                <a:effectLst/>
              </p:spPr>
              <p:txBody>
                <a:bodyPr rtlCol="0" anchor="ctr"/>
                <a:lstStyle>
                  <a:defPPr>
                    <a:defRPr lang="es-E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000" b="0" i="0" u="none" strike="noStrike" kern="1200" cap="none" spc="0" normalizeH="0" baseline="0" noProof="0">
                    <a:ln>
                      <a:noFill/>
                    </a:ln>
                    <a:solidFill>
                      <a:sysClr val="window" lastClr="FFFFFF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62" name="155 Grupo"/>
              <p:cNvGrpSpPr/>
              <p:nvPr/>
            </p:nvGrpSpPr>
            <p:grpSpPr>
              <a:xfrm rot="5400000">
                <a:off x="6606540" y="1790700"/>
                <a:ext cx="822960" cy="137160"/>
                <a:chOff x="5867400" y="3810000"/>
                <a:chExt cx="822960" cy="137160"/>
              </a:xfrm>
            </p:grpSpPr>
            <p:sp>
              <p:nvSpPr>
                <p:cNvPr id="63" name="156 Rectángulo"/>
                <p:cNvSpPr/>
                <p:nvPr/>
              </p:nvSpPr>
              <p:spPr>
                <a:xfrm>
                  <a:off x="5867400" y="3810000"/>
                  <a:ext cx="137160" cy="137160"/>
                </a:xfrm>
                <a:prstGeom prst="rect">
                  <a:avLst/>
                </a:prstGeom>
                <a:solidFill>
                  <a:srgbClr val="1F497D">
                    <a:lumMod val="75000"/>
                  </a:srgbClr>
                </a:solidFill>
                <a:ln w="19050" cap="flat" cmpd="sng" algn="ctr">
                  <a:gradFill>
                    <a:gsLst>
                      <a:gs pos="0">
                        <a:srgbClr val="4F81BD">
                          <a:tint val="66000"/>
                          <a:satMod val="160000"/>
                        </a:srgbClr>
                      </a:gs>
                      <a:gs pos="50000">
                        <a:srgbClr val="4F81BD">
                          <a:tint val="44500"/>
                          <a:satMod val="160000"/>
                        </a:srgbClr>
                      </a:gs>
                      <a:gs pos="100000">
                        <a:srgbClr val="4F81BD">
                          <a:tint val="23500"/>
                          <a:satMod val="160000"/>
                        </a:srgbClr>
                      </a:gs>
                    </a:gsLst>
                    <a:lin ang="5400000" scaled="0"/>
                  </a:gradFill>
                  <a:prstDash val="solid"/>
                </a:ln>
                <a:effectLst/>
              </p:spPr>
              <p:txBody>
                <a:bodyPr rtlCol="0" anchor="ctr"/>
                <a:lstStyle>
                  <a:defPPr>
                    <a:defRPr lang="es-E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000" b="0" i="0" u="none" strike="noStrike" kern="1200" cap="none" spc="0" normalizeH="0" baseline="0" noProof="0">
                    <a:ln>
                      <a:noFill/>
                    </a:ln>
                    <a:solidFill>
                      <a:sysClr val="window" lastClr="FFFFFF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64" name="157 Rectángulo"/>
                <p:cNvSpPr/>
                <p:nvPr/>
              </p:nvSpPr>
              <p:spPr>
                <a:xfrm>
                  <a:off x="6096000" y="3810000"/>
                  <a:ext cx="137160" cy="137160"/>
                </a:xfrm>
                <a:prstGeom prst="rect">
                  <a:avLst/>
                </a:prstGeom>
                <a:solidFill>
                  <a:srgbClr val="1F497D">
                    <a:lumMod val="75000"/>
                  </a:srgbClr>
                </a:solidFill>
                <a:ln w="19050" cap="flat" cmpd="sng" algn="ctr">
                  <a:gradFill>
                    <a:gsLst>
                      <a:gs pos="0">
                        <a:srgbClr val="4F81BD">
                          <a:tint val="66000"/>
                          <a:satMod val="160000"/>
                        </a:srgbClr>
                      </a:gs>
                      <a:gs pos="50000">
                        <a:srgbClr val="4F81BD">
                          <a:tint val="44500"/>
                          <a:satMod val="160000"/>
                        </a:srgbClr>
                      </a:gs>
                      <a:gs pos="100000">
                        <a:srgbClr val="4F81BD">
                          <a:tint val="23500"/>
                          <a:satMod val="160000"/>
                        </a:srgbClr>
                      </a:gs>
                    </a:gsLst>
                    <a:lin ang="5400000" scaled="0"/>
                  </a:gradFill>
                  <a:prstDash val="solid"/>
                </a:ln>
                <a:effectLst/>
              </p:spPr>
              <p:txBody>
                <a:bodyPr rtlCol="0" anchor="ctr"/>
                <a:lstStyle>
                  <a:defPPr>
                    <a:defRPr lang="es-E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000" b="0" i="0" u="none" strike="noStrike" kern="1200" cap="none" spc="0" normalizeH="0" baseline="0" noProof="0">
                    <a:ln>
                      <a:noFill/>
                    </a:ln>
                    <a:solidFill>
                      <a:sysClr val="window" lastClr="FFFFFF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65" name="158 Rectángulo"/>
                <p:cNvSpPr/>
                <p:nvPr/>
              </p:nvSpPr>
              <p:spPr>
                <a:xfrm>
                  <a:off x="6324600" y="3810000"/>
                  <a:ext cx="137160" cy="137160"/>
                </a:xfrm>
                <a:prstGeom prst="rect">
                  <a:avLst/>
                </a:prstGeom>
                <a:solidFill>
                  <a:srgbClr val="1F497D">
                    <a:lumMod val="75000"/>
                  </a:srgbClr>
                </a:solidFill>
                <a:ln w="19050" cap="flat" cmpd="sng" algn="ctr">
                  <a:gradFill>
                    <a:gsLst>
                      <a:gs pos="0">
                        <a:srgbClr val="4F81BD">
                          <a:tint val="66000"/>
                          <a:satMod val="160000"/>
                        </a:srgbClr>
                      </a:gs>
                      <a:gs pos="50000">
                        <a:srgbClr val="4F81BD">
                          <a:tint val="44500"/>
                          <a:satMod val="160000"/>
                        </a:srgbClr>
                      </a:gs>
                      <a:gs pos="100000">
                        <a:srgbClr val="4F81BD">
                          <a:tint val="23500"/>
                          <a:satMod val="160000"/>
                        </a:srgbClr>
                      </a:gs>
                    </a:gsLst>
                    <a:lin ang="5400000" scaled="0"/>
                  </a:gradFill>
                  <a:prstDash val="solid"/>
                </a:ln>
                <a:effectLst/>
              </p:spPr>
              <p:txBody>
                <a:bodyPr rtlCol="0" anchor="ctr"/>
                <a:lstStyle>
                  <a:defPPr>
                    <a:defRPr lang="es-E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000" b="0" i="0" u="none" strike="noStrike" kern="1200" cap="none" spc="0" normalizeH="0" baseline="0" noProof="0">
                    <a:ln>
                      <a:noFill/>
                    </a:ln>
                    <a:solidFill>
                      <a:sysClr val="window" lastClr="FFFFFF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66" name="159 Rectángulo"/>
                <p:cNvSpPr/>
                <p:nvPr/>
              </p:nvSpPr>
              <p:spPr>
                <a:xfrm>
                  <a:off x="6553200" y="3810000"/>
                  <a:ext cx="137160" cy="137160"/>
                </a:xfrm>
                <a:prstGeom prst="rect">
                  <a:avLst/>
                </a:prstGeom>
                <a:solidFill>
                  <a:srgbClr val="1F497D">
                    <a:lumMod val="75000"/>
                  </a:srgbClr>
                </a:solidFill>
                <a:ln w="19050" cap="flat" cmpd="sng" algn="ctr">
                  <a:gradFill>
                    <a:gsLst>
                      <a:gs pos="0">
                        <a:srgbClr val="4F81BD">
                          <a:tint val="66000"/>
                          <a:satMod val="160000"/>
                        </a:srgbClr>
                      </a:gs>
                      <a:gs pos="50000">
                        <a:srgbClr val="4F81BD">
                          <a:tint val="44500"/>
                          <a:satMod val="160000"/>
                        </a:srgbClr>
                      </a:gs>
                      <a:gs pos="100000">
                        <a:srgbClr val="4F81BD">
                          <a:tint val="23500"/>
                          <a:satMod val="160000"/>
                        </a:srgbClr>
                      </a:gs>
                    </a:gsLst>
                    <a:lin ang="5400000" scaled="0"/>
                  </a:gradFill>
                  <a:prstDash val="solid"/>
                </a:ln>
                <a:effectLst/>
              </p:spPr>
              <p:txBody>
                <a:bodyPr rtlCol="0" anchor="ctr"/>
                <a:lstStyle>
                  <a:defPPr>
                    <a:defRPr lang="es-E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000" b="0" i="0" u="none" strike="noStrike" kern="1200" cap="none" spc="0" normalizeH="0" baseline="0" noProof="0">
                    <a:ln>
                      <a:noFill/>
                    </a:ln>
                    <a:solidFill>
                      <a:sysClr val="window" lastClr="FFFFFF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</p:grpSp>
        </p:grpSp>
        <p:sp>
          <p:nvSpPr>
            <p:cNvPr id="27" name="180 Forma libre"/>
            <p:cNvSpPr/>
            <p:nvPr/>
          </p:nvSpPr>
          <p:spPr>
            <a:xfrm>
              <a:off x="1578634" y="1975449"/>
              <a:ext cx="2380891" cy="621102"/>
            </a:xfrm>
            <a:custGeom>
              <a:avLst/>
              <a:gdLst>
                <a:gd name="connsiteX0" fmla="*/ 0 w 2380891"/>
                <a:gd name="connsiteY0" fmla="*/ 0 h 621102"/>
                <a:gd name="connsiteX1" fmla="*/ 379562 w 2380891"/>
                <a:gd name="connsiteY1" fmla="*/ 0 h 621102"/>
                <a:gd name="connsiteX2" fmla="*/ 388189 w 2380891"/>
                <a:gd name="connsiteY2" fmla="*/ 586596 h 621102"/>
                <a:gd name="connsiteX3" fmla="*/ 1371600 w 2380891"/>
                <a:gd name="connsiteY3" fmla="*/ 25879 h 621102"/>
                <a:gd name="connsiteX4" fmla="*/ 2380891 w 2380891"/>
                <a:gd name="connsiteY4" fmla="*/ 612476 h 621102"/>
                <a:gd name="connsiteX5" fmla="*/ 2027208 w 2380891"/>
                <a:gd name="connsiteY5" fmla="*/ 621102 h 6211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380891" h="621102">
                  <a:moveTo>
                    <a:pt x="0" y="0"/>
                  </a:moveTo>
                  <a:lnTo>
                    <a:pt x="379562" y="0"/>
                  </a:lnTo>
                  <a:lnTo>
                    <a:pt x="388189" y="586596"/>
                  </a:lnTo>
                  <a:lnTo>
                    <a:pt x="1371600" y="25879"/>
                  </a:lnTo>
                  <a:lnTo>
                    <a:pt x="2380891" y="612476"/>
                  </a:lnTo>
                  <a:lnTo>
                    <a:pt x="2027208" y="621102"/>
                  </a:lnTo>
                </a:path>
              </a:pathLst>
            </a:custGeom>
            <a:noFill/>
            <a:ln w="63500" cap="flat" cmpd="sng" algn="ctr">
              <a:solidFill>
                <a:srgbClr val="F79646"/>
              </a:solidFill>
              <a:prstDash val="solid"/>
              <a:tailEnd type="triangle" w="sm" len="sm"/>
            </a:ln>
            <a:effectLst/>
          </p:spPr>
          <p:txBody>
            <a:bodyPr rtlCol="0" anchor="ctr"/>
            <a:lstStyle>
              <a:defPPr>
                <a:defRPr lang="es-E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0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3" name="181 Forma libre"/>
            <p:cNvSpPr/>
            <p:nvPr/>
          </p:nvSpPr>
          <p:spPr>
            <a:xfrm>
              <a:off x="2458528" y="2527540"/>
              <a:ext cx="3485072" cy="1207698"/>
            </a:xfrm>
            <a:custGeom>
              <a:avLst/>
              <a:gdLst>
                <a:gd name="connsiteX0" fmla="*/ 3105510 w 3485072"/>
                <a:gd name="connsiteY0" fmla="*/ 0 h 1207698"/>
                <a:gd name="connsiteX1" fmla="*/ 3485072 w 3485072"/>
                <a:gd name="connsiteY1" fmla="*/ 0 h 1207698"/>
                <a:gd name="connsiteX2" fmla="*/ 1354347 w 3485072"/>
                <a:gd name="connsiteY2" fmla="*/ 1207698 h 1207698"/>
                <a:gd name="connsiteX3" fmla="*/ 465827 w 3485072"/>
                <a:gd name="connsiteY3" fmla="*/ 698739 h 1207698"/>
                <a:gd name="connsiteX4" fmla="*/ 474453 w 3485072"/>
                <a:gd name="connsiteY4" fmla="*/ 51758 h 1207698"/>
                <a:gd name="connsiteX5" fmla="*/ 224287 w 3485072"/>
                <a:gd name="connsiteY5" fmla="*/ 51758 h 1207698"/>
                <a:gd name="connsiteX6" fmla="*/ 0 w 3485072"/>
                <a:gd name="connsiteY6" fmla="*/ 51758 h 12076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485072" h="1207698">
                  <a:moveTo>
                    <a:pt x="3105510" y="0"/>
                  </a:moveTo>
                  <a:lnTo>
                    <a:pt x="3485072" y="0"/>
                  </a:lnTo>
                  <a:lnTo>
                    <a:pt x="1354347" y="1207698"/>
                  </a:lnTo>
                  <a:lnTo>
                    <a:pt x="465827" y="698739"/>
                  </a:lnTo>
                  <a:lnTo>
                    <a:pt x="474453" y="51758"/>
                  </a:lnTo>
                  <a:lnTo>
                    <a:pt x="224287" y="51758"/>
                  </a:lnTo>
                  <a:lnTo>
                    <a:pt x="0" y="51758"/>
                  </a:lnTo>
                </a:path>
              </a:pathLst>
            </a:custGeom>
            <a:noFill/>
            <a:ln w="63500" cap="flat" cmpd="sng" algn="ctr">
              <a:solidFill>
                <a:srgbClr val="4BACC6"/>
              </a:solidFill>
              <a:prstDash val="solid"/>
              <a:tailEnd type="triangle" w="sm" len="sm"/>
            </a:ln>
            <a:effectLst/>
          </p:spPr>
          <p:txBody>
            <a:bodyPr rtlCol="0" anchor="ctr"/>
            <a:lstStyle>
              <a:defPPr>
                <a:defRPr lang="es-E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0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4" name="182 CuadroTexto"/>
            <p:cNvSpPr txBox="1"/>
            <p:nvPr/>
          </p:nvSpPr>
          <p:spPr>
            <a:xfrm>
              <a:off x="1981200" y="914400"/>
              <a:ext cx="1219199" cy="70702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s-E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00" b="1" i="0" u="none" strike="noStrike" kern="120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L1-Core Layer</a:t>
              </a:r>
              <a:endParaRPr kumimoji="0" lang="en-US" sz="8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5" name="183 CuadroTexto"/>
            <p:cNvSpPr txBox="1"/>
            <p:nvPr/>
          </p:nvSpPr>
          <p:spPr>
            <a:xfrm>
              <a:off x="4953001" y="3352800"/>
              <a:ext cx="1219199" cy="70702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s-E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00" b="1" i="0" u="none" strike="noStrike" kern="120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LLC Layer</a:t>
              </a:r>
              <a:endParaRPr kumimoji="0" lang="en-US" sz="8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6" name="184 CuadroTexto"/>
            <p:cNvSpPr txBox="1"/>
            <p:nvPr/>
          </p:nvSpPr>
          <p:spPr>
            <a:xfrm>
              <a:off x="1676400" y="2057399"/>
              <a:ext cx="304800" cy="5463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s-E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50" b="1" i="0" u="none" strike="noStrike" kern="120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Z</a:t>
              </a:r>
              <a:endParaRPr kumimoji="0" lang="en-US" sz="9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7" name="186 CuadroTexto"/>
            <p:cNvSpPr txBox="1"/>
            <p:nvPr/>
          </p:nvSpPr>
          <p:spPr>
            <a:xfrm>
              <a:off x="2362200" y="1885890"/>
              <a:ext cx="304800" cy="5463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s-E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50" b="1" i="0" u="none" strike="noStrike" kern="120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X</a:t>
              </a:r>
              <a:endParaRPr kumimoji="0" lang="en-US" sz="9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8" name="187 CuadroTexto"/>
            <p:cNvSpPr txBox="1"/>
            <p:nvPr/>
          </p:nvSpPr>
          <p:spPr>
            <a:xfrm>
              <a:off x="3352799" y="2266890"/>
              <a:ext cx="304800" cy="5463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s-E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50" b="1" i="0" u="none" strike="noStrike" kern="120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Y</a:t>
              </a:r>
              <a:endParaRPr kumimoji="0" lang="en-US" sz="9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9" name="188 CuadroTexto"/>
            <p:cNvSpPr txBox="1"/>
            <p:nvPr/>
          </p:nvSpPr>
          <p:spPr>
            <a:xfrm>
              <a:off x="5333999" y="2743200"/>
              <a:ext cx="304800" cy="5463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s-E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50" b="1" i="0" u="none" strike="noStrike" kern="120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X</a:t>
              </a:r>
              <a:endParaRPr kumimoji="0" lang="en-US" sz="9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0" name="189 CuadroTexto"/>
            <p:cNvSpPr txBox="1"/>
            <p:nvPr/>
          </p:nvSpPr>
          <p:spPr>
            <a:xfrm>
              <a:off x="3048001" y="3352800"/>
              <a:ext cx="304800" cy="5463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s-E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50" b="1" i="0" u="none" strike="noStrike" kern="120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Y</a:t>
              </a:r>
              <a:endParaRPr kumimoji="0" lang="en-US" sz="9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1" name="190 CuadroTexto"/>
            <p:cNvSpPr txBox="1"/>
            <p:nvPr/>
          </p:nvSpPr>
          <p:spPr>
            <a:xfrm>
              <a:off x="2667001" y="2590799"/>
              <a:ext cx="304800" cy="5463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s-E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50" b="1" i="0" u="none" strike="noStrike" kern="120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Z</a:t>
              </a:r>
              <a:endParaRPr kumimoji="0" lang="en-US" sz="9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2" name="191 Elipse"/>
            <p:cNvSpPr/>
            <p:nvPr/>
          </p:nvSpPr>
          <p:spPr>
            <a:xfrm>
              <a:off x="1905000" y="1905000"/>
              <a:ext cx="91440" cy="76200"/>
            </a:xfrm>
            <a:prstGeom prst="ellipse">
              <a:avLst/>
            </a:prstGeom>
            <a:solidFill>
              <a:sysClr val="windowText" lastClr="000000"/>
            </a:solidFill>
            <a:ln w="25400" cap="flat" cmpd="sng" algn="ctr">
              <a:solidFill>
                <a:sysClr val="windowText" lastClr="000000">
                  <a:shade val="50000"/>
                </a:sysClr>
              </a:solidFill>
              <a:prstDash val="solid"/>
            </a:ln>
            <a:effectLst/>
          </p:spPr>
          <p:txBody>
            <a:bodyPr rtlCol="0" anchor="ctr"/>
            <a:lstStyle>
              <a:defPPr>
                <a:defRPr lang="es-E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000" b="0" i="0" u="none" strike="noStrike" kern="120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3" name="192 Elipse"/>
            <p:cNvSpPr/>
            <p:nvPr/>
          </p:nvSpPr>
          <p:spPr>
            <a:xfrm>
              <a:off x="1905000" y="2514600"/>
              <a:ext cx="91440" cy="76200"/>
            </a:xfrm>
            <a:prstGeom prst="ellipse">
              <a:avLst/>
            </a:prstGeom>
            <a:solidFill>
              <a:sysClr val="windowText" lastClr="000000"/>
            </a:solidFill>
            <a:ln w="25400" cap="flat" cmpd="sng" algn="ctr">
              <a:solidFill>
                <a:sysClr val="windowText" lastClr="000000">
                  <a:shade val="50000"/>
                </a:sysClr>
              </a:solidFill>
              <a:prstDash val="solid"/>
            </a:ln>
            <a:effectLst/>
          </p:spPr>
          <p:txBody>
            <a:bodyPr rtlCol="0" anchor="ctr"/>
            <a:lstStyle>
              <a:defPPr>
                <a:defRPr lang="es-E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000" b="0" i="0" u="none" strike="noStrike" kern="120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4" name="193 Elipse"/>
            <p:cNvSpPr/>
            <p:nvPr/>
          </p:nvSpPr>
          <p:spPr>
            <a:xfrm>
              <a:off x="2895600" y="1981200"/>
              <a:ext cx="91440" cy="76200"/>
            </a:xfrm>
            <a:prstGeom prst="ellipse">
              <a:avLst/>
            </a:prstGeom>
            <a:solidFill>
              <a:sysClr val="windowText" lastClr="000000"/>
            </a:solidFill>
            <a:ln w="25400" cap="flat" cmpd="sng" algn="ctr">
              <a:solidFill>
                <a:sysClr val="windowText" lastClr="000000">
                  <a:shade val="50000"/>
                </a:sysClr>
              </a:solidFill>
              <a:prstDash val="solid"/>
            </a:ln>
            <a:effectLst/>
          </p:spPr>
          <p:txBody>
            <a:bodyPr rtlCol="0" anchor="ctr"/>
            <a:lstStyle>
              <a:defPPr>
                <a:defRPr lang="es-E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000" b="0" i="0" u="none" strike="noStrike" kern="120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5" name="194 Elipse"/>
            <p:cNvSpPr/>
            <p:nvPr/>
          </p:nvSpPr>
          <p:spPr>
            <a:xfrm>
              <a:off x="3886200" y="2590800"/>
              <a:ext cx="91440" cy="76200"/>
            </a:xfrm>
            <a:prstGeom prst="ellipse">
              <a:avLst/>
            </a:prstGeom>
            <a:solidFill>
              <a:sysClr val="windowText" lastClr="000000"/>
            </a:solidFill>
            <a:ln w="25400" cap="flat" cmpd="sng" algn="ctr">
              <a:solidFill>
                <a:sysClr val="windowText" lastClr="000000">
                  <a:shade val="50000"/>
                </a:sysClr>
              </a:solidFill>
              <a:prstDash val="solid"/>
            </a:ln>
            <a:effectLst/>
          </p:spPr>
          <p:txBody>
            <a:bodyPr rtlCol="0" anchor="ctr"/>
            <a:lstStyle>
              <a:defPPr>
                <a:defRPr lang="es-E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000" b="0" i="0" u="none" strike="noStrike" kern="120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6" name="195 Elipse"/>
            <p:cNvSpPr/>
            <p:nvPr/>
          </p:nvSpPr>
          <p:spPr>
            <a:xfrm>
              <a:off x="5852160" y="2514600"/>
              <a:ext cx="91440" cy="76200"/>
            </a:xfrm>
            <a:prstGeom prst="ellipse">
              <a:avLst/>
            </a:prstGeom>
            <a:solidFill>
              <a:sysClr val="windowText" lastClr="000000"/>
            </a:solidFill>
            <a:ln w="25400" cap="flat" cmpd="sng" algn="ctr">
              <a:solidFill>
                <a:sysClr val="windowText" lastClr="000000">
                  <a:shade val="50000"/>
                </a:sysClr>
              </a:solidFill>
              <a:prstDash val="solid"/>
            </a:ln>
            <a:effectLst/>
          </p:spPr>
          <p:txBody>
            <a:bodyPr rtlCol="0" anchor="ctr"/>
            <a:lstStyle>
              <a:defPPr>
                <a:defRPr lang="es-E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000" b="0" i="0" u="none" strike="noStrike" kern="120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7" name="196 Elipse"/>
            <p:cNvSpPr/>
            <p:nvPr/>
          </p:nvSpPr>
          <p:spPr>
            <a:xfrm>
              <a:off x="3810000" y="3657600"/>
              <a:ext cx="91440" cy="76200"/>
            </a:xfrm>
            <a:prstGeom prst="ellipse">
              <a:avLst/>
            </a:prstGeom>
            <a:solidFill>
              <a:sysClr val="windowText" lastClr="000000"/>
            </a:solidFill>
            <a:ln w="25400" cap="flat" cmpd="sng" algn="ctr">
              <a:solidFill>
                <a:sysClr val="windowText" lastClr="000000">
                  <a:shade val="50000"/>
                </a:sysClr>
              </a:solidFill>
              <a:prstDash val="solid"/>
            </a:ln>
            <a:effectLst/>
          </p:spPr>
          <p:txBody>
            <a:bodyPr rtlCol="0" anchor="ctr"/>
            <a:lstStyle>
              <a:defPPr>
                <a:defRPr lang="es-E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000" b="0" i="0" u="none" strike="noStrike" kern="120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8" name="197 Elipse"/>
            <p:cNvSpPr/>
            <p:nvPr/>
          </p:nvSpPr>
          <p:spPr>
            <a:xfrm>
              <a:off x="2895600" y="3200400"/>
              <a:ext cx="91440" cy="76200"/>
            </a:xfrm>
            <a:prstGeom prst="ellipse">
              <a:avLst/>
            </a:prstGeom>
            <a:solidFill>
              <a:sysClr val="windowText" lastClr="000000"/>
            </a:solidFill>
            <a:ln w="25400" cap="flat" cmpd="sng" algn="ctr">
              <a:solidFill>
                <a:sysClr val="windowText" lastClr="000000">
                  <a:shade val="50000"/>
                </a:sysClr>
              </a:solidFill>
              <a:prstDash val="solid"/>
            </a:ln>
            <a:effectLst/>
          </p:spPr>
          <p:txBody>
            <a:bodyPr rtlCol="0" anchor="ctr"/>
            <a:lstStyle>
              <a:defPPr>
                <a:defRPr lang="es-E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000" b="0" i="0" u="none" strike="noStrike" kern="120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9" name="198 Elipse"/>
            <p:cNvSpPr/>
            <p:nvPr/>
          </p:nvSpPr>
          <p:spPr>
            <a:xfrm>
              <a:off x="2895600" y="2514600"/>
              <a:ext cx="91440" cy="76200"/>
            </a:xfrm>
            <a:prstGeom prst="ellipse">
              <a:avLst/>
            </a:prstGeom>
            <a:solidFill>
              <a:sysClr val="windowText" lastClr="000000"/>
            </a:solidFill>
            <a:ln w="25400" cap="flat" cmpd="sng" algn="ctr">
              <a:solidFill>
                <a:sysClr val="windowText" lastClr="000000">
                  <a:shade val="50000"/>
                </a:sysClr>
              </a:solidFill>
              <a:prstDash val="solid"/>
            </a:ln>
            <a:effectLst/>
          </p:spPr>
          <p:txBody>
            <a:bodyPr rtlCol="0" anchor="ctr"/>
            <a:lstStyle>
              <a:defPPr>
                <a:defRPr lang="es-E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000" b="0" i="0" u="none" strike="noStrike" kern="120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164" name="200 Grupo"/>
          <p:cNvGrpSpPr/>
          <p:nvPr/>
        </p:nvGrpSpPr>
        <p:grpSpPr>
          <a:xfrm>
            <a:off x="310660" y="4169724"/>
            <a:ext cx="1947672" cy="1828800"/>
            <a:chOff x="1981200" y="381000"/>
            <a:chExt cx="4419600" cy="3810000"/>
          </a:xfrm>
        </p:grpSpPr>
        <p:grpSp>
          <p:nvGrpSpPr>
            <p:cNvPr id="165" name="143 Grupo"/>
            <p:cNvGrpSpPr/>
            <p:nvPr/>
          </p:nvGrpSpPr>
          <p:grpSpPr>
            <a:xfrm>
              <a:off x="2362200" y="990600"/>
              <a:ext cx="3352800" cy="3200400"/>
              <a:chOff x="533400" y="990600"/>
              <a:chExt cx="3352800" cy="3200400"/>
            </a:xfrm>
            <a:scene3d>
              <a:camera prst="isometricTopUp"/>
              <a:lightRig rig="threePt" dir="t"/>
            </a:scene3d>
          </p:grpSpPr>
          <p:grpSp>
            <p:nvGrpSpPr>
              <p:cNvPr id="257" name="64 Grupo"/>
              <p:cNvGrpSpPr/>
              <p:nvPr/>
            </p:nvGrpSpPr>
            <p:grpSpPr>
              <a:xfrm>
                <a:off x="533400" y="990600"/>
                <a:ext cx="3352800" cy="3200400"/>
                <a:chOff x="1752600" y="838200"/>
                <a:chExt cx="3352800" cy="3200400"/>
              </a:xfrm>
            </p:grpSpPr>
            <p:sp>
              <p:nvSpPr>
                <p:cNvPr id="268" name="304 Rectángulo"/>
                <p:cNvSpPr/>
                <p:nvPr/>
              </p:nvSpPr>
              <p:spPr>
                <a:xfrm>
                  <a:off x="1752600" y="838200"/>
                  <a:ext cx="457200" cy="457200"/>
                </a:xfrm>
                <a:prstGeom prst="rect">
                  <a:avLst/>
                </a:prstGeom>
                <a:solidFill>
                  <a:sysClr val="window" lastClr="FFFFFF">
                    <a:lumMod val="85000"/>
                  </a:sysClr>
                </a:solidFill>
                <a:ln w="25400" cap="flat" cmpd="sng" algn="ctr">
                  <a:solidFill>
                    <a:srgbClr val="4F81BD">
                      <a:shade val="50000"/>
                    </a:srgbClr>
                  </a:solidFill>
                  <a:prstDash val="solid"/>
                </a:ln>
                <a:effectLst/>
              </p:spPr>
              <p:txBody>
                <a:bodyPr rtlCol="0" anchor="ctr"/>
                <a:lstStyle>
                  <a:defPPr>
                    <a:defRPr lang="es-E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000" b="0" i="0" u="none" strike="noStrike" kern="1200" cap="none" spc="0" normalizeH="0" baseline="0" noProof="0">
                    <a:ln>
                      <a:noFill/>
                    </a:ln>
                    <a:solidFill>
                      <a:sysClr val="window" lastClr="FFFFFF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269" name="305 Rectángulo"/>
                <p:cNvSpPr/>
                <p:nvPr/>
              </p:nvSpPr>
              <p:spPr>
                <a:xfrm>
                  <a:off x="3200400" y="838200"/>
                  <a:ext cx="457200" cy="457200"/>
                </a:xfrm>
                <a:prstGeom prst="rect">
                  <a:avLst/>
                </a:prstGeom>
                <a:solidFill>
                  <a:sysClr val="window" lastClr="FFFFFF">
                    <a:lumMod val="85000"/>
                  </a:sysClr>
                </a:solidFill>
                <a:ln w="25400" cap="flat" cmpd="sng" algn="ctr">
                  <a:solidFill>
                    <a:srgbClr val="4F81BD">
                      <a:shade val="50000"/>
                    </a:srgbClr>
                  </a:solidFill>
                  <a:prstDash val="solid"/>
                </a:ln>
                <a:effectLst/>
              </p:spPr>
              <p:txBody>
                <a:bodyPr rtlCol="0" anchor="ctr"/>
                <a:lstStyle>
                  <a:defPPr>
                    <a:defRPr lang="es-E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000" b="0" i="0" u="none" strike="noStrike" kern="1200" cap="none" spc="0" normalizeH="0" baseline="0" noProof="0">
                    <a:ln>
                      <a:noFill/>
                    </a:ln>
                    <a:solidFill>
                      <a:sysClr val="window" lastClr="FFFFFF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270" name="306 Rectángulo"/>
                <p:cNvSpPr/>
                <p:nvPr/>
              </p:nvSpPr>
              <p:spPr>
                <a:xfrm>
                  <a:off x="4648200" y="838200"/>
                  <a:ext cx="457200" cy="457200"/>
                </a:xfrm>
                <a:prstGeom prst="rect">
                  <a:avLst/>
                </a:prstGeom>
                <a:solidFill>
                  <a:sysClr val="window" lastClr="FFFFFF">
                    <a:lumMod val="85000"/>
                  </a:sysClr>
                </a:solidFill>
                <a:ln w="25400" cap="flat" cmpd="sng" algn="ctr">
                  <a:solidFill>
                    <a:srgbClr val="4F81BD">
                      <a:shade val="50000"/>
                    </a:srgbClr>
                  </a:solidFill>
                  <a:prstDash val="solid"/>
                </a:ln>
                <a:effectLst/>
              </p:spPr>
              <p:txBody>
                <a:bodyPr rtlCol="0" anchor="ctr"/>
                <a:lstStyle>
                  <a:defPPr>
                    <a:defRPr lang="es-E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000" b="0" i="0" u="none" strike="noStrike" kern="1200" cap="none" spc="0" normalizeH="0" baseline="0" noProof="0">
                    <a:ln>
                      <a:noFill/>
                    </a:ln>
                    <a:solidFill>
                      <a:sysClr val="window" lastClr="FFFFFF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271" name="307 Rectángulo"/>
                <p:cNvSpPr/>
                <p:nvPr/>
              </p:nvSpPr>
              <p:spPr>
                <a:xfrm>
                  <a:off x="1752600" y="2209800"/>
                  <a:ext cx="457200" cy="457200"/>
                </a:xfrm>
                <a:prstGeom prst="rect">
                  <a:avLst/>
                </a:prstGeom>
                <a:solidFill>
                  <a:sysClr val="window" lastClr="FFFFFF">
                    <a:lumMod val="85000"/>
                  </a:sysClr>
                </a:solidFill>
                <a:ln w="25400" cap="flat" cmpd="sng" algn="ctr">
                  <a:solidFill>
                    <a:srgbClr val="4F81BD">
                      <a:shade val="50000"/>
                    </a:srgbClr>
                  </a:solidFill>
                  <a:prstDash val="solid"/>
                </a:ln>
                <a:effectLst/>
              </p:spPr>
              <p:txBody>
                <a:bodyPr rtlCol="0" anchor="ctr"/>
                <a:lstStyle>
                  <a:defPPr>
                    <a:defRPr lang="es-E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000" b="0" i="0" u="none" strike="noStrike" kern="1200" cap="none" spc="0" normalizeH="0" baseline="0" noProof="0">
                    <a:ln>
                      <a:noFill/>
                    </a:ln>
                    <a:solidFill>
                      <a:sysClr val="window" lastClr="FFFFFF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272" name="308 Rectángulo"/>
                <p:cNvSpPr/>
                <p:nvPr/>
              </p:nvSpPr>
              <p:spPr>
                <a:xfrm>
                  <a:off x="3200400" y="2209800"/>
                  <a:ext cx="457200" cy="457200"/>
                </a:xfrm>
                <a:prstGeom prst="rect">
                  <a:avLst/>
                </a:prstGeom>
                <a:solidFill>
                  <a:sysClr val="window" lastClr="FFFFFF">
                    <a:lumMod val="85000"/>
                  </a:sysClr>
                </a:solidFill>
                <a:ln w="25400" cap="flat" cmpd="sng" algn="ctr">
                  <a:solidFill>
                    <a:srgbClr val="4F81BD">
                      <a:shade val="50000"/>
                    </a:srgbClr>
                  </a:solidFill>
                  <a:prstDash val="solid"/>
                </a:ln>
                <a:effectLst/>
              </p:spPr>
              <p:txBody>
                <a:bodyPr rtlCol="0" anchor="ctr"/>
                <a:lstStyle>
                  <a:defPPr>
                    <a:defRPr lang="es-E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000" b="0" i="0" u="none" strike="noStrike" kern="1200" cap="none" spc="0" normalizeH="0" baseline="0" noProof="0">
                    <a:ln>
                      <a:noFill/>
                    </a:ln>
                    <a:solidFill>
                      <a:sysClr val="window" lastClr="FFFFFF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273" name="309 Rectángulo"/>
                <p:cNvSpPr/>
                <p:nvPr/>
              </p:nvSpPr>
              <p:spPr>
                <a:xfrm>
                  <a:off x="4648200" y="2209800"/>
                  <a:ext cx="457200" cy="457200"/>
                </a:xfrm>
                <a:prstGeom prst="rect">
                  <a:avLst/>
                </a:prstGeom>
                <a:solidFill>
                  <a:sysClr val="window" lastClr="FFFFFF">
                    <a:lumMod val="85000"/>
                  </a:sysClr>
                </a:solidFill>
                <a:ln w="25400" cap="flat" cmpd="sng" algn="ctr">
                  <a:solidFill>
                    <a:srgbClr val="4F81BD">
                      <a:shade val="50000"/>
                    </a:srgbClr>
                  </a:solidFill>
                  <a:prstDash val="solid"/>
                </a:ln>
                <a:effectLst/>
              </p:spPr>
              <p:txBody>
                <a:bodyPr rtlCol="0" anchor="ctr"/>
                <a:lstStyle>
                  <a:defPPr>
                    <a:defRPr lang="es-E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000" b="0" i="0" u="none" strike="noStrike" kern="1200" cap="none" spc="0" normalizeH="0" baseline="0" noProof="0">
                    <a:ln>
                      <a:noFill/>
                    </a:ln>
                    <a:solidFill>
                      <a:sysClr val="window" lastClr="FFFFFF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274" name="310 Rectángulo"/>
                <p:cNvSpPr/>
                <p:nvPr/>
              </p:nvSpPr>
              <p:spPr>
                <a:xfrm>
                  <a:off x="1752600" y="3581400"/>
                  <a:ext cx="457200" cy="457200"/>
                </a:xfrm>
                <a:prstGeom prst="rect">
                  <a:avLst/>
                </a:prstGeom>
                <a:solidFill>
                  <a:sysClr val="window" lastClr="FFFFFF">
                    <a:lumMod val="85000"/>
                  </a:sysClr>
                </a:solidFill>
                <a:ln w="25400" cap="flat" cmpd="sng" algn="ctr">
                  <a:solidFill>
                    <a:srgbClr val="4F81BD">
                      <a:shade val="50000"/>
                    </a:srgbClr>
                  </a:solidFill>
                  <a:prstDash val="solid"/>
                </a:ln>
                <a:effectLst/>
              </p:spPr>
              <p:txBody>
                <a:bodyPr rtlCol="0" anchor="ctr"/>
                <a:lstStyle>
                  <a:defPPr>
                    <a:defRPr lang="es-E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000" b="0" i="0" u="none" strike="noStrike" kern="1200" cap="none" spc="0" normalizeH="0" baseline="0" noProof="0">
                    <a:ln>
                      <a:noFill/>
                    </a:ln>
                    <a:solidFill>
                      <a:sysClr val="window" lastClr="FFFFFF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275" name="311 Rectángulo"/>
                <p:cNvSpPr/>
                <p:nvPr/>
              </p:nvSpPr>
              <p:spPr>
                <a:xfrm>
                  <a:off x="3200400" y="3581400"/>
                  <a:ext cx="457200" cy="457200"/>
                </a:xfrm>
                <a:prstGeom prst="rect">
                  <a:avLst/>
                </a:prstGeom>
                <a:solidFill>
                  <a:sysClr val="window" lastClr="FFFFFF">
                    <a:lumMod val="85000"/>
                  </a:sysClr>
                </a:solidFill>
                <a:ln w="25400" cap="flat" cmpd="sng" algn="ctr">
                  <a:solidFill>
                    <a:srgbClr val="4F81BD">
                      <a:shade val="50000"/>
                    </a:srgbClr>
                  </a:solidFill>
                  <a:prstDash val="solid"/>
                </a:ln>
                <a:effectLst/>
              </p:spPr>
              <p:txBody>
                <a:bodyPr rtlCol="0" anchor="ctr"/>
                <a:lstStyle>
                  <a:defPPr>
                    <a:defRPr lang="es-E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000" b="0" i="0" u="none" strike="noStrike" kern="1200" cap="none" spc="0" normalizeH="0" baseline="0" noProof="0">
                    <a:ln>
                      <a:noFill/>
                    </a:ln>
                    <a:solidFill>
                      <a:sysClr val="window" lastClr="FFFFFF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276" name="312 Rectángulo"/>
                <p:cNvSpPr/>
                <p:nvPr/>
              </p:nvSpPr>
              <p:spPr>
                <a:xfrm>
                  <a:off x="4648200" y="3581400"/>
                  <a:ext cx="457200" cy="457200"/>
                </a:xfrm>
                <a:prstGeom prst="rect">
                  <a:avLst/>
                </a:prstGeom>
                <a:solidFill>
                  <a:sysClr val="window" lastClr="FFFFFF">
                    <a:lumMod val="85000"/>
                  </a:sysClr>
                </a:solidFill>
                <a:ln w="25400" cap="flat" cmpd="sng" algn="ctr">
                  <a:solidFill>
                    <a:srgbClr val="4F81BD">
                      <a:shade val="50000"/>
                    </a:srgbClr>
                  </a:solidFill>
                  <a:prstDash val="solid"/>
                </a:ln>
                <a:effectLst/>
              </p:spPr>
              <p:txBody>
                <a:bodyPr rtlCol="0" anchor="ctr"/>
                <a:lstStyle>
                  <a:defPPr>
                    <a:defRPr lang="es-E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000" b="0" i="0" u="none" strike="noStrike" kern="1200" cap="none" spc="0" normalizeH="0" baseline="0" noProof="0">
                    <a:ln>
                      <a:noFill/>
                    </a:ln>
                    <a:solidFill>
                      <a:sysClr val="window" lastClr="FFFFFF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cxnSp>
              <p:nvCxnSpPr>
                <p:cNvPr id="277" name="313 Conector recto"/>
                <p:cNvCxnSpPr>
                  <a:stCxn id="268" idx="3"/>
                  <a:endCxn id="269" idx="1"/>
                </p:cNvCxnSpPr>
                <p:nvPr/>
              </p:nvCxnSpPr>
              <p:spPr>
                <a:xfrm>
                  <a:off x="2209800" y="1066800"/>
                  <a:ext cx="990600" cy="0"/>
                </a:xfrm>
                <a:prstGeom prst="line">
                  <a:avLst/>
                </a:prstGeom>
                <a:noFill/>
                <a:ln w="34925" cap="flat" cmpd="sng" algn="ctr">
                  <a:solidFill>
                    <a:sysClr val="window" lastClr="FFFFFF">
                      <a:lumMod val="50000"/>
                    </a:sysClr>
                  </a:solidFill>
                  <a:prstDash val="solid"/>
                </a:ln>
                <a:effectLst/>
              </p:spPr>
            </p:cxnSp>
            <p:cxnSp>
              <p:nvCxnSpPr>
                <p:cNvPr id="278" name="314 Conector recto"/>
                <p:cNvCxnSpPr>
                  <a:stCxn id="269" idx="3"/>
                  <a:endCxn id="270" idx="1"/>
                </p:cNvCxnSpPr>
                <p:nvPr/>
              </p:nvCxnSpPr>
              <p:spPr>
                <a:xfrm>
                  <a:off x="3657600" y="1066800"/>
                  <a:ext cx="990600" cy="0"/>
                </a:xfrm>
                <a:prstGeom prst="line">
                  <a:avLst/>
                </a:prstGeom>
                <a:noFill/>
                <a:ln w="34925" cap="flat" cmpd="sng" algn="ctr">
                  <a:solidFill>
                    <a:sysClr val="window" lastClr="FFFFFF">
                      <a:lumMod val="50000"/>
                    </a:sysClr>
                  </a:solidFill>
                  <a:prstDash val="solid"/>
                </a:ln>
                <a:effectLst/>
              </p:spPr>
            </p:cxnSp>
            <p:cxnSp>
              <p:nvCxnSpPr>
                <p:cNvPr id="279" name="315 Conector recto"/>
                <p:cNvCxnSpPr>
                  <a:stCxn id="271" idx="3"/>
                  <a:endCxn id="272" idx="1"/>
                </p:cNvCxnSpPr>
                <p:nvPr/>
              </p:nvCxnSpPr>
              <p:spPr>
                <a:xfrm>
                  <a:off x="2209800" y="2438400"/>
                  <a:ext cx="990600" cy="0"/>
                </a:xfrm>
                <a:prstGeom prst="line">
                  <a:avLst/>
                </a:prstGeom>
                <a:noFill/>
                <a:ln w="34925" cap="flat" cmpd="sng" algn="ctr">
                  <a:solidFill>
                    <a:sysClr val="window" lastClr="FFFFFF">
                      <a:lumMod val="50000"/>
                    </a:sysClr>
                  </a:solidFill>
                  <a:prstDash val="solid"/>
                </a:ln>
                <a:effectLst/>
              </p:spPr>
            </p:cxnSp>
            <p:cxnSp>
              <p:nvCxnSpPr>
                <p:cNvPr id="280" name="316 Conector recto"/>
                <p:cNvCxnSpPr>
                  <a:stCxn id="272" idx="3"/>
                  <a:endCxn id="273" idx="1"/>
                </p:cNvCxnSpPr>
                <p:nvPr/>
              </p:nvCxnSpPr>
              <p:spPr>
                <a:xfrm>
                  <a:off x="3657600" y="2438400"/>
                  <a:ext cx="990600" cy="0"/>
                </a:xfrm>
                <a:prstGeom prst="line">
                  <a:avLst/>
                </a:prstGeom>
                <a:noFill/>
                <a:ln w="34925" cap="flat" cmpd="sng" algn="ctr">
                  <a:solidFill>
                    <a:sysClr val="window" lastClr="FFFFFF">
                      <a:lumMod val="50000"/>
                    </a:sysClr>
                  </a:solidFill>
                  <a:prstDash val="solid"/>
                </a:ln>
                <a:effectLst/>
              </p:spPr>
            </p:cxnSp>
            <p:cxnSp>
              <p:nvCxnSpPr>
                <p:cNvPr id="281" name="317 Conector recto"/>
                <p:cNvCxnSpPr>
                  <a:stCxn id="274" idx="3"/>
                  <a:endCxn id="275" idx="1"/>
                </p:cNvCxnSpPr>
                <p:nvPr/>
              </p:nvCxnSpPr>
              <p:spPr>
                <a:xfrm>
                  <a:off x="2209800" y="3810000"/>
                  <a:ext cx="990600" cy="0"/>
                </a:xfrm>
                <a:prstGeom prst="line">
                  <a:avLst/>
                </a:prstGeom>
                <a:noFill/>
                <a:ln w="34925" cap="flat" cmpd="sng" algn="ctr">
                  <a:solidFill>
                    <a:sysClr val="window" lastClr="FFFFFF">
                      <a:lumMod val="50000"/>
                    </a:sysClr>
                  </a:solidFill>
                  <a:prstDash val="solid"/>
                </a:ln>
                <a:effectLst/>
              </p:spPr>
            </p:cxnSp>
            <p:cxnSp>
              <p:nvCxnSpPr>
                <p:cNvPr id="282" name="318 Conector recto"/>
                <p:cNvCxnSpPr>
                  <a:stCxn id="275" idx="3"/>
                  <a:endCxn id="276" idx="1"/>
                </p:cNvCxnSpPr>
                <p:nvPr/>
              </p:nvCxnSpPr>
              <p:spPr>
                <a:xfrm>
                  <a:off x="3657600" y="3810000"/>
                  <a:ext cx="990600" cy="0"/>
                </a:xfrm>
                <a:prstGeom prst="line">
                  <a:avLst/>
                </a:prstGeom>
                <a:noFill/>
                <a:ln w="34925" cap="flat" cmpd="sng" algn="ctr">
                  <a:solidFill>
                    <a:sysClr val="window" lastClr="FFFFFF">
                      <a:lumMod val="50000"/>
                    </a:sysClr>
                  </a:solidFill>
                  <a:prstDash val="solid"/>
                </a:ln>
                <a:effectLst/>
              </p:spPr>
            </p:cxnSp>
            <p:cxnSp>
              <p:nvCxnSpPr>
                <p:cNvPr id="283" name="319 Conector recto"/>
                <p:cNvCxnSpPr>
                  <a:stCxn id="268" idx="2"/>
                  <a:endCxn id="271" idx="0"/>
                </p:cNvCxnSpPr>
                <p:nvPr/>
              </p:nvCxnSpPr>
              <p:spPr>
                <a:xfrm>
                  <a:off x="1981200" y="1295400"/>
                  <a:ext cx="0" cy="914400"/>
                </a:xfrm>
                <a:prstGeom prst="line">
                  <a:avLst/>
                </a:prstGeom>
                <a:noFill/>
                <a:ln w="34925" cap="flat" cmpd="sng" algn="ctr">
                  <a:solidFill>
                    <a:sysClr val="window" lastClr="FFFFFF">
                      <a:lumMod val="50000"/>
                    </a:sysClr>
                  </a:solidFill>
                  <a:prstDash val="solid"/>
                </a:ln>
                <a:effectLst/>
              </p:spPr>
            </p:cxnSp>
            <p:cxnSp>
              <p:nvCxnSpPr>
                <p:cNvPr id="284" name="320 Conector recto"/>
                <p:cNvCxnSpPr>
                  <a:stCxn id="269" idx="2"/>
                  <a:endCxn id="272" idx="0"/>
                </p:cNvCxnSpPr>
                <p:nvPr/>
              </p:nvCxnSpPr>
              <p:spPr>
                <a:xfrm>
                  <a:off x="3429000" y="1295400"/>
                  <a:ext cx="0" cy="914400"/>
                </a:xfrm>
                <a:prstGeom prst="line">
                  <a:avLst/>
                </a:prstGeom>
                <a:noFill/>
                <a:ln w="34925" cap="flat" cmpd="sng" algn="ctr">
                  <a:solidFill>
                    <a:sysClr val="window" lastClr="FFFFFF">
                      <a:lumMod val="50000"/>
                    </a:sysClr>
                  </a:solidFill>
                  <a:prstDash val="solid"/>
                </a:ln>
                <a:effectLst/>
              </p:spPr>
            </p:cxnSp>
            <p:cxnSp>
              <p:nvCxnSpPr>
                <p:cNvPr id="285" name="321 Conector recto"/>
                <p:cNvCxnSpPr>
                  <a:stCxn id="270" idx="2"/>
                  <a:endCxn id="273" idx="0"/>
                </p:cNvCxnSpPr>
                <p:nvPr/>
              </p:nvCxnSpPr>
              <p:spPr>
                <a:xfrm>
                  <a:off x="4876800" y="1295400"/>
                  <a:ext cx="0" cy="914400"/>
                </a:xfrm>
                <a:prstGeom prst="line">
                  <a:avLst/>
                </a:prstGeom>
                <a:noFill/>
                <a:ln w="34925" cap="flat" cmpd="sng" algn="ctr">
                  <a:solidFill>
                    <a:sysClr val="window" lastClr="FFFFFF">
                      <a:lumMod val="50000"/>
                    </a:sysClr>
                  </a:solidFill>
                  <a:prstDash val="solid"/>
                </a:ln>
                <a:effectLst/>
              </p:spPr>
            </p:cxnSp>
            <p:cxnSp>
              <p:nvCxnSpPr>
                <p:cNvPr id="286" name="322 Conector recto"/>
                <p:cNvCxnSpPr>
                  <a:stCxn id="271" idx="2"/>
                  <a:endCxn id="274" idx="0"/>
                </p:cNvCxnSpPr>
                <p:nvPr/>
              </p:nvCxnSpPr>
              <p:spPr>
                <a:xfrm>
                  <a:off x="1981200" y="2667000"/>
                  <a:ext cx="0" cy="914400"/>
                </a:xfrm>
                <a:prstGeom prst="line">
                  <a:avLst/>
                </a:prstGeom>
                <a:noFill/>
                <a:ln w="34925" cap="flat" cmpd="sng" algn="ctr">
                  <a:solidFill>
                    <a:sysClr val="window" lastClr="FFFFFF">
                      <a:lumMod val="50000"/>
                    </a:sysClr>
                  </a:solidFill>
                  <a:prstDash val="solid"/>
                </a:ln>
                <a:effectLst/>
              </p:spPr>
            </p:cxnSp>
            <p:cxnSp>
              <p:nvCxnSpPr>
                <p:cNvPr id="287" name="323 Conector recto"/>
                <p:cNvCxnSpPr>
                  <a:stCxn id="272" idx="2"/>
                  <a:endCxn id="275" idx="0"/>
                </p:cNvCxnSpPr>
                <p:nvPr/>
              </p:nvCxnSpPr>
              <p:spPr>
                <a:xfrm>
                  <a:off x="3429000" y="2667000"/>
                  <a:ext cx="0" cy="914400"/>
                </a:xfrm>
                <a:prstGeom prst="line">
                  <a:avLst/>
                </a:prstGeom>
                <a:noFill/>
                <a:ln w="34925" cap="flat" cmpd="sng" algn="ctr">
                  <a:solidFill>
                    <a:sysClr val="window" lastClr="FFFFFF">
                      <a:lumMod val="50000"/>
                    </a:sysClr>
                  </a:solidFill>
                  <a:prstDash val="solid"/>
                </a:ln>
                <a:effectLst/>
              </p:spPr>
            </p:cxnSp>
            <p:cxnSp>
              <p:nvCxnSpPr>
                <p:cNvPr id="288" name="324 Conector recto"/>
                <p:cNvCxnSpPr>
                  <a:stCxn id="273" idx="2"/>
                  <a:endCxn id="276" idx="0"/>
                </p:cNvCxnSpPr>
                <p:nvPr/>
              </p:nvCxnSpPr>
              <p:spPr>
                <a:xfrm>
                  <a:off x="4876800" y="2667000"/>
                  <a:ext cx="0" cy="914400"/>
                </a:xfrm>
                <a:prstGeom prst="line">
                  <a:avLst/>
                </a:prstGeom>
                <a:noFill/>
                <a:ln w="34925" cap="flat" cmpd="sng" algn="ctr">
                  <a:solidFill>
                    <a:sysClr val="window" lastClr="FFFFFF">
                      <a:lumMod val="50000"/>
                    </a:sysClr>
                  </a:solidFill>
                  <a:prstDash val="solid"/>
                </a:ln>
                <a:effectLst/>
              </p:spPr>
            </p:cxnSp>
          </p:grpSp>
          <p:sp>
            <p:nvSpPr>
              <p:cNvPr id="258" name="294 Rectángulo"/>
              <p:cNvSpPr/>
              <p:nvPr/>
            </p:nvSpPr>
            <p:spPr>
              <a:xfrm>
                <a:off x="1600200" y="3886200"/>
                <a:ext cx="137160" cy="137160"/>
              </a:xfrm>
              <a:prstGeom prst="rect">
                <a:avLst/>
              </a:prstGeom>
              <a:solidFill>
                <a:srgbClr val="1F497D">
                  <a:lumMod val="75000"/>
                </a:srgbClr>
              </a:solidFill>
              <a:ln w="19050" cap="flat" cmpd="sng" algn="ctr">
                <a:gradFill>
                  <a:gsLst>
                    <a:gs pos="0">
                      <a:srgbClr val="4F81BD">
                        <a:tint val="66000"/>
                        <a:satMod val="160000"/>
                      </a:srgbClr>
                    </a:gs>
                    <a:gs pos="50000">
                      <a:srgbClr val="4F81BD">
                        <a:tint val="44500"/>
                        <a:satMod val="160000"/>
                      </a:srgbClr>
                    </a:gs>
                    <a:gs pos="100000">
                      <a:srgbClr val="4F81BD">
                        <a:tint val="23500"/>
                        <a:satMod val="160000"/>
                      </a:srgbClr>
                    </a:gs>
                  </a:gsLst>
                  <a:lin ang="5400000" scaled="0"/>
                </a:gradFill>
                <a:prstDash val="solid"/>
              </a:ln>
              <a:effectLst/>
            </p:spPr>
            <p:txBody>
              <a:bodyPr rtlCol="0" anchor="ctr"/>
              <a:lstStyle>
                <a:defPPr>
                  <a:defRPr lang="es-E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000" b="0" i="0" u="none" strike="noStrike" kern="120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59" name="295 Rectángulo"/>
              <p:cNvSpPr/>
              <p:nvPr/>
            </p:nvSpPr>
            <p:spPr>
              <a:xfrm>
                <a:off x="2133600" y="3124200"/>
                <a:ext cx="137160" cy="137160"/>
              </a:xfrm>
              <a:prstGeom prst="rect">
                <a:avLst/>
              </a:prstGeom>
              <a:solidFill>
                <a:srgbClr val="1F497D">
                  <a:lumMod val="75000"/>
                </a:srgbClr>
              </a:solidFill>
              <a:ln w="19050" cap="flat" cmpd="sng" algn="ctr">
                <a:gradFill>
                  <a:gsLst>
                    <a:gs pos="0">
                      <a:srgbClr val="4F81BD">
                        <a:tint val="66000"/>
                        <a:satMod val="160000"/>
                      </a:srgbClr>
                    </a:gs>
                    <a:gs pos="50000">
                      <a:srgbClr val="4F81BD">
                        <a:tint val="44500"/>
                        <a:satMod val="160000"/>
                      </a:srgbClr>
                    </a:gs>
                    <a:gs pos="100000">
                      <a:srgbClr val="4F81BD">
                        <a:tint val="23500"/>
                        <a:satMod val="160000"/>
                      </a:srgbClr>
                    </a:gs>
                  </a:gsLst>
                  <a:lin ang="5400000" scaled="0"/>
                </a:gradFill>
                <a:prstDash val="solid"/>
              </a:ln>
              <a:effectLst/>
            </p:spPr>
            <p:txBody>
              <a:bodyPr rtlCol="0" anchor="ctr"/>
              <a:lstStyle>
                <a:defPPr>
                  <a:defRPr lang="es-E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000" b="0" i="0" u="none" strike="noStrike" kern="120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60" name="296 Rectángulo"/>
              <p:cNvSpPr/>
              <p:nvPr/>
            </p:nvSpPr>
            <p:spPr>
              <a:xfrm>
                <a:off x="3581400" y="1752600"/>
                <a:ext cx="137160" cy="137160"/>
              </a:xfrm>
              <a:prstGeom prst="rect">
                <a:avLst/>
              </a:prstGeom>
              <a:solidFill>
                <a:srgbClr val="1F497D">
                  <a:lumMod val="75000"/>
                </a:srgbClr>
              </a:solidFill>
              <a:ln w="19050" cap="flat" cmpd="sng" algn="ctr">
                <a:gradFill>
                  <a:gsLst>
                    <a:gs pos="0">
                      <a:srgbClr val="4F81BD">
                        <a:tint val="66000"/>
                        <a:satMod val="160000"/>
                      </a:srgbClr>
                    </a:gs>
                    <a:gs pos="50000">
                      <a:srgbClr val="4F81BD">
                        <a:tint val="44500"/>
                        <a:satMod val="160000"/>
                      </a:srgbClr>
                    </a:gs>
                    <a:gs pos="100000">
                      <a:srgbClr val="4F81BD">
                        <a:tint val="23500"/>
                        <a:satMod val="160000"/>
                      </a:srgbClr>
                    </a:gs>
                  </a:gsLst>
                  <a:lin ang="5400000" scaled="0"/>
                </a:gradFill>
                <a:prstDash val="solid"/>
              </a:ln>
              <a:effectLst/>
            </p:spPr>
            <p:txBody>
              <a:bodyPr rtlCol="0" anchor="ctr"/>
              <a:lstStyle>
                <a:defPPr>
                  <a:defRPr lang="es-E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000" b="0" i="0" u="none" strike="noStrike" kern="120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61" name="297 Rectángulo"/>
              <p:cNvSpPr/>
              <p:nvPr/>
            </p:nvSpPr>
            <p:spPr>
              <a:xfrm>
                <a:off x="685800" y="1981200"/>
                <a:ext cx="137160" cy="137160"/>
              </a:xfrm>
              <a:prstGeom prst="rect">
                <a:avLst/>
              </a:prstGeom>
              <a:solidFill>
                <a:srgbClr val="1F497D">
                  <a:lumMod val="75000"/>
                </a:srgbClr>
              </a:solidFill>
              <a:ln w="19050" cap="flat" cmpd="sng" algn="ctr">
                <a:gradFill>
                  <a:gsLst>
                    <a:gs pos="0">
                      <a:srgbClr val="4F81BD">
                        <a:tint val="66000"/>
                        <a:satMod val="160000"/>
                      </a:srgbClr>
                    </a:gs>
                    <a:gs pos="50000">
                      <a:srgbClr val="4F81BD">
                        <a:tint val="44500"/>
                        <a:satMod val="160000"/>
                      </a:srgbClr>
                    </a:gs>
                    <a:gs pos="100000">
                      <a:srgbClr val="4F81BD">
                        <a:tint val="23500"/>
                        <a:satMod val="160000"/>
                      </a:srgbClr>
                    </a:gs>
                  </a:gsLst>
                  <a:lin ang="5400000" scaled="0"/>
                </a:gradFill>
                <a:prstDash val="solid"/>
              </a:ln>
              <a:effectLst/>
            </p:spPr>
            <p:txBody>
              <a:bodyPr rtlCol="0" anchor="ctr"/>
              <a:lstStyle>
                <a:defPPr>
                  <a:defRPr lang="es-E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000" b="0" i="0" u="none" strike="noStrike" kern="120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62" name="298 Rectángulo"/>
              <p:cNvSpPr/>
              <p:nvPr/>
            </p:nvSpPr>
            <p:spPr>
              <a:xfrm>
                <a:off x="2590800" y="1143000"/>
                <a:ext cx="137160" cy="137160"/>
              </a:xfrm>
              <a:prstGeom prst="rect">
                <a:avLst/>
              </a:prstGeom>
              <a:solidFill>
                <a:srgbClr val="1F497D">
                  <a:lumMod val="75000"/>
                </a:srgbClr>
              </a:solidFill>
              <a:ln w="19050" cap="flat" cmpd="sng" algn="ctr">
                <a:gradFill>
                  <a:gsLst>
                    <a:gs pos="0">
                      <a:srgbClr val="4F81BD">
                        <a:tint val="66000"/>
                        <a:satMod val="160000"/>
                      </a:srgbClr>
                    </a:gs>
                    <a:gs pos="50000">
                      <a:srgbClr val="4F81BD">
                        <a:tint val="44500"/>
                        <a:satMod val="160000"/>
                      </a:srgbClr>
                    </a:gs>
                    <a:gs pos="100000">
                      <a:srgbClr val="4F81BD">
                        <a:tint val="23500"/>
                        <a:satMod val="160000"/>
                      </a:srgbClr>
                    </a:gs>
                  </a:gsLst>
                  <a:lin ang="5400000" scaled="0"/>
                </a:gradFill>
                <a:prstDash val="solid"/>
              </a:ln>
              <a:effectLst/>
            </p:spPr>
            <p:txBody>
              <a:bodyPr rtlCol="0" anchor="ctr"/>
              <a:lstStyle>
                <a:defPPr>
                  <a:defRPr lang="es-E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000" b="0" i="0" u="none" strike="noStrike" kern="120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63" name="299 Rectángulo"/>
              <p:cNvSpPr/>
              <p:nvPr/>
            </p:nvSpPr>
            <p:spPr>
              <a:xfrm>
                <a:off x="3581400" y="3505200"/>
                <a:ext cx="137160" cy="137160"/>
              </a:xfrm>
              <a:prstGeom prst="rect">
                <a:avLst/>
              </a:prstGeom>
              <a:solidFill>
                <a:srgbClr val="1F497D">
                  <a:lumMod val="75000"/>
                </a:srgbClr>
              </a:solidFill>
              <a:ln w="19050" cap="flat" cmpd="sng" algn="ctr">
                <a:gradFill>
                  <a:gsLst>
                    <a:gs pos="0">
                      <a:srgbClr val="4F81BD">
                        <a:tint val="66000"/>
                        <a:satMod val="160000"/>
                      </a:srgbClr>
                    </a:gs>
                    <a:gs pos="50000">
                      <a:srgbClr val="4F81BD">
                        <a:tint val="44500"/>
                        <a:satMod val="160000"/>
                      </a:srgbClr>
                    </a:gs>
                    <a:gs pos="100000">
                      <a:srgbClr val="4F81BD">
                        <a:tint val="23500"/>
                        <a:satMod val="160000"/>
                      </a:srgbClr>
                    </a:gs>
                  </a:gsLst>
                  <a:lin ang="5400000" scaled="0"/>
                </a:gradFill>
                <a:prstDash val="solid"/>
              </a:ln>
              <a:effectLst/>
            </p:spPr>
            <p:txBody>
              <a:bodyPr rtlCol="0" anchor="ctr"/>
              <a:lstStyle>
                <a:defPPr>
                  <a:defRPr lang="es-E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000" b="0" i="0" u="none" strike="noStrike" kern="120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64" name="300 Rectángulo"/>
              <p:cNvSpPr/>
              <p:nvPr/>
            </p:nvSpPr>
            <p:spPr>
              <a:xfrm>
                <a:off x="3581400" y="3276600"/>
                <a:ext cx="137160" cy="137160"/>
              </a:xfrm>
              <a:prstGeom prst="rect">
                <a:avLst/>
              </a:prstGeom>
              <a:solidFill>
                <a:srgbClr val="1F497D">
                  <a:lumMod val="75000"/>
                </a:srgbClr>
              </a:solidFill>
              <a:ln w="19050" cap="flat" cmpd="sng" algn="ctr">
                <a:gradFill>
                  <a:gsLst>
                    <a:gs pos="0">
                      <a:srgbClr val="4F81BD">
                        <a:tint val="66000"/>
                        <a:satMod val="160000"/>
                      </a:srgbClr>
                    </a:gs>
                    <a:gs pos="50000">
                      <a:srgbClr val="4F81BD">
                        <a:tint val="44500"/>
                        <a:satMod val="160000"/>
                      </a:srgbClr>
                    </a:gs>
                    <a:gs pos="100000">
                      <a:srgbClr val="4F81BD">
                        <a:tint val="23500"/>
                        <a:satMod val="160000"/>
                      </a:srgbClr>
                    </a:gs>
                  </a:gsLst>
                  <a:lin ang="5400000" scaled="0"/>
                </a:gradFill>
                <a:prstDash val="solid"/>
              </a:ln>
              <a:effectLst/>
            </p:spPr>
            <p:txBody>
              <a:bodyPr rtlCol="0" anchor="ctr"/>
              <a:lstStyle>
                <a:defPPr>
                  <a:defRPr lang="es-E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000" b="0" i="0" u="none" strike="noStrike" kern="120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65" name="301 Rectángulo"/>
              <p:cNvSpPr/>
              <p:nvPr/>
            </p:nvSpPr>
            <p:spPr>
              <a:xfrm>
                <a:off x="1676400" y="1143000"/>
                <a:ext cx="137160" cy="137160"/>
              </a:xfrm>
              <a:prstGeom prst="rect">
                <a:avLst/>
              </a:prstGeom>
              <a:solidFill>
                <a:srgbClr val="1F497D">
                  <a:lumMod val="75000"/>
                </a:srgbClr>
              </a:solidFill>
              <a:ln w="19050" cap="flat" cmpd="sng" algn="ctr">
                <a:gradFill>
                  <a:gsLst>
                    <a:gs pos="0">
                      <a:srgbClr val="4F81BD">
                        <a:tint val="66000"/>
                        <a:satMod val="160000"/>
                      </a:srgbClr>
                    </a:gs>
                    <a:gs pos="50000">
                      <a:srgbClr val="4F81BD">
                        <a:tint val="44500"/>
                        <a:satMod val="160000"/>
                      </a:srgbClr>
                    </a:gs>
                    <a:gs pos="100000">
                      <a:srgbClr val="4F81BD">
                        <a:tint val="23500"/>
                        <a:satMod val="160000"/>
                      </a:srgbClr>
                    </a:gs>
                  </a:gsLst>
                  <a:lin ang="5400000" scaled="0"/>
                </a:gradFill>
                <a:prstDash val="solid"/>
              </a:ln>
              <a:effectLst/>
            </p:spPr>
            <p:txBody>
              <a:bodyPr rtlCol="0" anchor="ctr"/>
              <a:lstStyle>
                <a:defPPr>
                  <a:defRPr lang="es-E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000" b="0" i="0" u="none" strike="noStrike" kern="120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66" name="302 Rectángulo"/>
              <p:cNvSpPr/>
              <p:nvPr/>
            </p:nvSpPr>
            <p:spPr>
              <a:xfrm>
                <a:off x="1447800" y="1143000"/>
                <a:ext cx="137160" cy="137160"/>
              </a:xfrm>
              <a:prstGeom prst="rect">
                <a:avLst/>
              </a:prstGeom>
              <a:solidFill>
                <a:srgbClr val="1F497D">
                  <a:lumMod val="75000"/>
                </a:srgbClr>
              </a:solidFill>
              <a:ln w="19050" cap="flat" cmpd="sng" algn="ctr">
                <a:gradFill>
                  <a:gsLst>
                    <a:gs pos="0">
                      <a:srgbClr val="4F81BD">
                        <a:tint val="66000"/>
                        <a:satMod val="160000"/>
                      </a:srgbClr>
                    </a:gs>
                    <a:gs pos="50000">
                      <a:srgbClr val="4F81BD">
                        <a:tint val="44500"/>
                        <a:satMod val="160000"/>
                      </a:srgbClr>
                    </a:gs>
                    <a:gs pos="100000">
                      <a:srgbClr val="4F81BD">
                        <a:tint val="23500"/>
                        <a:satMod val="160000"/>
                      </a:srgbClr>
                    </a:gs>
                  </a:gsLst>
                  <a:lin ang="5400000" scaled="0"/>
                </a:gradFill>
                <a:prstDash val="solid"/>
              </a:ln>
              <a:effectLst/>
            </p:spPr>
            <p:txBody>
              <a:bodyPr rtlCol="0" anchor="ctr"/>
              <a:lstStyle>
                <a:defPPr>
                  <a:defRPr lang="es-E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000" b="0" i="0" u="none" strike="noStrike" kern="120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67" name="303 Rectángulo"/>
              <p:cNvSpPr/>
              <p:nvPr/>
            </p:nvSpPr>
            <p:spPr>
              <a:xfrm>
                <a:off x="1219200" y="1143000"/>
                <a:ext cx="137160" cy="137160"/>
              </a:xfrm>
              <a:prstGeom prst="rect">
                <a:avLst/>
              </a:prstGeom>
              <a:solidFill>
                <a:srgbClr val="1F497D">
                  <a:lumMod val="75000"/>
                </a:srgbClr>
              </a:solidFill>
              <a:ln w="19050" cap="flat" cmpd="sng" algn="ctr">
                <a:gradFill>
                  <a:gsLst>
                    <a:gs pos="0">
                      <a:srgbClr val="4F81BD">
                        <a:tint val="66000"/>
                        <a:satMod val="160000"/>
                      </a:srgbClr>
                    </a:gs>
                    <a:gs pos="50000">
                      <a:srgbClr val="4F81BD">
                        <a:tint val="44500"/>
                        <a:satMod val="160000"/>
                      </a:srgbClr>
                    </a:gs>
                    <a:gs pos="100000">
                      <a:srgbClr val="4F81BD">
                        <a:tint val="23500"/>
                        <a:satMod val="160000"/>
                      </a:srgbClr>
                    </a:gs>
                  </a:gsLst>
                  <a:lin ang="5400000" scaled="0"/>
                </a:gradFill>
                <a:prstDash val="solid"/>
              </a:ln>
              <a:effectLst/>
            </p:spPr>
            <p:txBody>
              <a:bodyPr rtlCol="0" anchor="ctr"/>
              <a:lstStyle>
                <a:defPPr>
                  <a:defRPr lang="es-E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000" b="0" i="0" u="none" strike="noStrike" kern="120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cxnSp>
          <p:nvCxnSpPr>
            <p:cNvPr id="166" name="202 Conector recto"/>
            <p:cNvCxnSpPr/>
            <p:nvPr/>
          </p:nvCxnSpPr>
          <p:spPr>
            <a:xfrm flipV="1">
              <a:off x="3962400" y="3124200"/>
              <a:ext cx="0" cy="609600"/>
            </a:xfrm>
            <a:prstGeom prst="line">
              <a:avLst/>
            </a:prstGeom>
            <a:noFill/>
            <a:ln w="31750" cap="flat" cmpd="sng" algn="ctr">
              <a:solidFill>
                <a:sysClr val="window" lastClr="FFFFFF">
                  <a:lumMod val="50000"/>
                </a:sysClr>
              </a:solidFill>
              <a:prstDash val="solid"/>
            </a:ln>
            <a:effectLst/>
          </p:spPr>
        </p:cxnSp>
        <p:cxnSp>
          <p:nvCxnSpPr>
            <p:cNvPr id="167" name="203 Conector recto"/>
            <p:cNvCxnSpPr/>
            <p:nvPr/>
          </p:nvCxnSpPr>
          <p:spPr>
            <a:xfrm flipV="1">
              <a:off x="5029200" y="2514600"/>
              <a:ext cx="0" cy="609600"/>
            </a:xfrm>
            <a:prstGeom prst="line">
              <a:avLst/>
            </a:prstGeom>
            <a:noFill/>
            <a:ln w="31750" cap="flat" cmpd="sng" algn="ctr">
              <a:solidFill>
                <a:sysClr val="window" lastClr="FFFFFF">
                  <a:lumMod val="50000"/>
                </a:sysClr>
              </a:solidFill>
              <a:prstDash val="solid"/>
            </a:ln>
            <a:effectLst/>
          </p:spPr>
        </p:cxnSp>
        <p:cxnSp>
          <p:nvCxnSpPr>
            <p:cNvPr id="168" name="204 Conector recto"/>
            <p:cNvCxnSpPr/>
            <p:nvPr/>
          </p:nvCxnSpPr>
          <p:spPr>
            <a:xfrm flipV="1">
              <a:off x="6019800" y="1905000"/>
              <a:ext cx="0" cy="609600"/>
            </a:xfrm>
            <a:prstGeom prst="line">
              <a:avLst/>
            </a:prstGeom>
            <a:noFill/>
            <a:ln w="31750" cap="flat" cmpd="sng" algn="ctr">
              <a:solidFill>
                <a:sysClr val="window" lastClr="FFFFFF">
                  <a:lumMod val="50000"/>
                </a:sysClr>
              </a:solidFill>
              <a:prstDash val="solid"/>
            </a:ln>
            <a:effectLst/>
          </p:spPr>
        </p:cxnSp>
        <p:cxnSp>
          <p:nvCxnSpPr>
            <p:cNvPr id="169" name="205 Conector recto"/>
            <p:cNvCxnSpPr/>
            <p:nvPr/>
          </p:nvCxnSpPr>
          <p:spPr>
            <a:xfrm flipV="1">
              <a:off x="4038600" y="1981200"/>
              <a:ext cx="0" cy="609600"/>
            </a:xfrm>
            <a:prstGeom prst="line">
              <a:avLst/>
            </a:prstGeom>
            <a:noFill/>
            <a:ln w="31750" cap="flat" cmpd="sng" algn="ctr">
              <a:solidFill>
                <a:sysClr val="window" lastClr="FFFFFF">
                  <a:lumMod val="50000"/>
                </a:sysClr>
              </a:solidFill>
              <a:prstDash val="solid"/>
            </a:ln>
            <a:effectLst/>
          </p:spPr>
        </p:cxnSp>
        <p:cxnSp>
          <p:nvCxnSpPr>
            <p:cNvPr id="170" name="206 Conector recto"/>
            <p:cNvCxnSpPr/>
            <p:nvPr/>
          </p:nvCxnSpPr>
          <p:spPr>
            <a:xfrm flipV="1">
              <a:off x="4114800" y="838200"/>
              <a:ext cx="0" cy="609600"/>
            </a:xfrm>
            <a:prstGeom prst="line">
              <a:avLst/>
            </a:prstGeom>
            <a:noFill/>
            <a:ln w="31750" cap="flat" cmpd="sng" algn="ctr">
              <a:solidFill>
                <a:sysClr val="window" lastClr="FFFFFF">
                  <a:lumMod val="50000"/>
                </a:sysClr>
              </a:solidFill>
              <a:prstDash val="solid"/>
            </a:ln>
            <a:effectLst/>
          </p:spPr>
        </p:cxnSp>
        <p:cxnSp>
          <p:nvCxnSpPr>
            <p:cNvPr id="171" name="207 Conector recto"/>
            <p:cNvCxnSpPr/>
            <p:nvPr/>
          </p:nvCxnSpPr>
          <p:spPr>
            <a:xfrm flipV="1">
              <a:off x="3048000" y="2590800"/>
              <a:ext cx="0" cy="609600"/>
            </a:xfrm>
            <a:prstGeom prst="line">
              <a:avLst/>
            </a:prstGeom>
            <a:noFill/>
            <a:ln w="31750" cap="flat" cmpd="sng" algn="ctr">
              <a:solidFill>
                <a:sysClr val="window" lastClr="FFFFFF">
                  <a:lumMod val="50000"/>
                </a:sysClr>
              </a:solidFill>
              <a:prstDash val="solid"/>
            </a:ln>
            <a:effectLst/>
          </p:spPr>
        </p:cxnSp>
        <p:cxnSp>
          <p:nvCxnSpPr>
            <p:cNvPr id="172" name="208 Conector recto"/>
            <p:cNvCxnSpPr/>
            <p:nvPr/>
          </p:nvCxnSpPr>
          <p:spPr>
            <a:xfrm flipV="1">
              <a:off x="3048000" y="1447800"/>
              <a:ext cx="0" cy="609600"/>
            </a:xfrm>
            <a:prstGeom prst="line">
              <a:avLst/>
            </a:prstGeom>
            <a:noFill/>
            <a:ln w="31750" cap="flat" cmpd="sng" algn="ctr">
              <a:solidFill>
                <a:sysClr val="window" lastClr="FFFFFF">
                  <a:lumMod val="50000"/>
                </a:sysClr>
              </a:solidFill>
              <a:prstDash val="solid"/>
            </a:ln>
            <a:effectLst/>
          </p:spPr>
        </p:cxnSp>
        <p:cxnSp>
          <p:nvCxnSpPr>
            <p:cNvPr id="173" name="209 Conector recto"/>
            <p:cNvCxnSpPr/>
            <p:nvPr/>
          </p:nvCxnSpPr>
          <p:spPr>
            <a:xfrm flipV="1">
              <a:off x="2057400" y="1981200"/>
              <a:ext cx="0" cy="609600"/>
            </a:xfrm>
            <a:prstGeom prst="line">
              <a:avLst/>
            </a:prstGeom>
            <a:noFill/>
            <a:ln w="31750" cap="flat" cmpd="sng" algn="ctr">
              <a:solidFill>
                <a:sysClr val="window" lastClr="FFFFFF">
                  <a:lumMod val="50000"/>
                </a:sysClr>
              </a:solidFill>
              <a:prstDash val="solid"/>
            </a:ln>
            <a:effectLst/>
          </p:spPr>
        </p:cxnSp>
        <p:cxnSp>
          <p:nvCxnSpPr>
            <p:cNvPr id="174" name="210 Conector recto"/>
            <p:cNvCxnSpPr/>
            <p:nvPr/>
          </p:nvCxnSpPr>
          <p:spPr>
            <a:xfrm flipV="1">
              <a:off x="5029200" y="1371600"/>
              <a:ext cx="0" cy="609600"/>
            </a:xfrm>
            <a:prstGeom prst="line">
              <a:avLst/>
            </a:prstGeom>
            <a:noFill/>
            <a:ln w="31750" cap="flat" cmpd="sng" algn="ctr">
              <a:solidFill>
                <a:sysClr val="window" lastClr="FFFFFF">
                  <a:lumMod val="50000"/>
                </a:sysClr>
              </a:solidFill>
              <a:prstDash val="solid"/>
            </a:ln>
            <a:effectLst/>
          </p:spPr>
        </p:cxnSp>
        <p:grpSp>
          <p:nvGrpSpPr>
            <p:cNvPr id="175" name="185 Grupo"/>
            <p:cNvGrpSpPr/>
            <p:nvPr/>
          </p:nvGrpSpPr>
          <p:grpSpPr>
            <a:xfrm>
              <a:off x="2362200" y="381000"/>
              <a:ext cx="3352800" cy="3200400"/>
              <a:chOff x="5334000" y="914400"/>
              <a:chExt cx="3352800" cy="3200400"/>
            </a:xfrm>
            <a:scene3d>
              <a:camera prst="isometricTopUp"/>
              <a:lightRig rig="threePt" dir="t"/>
            </a:scene3d>
          </p:grpSpPr>
          <p:grpSp>
            <p:nvGrpSpPr>
              <p:cNvPr id="190" name="42 Grupo"/>
              <p:cNvGrpSpPr/>
              <p:nvPr/>
            </p:nvGrpSpPr>
            <p:grpSpPr>
              <a:xfrm>
                <a:off x="5334000" y="914400"/>
                <a:ext cx="3352800" cy="3200400"/>
                <a:chOff x="1752600" y="838200"/>
                <a:chExt cx="3352800" cy="3200400"/>
              </a:xfrm>
            </p:grpSpPr>
            <p:sp>
              <p:nvSpPr>
                <p:cNvPr id="236" name="272 Rectángulo"/>
                <p:cNvSpPr/>
                <p:nvPr/>
              </p:nvSpPr>
              <p:spPr>
                <a:xfrm>
                  <a:off x="1752600" y="838200"/>
                  <a:ext cx="457200" cy="457200"/>
                </a:xfrm>
                <a:prstGeom prst="rect">
                  <a:avLst/>
                </a:prstGeom>
                <a:solidFill>
                  <a:sysClr val="window" lastClr="FFFFFF">
                    <a:lumMod val="85000"/>
                  </a:sysClr>
                </a:solidFill>
                <a:ln w="25400" cap="flat" cmpd="sng" algn="ctr">
                  <a:solidFill>
                    <a:srgbClr val="4F81BD">
                      <a:shade val="50000"/>
                    </a:srgbClr>
                  </a:solidFill>
                  <a:prstDash val="solid"/>
                </a:ln>
                <a:effectLst/>
              </p:spPr>
              <p:txBody>
                <a:bodyPr rtlCol="0" anchor="ctr"/>
                <a:lstStyle>
                  <a:defPPr>
                    <a:defRPr lang="es-E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000" b="0" i="0" u="none" strike="noStrike" kern="1200" cap="none" spc="0" normalizeH="0" baseline="0" noProof="0">
                    <a:ln>
                      <a:noFill/>
                    </a:ln>
                    <a:solidFill>
                      <a:sysClr val="window" lastClr="FFFFFF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237" name="273 Rectángulo"/>
                <p:cNvSpPr/>
                <p:nvPr/>
              </p:nvSpPr>
              <p:spPr>
                <a:xfrm>
                  <a:off x="3200400" y="838200"/>
                  <a:ext cx="457200" cy="457200"/>
                </a:xfrm>
                <a:prstGeom prst="rect">
                  <a:avLst/>
                </a:prstGeom>
                <a:solidFill>
                  <a:sysClr val="window" lastClr="FFFFFF">
                    <a:lumMod val="85000"/>
                  </a:sysClr>
                </a:solidFill>
                <a:ln w="25400" cap="flat" cmpd="sng" algn="ctr">
                  <a:solidFill>
                    <a:srgbClr val="4F81BD">
                      <a:shade val="50000"/>
                    </a:srgbClr>
                  </a:solidFill>
                  <a:prstDash val="solid"/>
                </a:ln>
                <a:effectLst/>
              </p:spPr>
              <p:txBody>
                <a:bodyPr rtlCol="0" anchor="ctr"/>
                <a:lstStyle>
                  <a:defPPr>
                    <a:defRPr lang="es-E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000" b="0" i="0" u="none" strike="noStrike" kern="1200" cap="none" spc="0" normalizeH="0" baseline="0" noProof="0">
                    <a:ln>
                      <a:noFill/>
                    </a:ln>
                    <a:solidFill>
                      <a:sysClr val="window" lastClr="FFFFFF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238" name="45 Rectángulo"/>
                <p:cNvSpPr/>
                <p:nvPr/>
              </p:nvSpPr>
              <p:spPr>
                <a:xfrm>
                  <a:off x="4648200" y="838200"/>
                  <a:ext cx="457200" cy="457200"/>
                </a:xfrm>
                <a:prstGeom prst="rect">
                  <a:avLst/>
                </a:prstGeom>
                <a:solidFill>
                  <a:sysClr val="window" lastClr="FFFFFF">
                    <a:lumMod val="85000"/>
                  </a:sysClr>
                </a:solidFill>
                <a:ln w="25400" cap="flat" cmpd="sng" algn="ctr">
                  <a:solidFill>
                    <a:srgbClr val="4F81BD">
                      <a:shade val="50000"/>
                    </a:srgbClr>
                  </a:solidFill>
                  <a:prstDash val="solid"/>
                </a:ln>
                <a:effectLst/>
              </p:spPr>
              <p:txBody>
                <a:bodyPr rtlCol="0" anchor="ctr"/>
                <a:lstStyle>
                  <a:defPPr>
                    <a:defRPr lang="es-E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000" b="0" i="0" u="none" strike="noStrike" kern="1200" cap="none" spc="0" normalizeH="0" baseline="0" noProof="0">
                    <a:ln>
                      <a:noFill/>
                    </a:ln>
                    <a:solidFill>
                      <a:sysClr val="window" lastClr="FFFFFF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239" name="46 Rectángulo"/>
                <p:cNvSpPr/>
                <p:nvPr/>
              </p:nvSpPr>
              <p:spPr>
                <a:xfrm>
                  <a:off x="1752600" y="2209800"/>
                  <a:ext cx="457200" cy="457200"/>
                </a:xfrm>
                <a:prstGeom prst="rect">
                  <a:avLst/>
                </a:prstGeom>
                <a:solidFill>
                  <a:sysClr val="window" lastClr="FFFFFF">
                    <a:lumMod val="85000"/>
                  </a:sysClr>
                </a:solidFill>
                <a:ln w="25400" cap="flat" cmpd="sng" algn="ctr">
                  <a:solidFill>
                    <a:srgbClr val="4F81BD">
                      <a:shade val="50000"/>
                    </a:srgbClr>
                  </a:solidFill>
                  <a:prstDash val="solid"/>
                </a:ln>
                <a:effectLst/>
              </p:spPr>
              <p:txBody>
                <a:bodyPr rtlCol="0" anchor="ctr"/>
                <a:lstStyle>
                  <a:defPPr>
                    <a:defRPr lang="es-E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000" b="0" i="0" u="none" strike="noStrike" kern="1200" cap="none" spc="0" normalizeH="0" baseline="0" noProof="0">
                    <a:ln>
                      <a:noFill/>
                    </a:ln>
                    <a:solidFill>
                      <a:sysClr val="window" lastClr="FFFFFF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240" name="47 Rectángulo"/>
                <p:cNvSpPr/>
                <p:nvPr/>
              </p:nvSpPr>
              <p:spPr>
                <a:xfrm>
                  <a:off x="3200400" y="2209800"/>
                  <a:ext cx="457200" cy="457200"/>
                </a:xfrm>
                <a:prstGeom prst="rect">
                  <a:avLst/>
                </a:prstGeom>
                <a:solidFill>
                  <a:sysClr val="window" lastClr="FFFFFF">
                    <a:lumMod val="85000"/>
                  </a:sysClr>
                </a:solidFill>
                <a:ln w="25400" cap="flat" cmpd="sng" algn="ctr">
                  <a:solidFill>
                    <a:srgbClr val="4F81BD">
                      <a:shade val="50000"/>
                    </a:srgbClr>
                  </a:solidFill>
                  <a:prstDash val="solid"/>
                </a:ln>
                <a:effectLst/>
              </p:spPr>
              <p:txBody>
                <a:bodyPr rtlCol="0" anchor="ctr"/>
                <a:lstStyle>
                  <a:defPPr>
                    <a:defRPr lang="es-E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000" b="0" i="0" u="none" strike="noStrike" kern="1200" cap="none" spc="0" normalizeH="0" baseline="0" noProof="0">
                    <a:ln>
                      <a:noFill/>
                    </a:ln>
                    <a:solidFill>
                      <a:sysClr val="window" lastClr="FFFFFF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241" name="48 Rectángulo"/>
                <p:cNvSpPr/>
                <p:nvPr/>
              </p:nvSpPr>
              <p:spPr>
                <a:xfrm>
                  <a:off x="4648200" y="2209800"/>
                  <a:ext cx="457200" cy="457200"/>
                </a:xfrm>
                <a:prstGeom prst="rect">
                  <a:avLst/>
                </a:prstGeom>
                <a:solidFill>
                  <a:sysClr val="window" lastClr="FFFFFF">
                    <a:lumMod val="85000"/>
                  </a:sysClr>
                </a:solidFill>
                <a:ln w="25400" cap="flat" cmpd="sng" algn="ctr">
                  <a:solidFill>
                    <a:srgbClr val="4F81BD">
                      <a:shade val="50000"/>
                    </a:srgbClr>
                  </a:solidFill>
                  <a:prstDash val="solid"/>
                </a:ln>
                <a:effectLst/>
              </p:spPr>
              <p:txBody>
                <a:bodyPr rtlCol="0" anchor="ctr"/>
                <a:lstStyle>
                  <a:defPPr>
                    <a:defRPr lang="es-E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000" b="0" i="0" u="none" strike="noStrike" kern="1200" cap="none" spc="0" normalizeH="0" baseline="0" noProof="0">
                    <a:ln>
                      <a:noFill/>
                    </a:ln>
                    <a:solidFill>
                      <a:sysClr val="window" lastClr="FFFFFF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242" name="49 Rectángulo"/>
                <p:cNvSpPr/>
                <p:nvPr/>
              </p:nvSpPr>
              <p:spPr>
                <a:xfrm>
                  <a:off x="1752600" y="3581400"/>
                  <a:ext cx="457200" cy="457200"/>
                </a:xfrm>
                <a:prstGeom prst="rect">
                  <a:avLst/>
                </a:prstGeom>
                <a:solidFill>
                  <a:sysClr val="window" lastClr="FFFFFF">
                    <a:lumMod val="85000"/>
                  </a:sysClr>
                </a:solidFill>
                <a:ln w="25400" cap="flat" cmpd="sng" algn="ctr">
                  <a:solidFill>
                    <a:srgbClr val="4F81BD">
                      <a:shade val="50000"/>
                    </a:srgbClr>
                  </a:solidFill>
                  <a:prstDash val="solid"/>
                </a:ln>
                <a:effectLst/>
              </p:spPr>
              <p:txBody>
                <a:bodyPr rtlCol="0" anchor="ctr"/>
                <a:lstStyle>
                  <a:defPPr>
                    <a:defRPr lang="es-E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000" b="0" i="0" u="none" strike="noStrike" kern="1200" cap="none" spc="0" normalizeH="0" baseline="0" noProof="0">
                    <a:ln>
                      <a:noFill/>
                    </a:ln>
                    <a:solidFill>
                      <a:sysClr val="window" lastClr="FFFFFF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243" name="50 Rectángulo"/>
                <p:cNvSpPr/>
                <p:nvPr/>
              </p:nvSpPr>
              <p:spPr>
                <a:xfrm>
                  <a:off x="3200400" y="3581400"/>
                  <a:ext cx="457200" cy="457200"/>
                </a:xfrm>
                <a:prstGeom prst="rect">
                  <a:avLst/>
                </a:prstGeom>
                <a:solidFill>
                  <a:sysClr val="window" lastClr="FFFFFF">
                    <a:lumMod val="85000"/>
                  </a:sysClr>
                </a:solidFill>
                <a:ln w="25400" cap="flat" cmpd="sng" algn="ctr">
                  <a:solidFill>
                    <a:srgbClr val="4F81BD">
                      <a:shade val="50000"/>
                    </a:srgbClr>
                  </a:solidFill>
                  <a:prstDash val="solid"/>
                </a:ln>
                <a:effectLst/>
              </p:spPr>
              <p:txBody>
                <a:bodyPr rtlCol="0" anchor="ctr"/>
                <a:lstStyle>
                  <a:defPPr>
                    <a:defRPr lang="es-E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000" b="0" i="0" u="none" strike="noStrike" kern="1200" cap="none" spc="0" normalizeH="0" baseline="0" noProof="0">
                    <a:ln>
                      <a:noFill/>
                    </a:ln>
                    <a:solidFill>
                      <a:sysClr val="window" lastClr="FFFFFF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244" name="51 Rectángulo"/>
                <p:cNvSpPr/>
                <p:nvPr/>
              </p:nvSpPr>
              <p:spPr>
                <a:xfrm>
                  <a:off x="4648200" y="3581400"/>
                  <a:ext cx="457200" cy="457200"/>
                </a:xfrm>
                <a:prstGeom prst="rect">
                  <a:avLst/>
                </a:prstGeom>
                <a:solidFill>
                  <a:sysClr val="window" lastClr="FFFFFF">
                    <a:lumMod val="85000"/>
                  </a:sysClr>
                </a:solidFill>
                <a:ln w="25400" cap="flat" cmpd="sng" algn="ctr">
                  <a:solidFill>
                    <a:srgbClr val="4F81BD">
                      <a:shade val="50000"/>
                    </a:srgbClr>
                  </a:solidFill>
                  <a:prstDash val="solid"/>
                </a:ln>
                <a:effectLst/>
              </p:spPr>
              <p:txBody>
                <a:bodyPr rtlCol="0" anchor="ctr"/>
                <a:lstStyle>
                  <a:defPPr>
                    <a:defRPr lang="es-E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000" b="0" i="0" u="none" strike="noStrike" kern="1200" cap="none" spc="0" normalizeH="0" baseline="0" noProof="0">
                    <a:ln>
                      <a:noFill/>
                    </a:ln>
                    <a:solidFill>
                      <a:sysClr val="window" lastClr="FFFFFF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cxnSp>
              <p:nvCxnSpPr>
                <p:cNvPr id="245" name="52 Conector recto"/>
                <p:cNvCxnSpPr>
                  <a:stCxn id="236" idx="3"/>
                  <a:endCxn id="237" idx="1"/>
                </p:cNvCxnSpPr>
                <p:nvPr/>
              </p:nvCxnSpPr>
              <p:spPr>
                <a:xfrm>
                  <a:off x="2209800" y="1066800"/>
                  <a:ext cx="990600" cy="0"/>
                </a:xfrm>
                <a:prstGeom prst="line">
                  <a:avLst/>
                </a:prstGeom>
                <a:noFill/>
                <a:ln w="34925" cap="flat" cmpd="sng" algn="ctr">
                  <a:solidFill>
                    <a:sysClr val="window" lastClr="FFFFFF">
                      <a:lumMod val="50000"/>
                    </a:sysClr>
                  </a:solidFill>
                  <a:prstDash val="solid"/>
                </a:ln>
                <a:effectLst/>
              </p:spPr>
            </p:cxnSp>
            <p:cxnSp>
              <p:nvCxnSpPr>
                <p:cNvPr id="246" name="53 Conector recto"/>
                <p:cNvCxnSpPr>
                  <a:stCxn id="237" idx="3"/>
                </p:cNvCxnSpPr>
                <p:nvPr/>
              </p:nvCxnSpPr>
              <p:spPr>
                <a:xfrm>
                  <a:off x="3657600" y="1066800"/>
                  <a:ext cx="990600" cy="0"/>
                </a:xfrm>
                <a:prstGeom prst="line">
                  <a:avLst/>
                </a:prstGeom>
                <a:noFill/>
                <a:ln w="34925" cap="flat" cmpd="sng" algn="ctr">
                  <a:solidFill>
                    <a:sysClr val="window" lastClr="FFFFFF">
                      <a:lumMod val="50000"/>
                    </a:sysClr>
                  </a:solidFill>
                  <a:prstDash val="solid"/>
                </a:ln>
                <a:effectLst/>
              </p:spPr>
            </p:cxnSp>
            <p:cxnSp>
              <p:nvCxnSpPr>
                <p:cNvPr id="247" name="54 Conector recto"/>
                <p:cNvCxnSpPr/>
                <p:nvPr/>
              </p:nvCxnSpPr>
              <p:spPr>
                <a:xfrm>
                  <a:off x="2209800" y="2438400"/>
                  <a:ext cx="990600" cy="0"/>
                </a:xfrm>
                <a:prstGeom prst="line">
                  <a:avLst/>
                </a:prstGeom>
                <a:noFill/>
                <a:ln w="34925" cap="flat" cmpd="sng" algn="ctr">
                  <a:solidFill>
                    <a:sysClr val="window" lastClr="FFFFFF">
                      <a:lumMod val="50000"/>
                    </a:sysClr>
                  </a:solidFill>
                  <a:prstDash val="solid"/>
                </a:ln>
                <a:effectLst/>
              </p:spPr>
            </p:cxnSp>
            <p:cxnSp>
              <p:nvCxnSpPr>
                <p:cNvPr id="248" name="55 Conector recto"/>
                <p:cNvCxnSpPr/>
                <p:nvPr/>
              </p:nvCxnSpPr>
              <p:spPr>
                <a:xfrm>
                  <a:off x="3657600" y="2438400"/>
                  <a:ext cx="990600" cy="0"/>
                </a:xfrm>
                <a:prstGeom prst="line">
                  <a:avLst/>
                </a:prstGeom>
                <a:noFill/>
                <a:ln w="34925" cap="flat" cmpd="sng" algn="ctr">
                  <a:solidFill>
                    <a:sysClr val="window" lastClr="FFFFFF">
                      <a:lumMod val="50000"/>
                    </a:sysClr>
                  </a:solidFill>
                  <a:prstDash val="solid"/>
                </a:ln>
                <a:effectLst/>
              </p:spPr>
            </p:cxnSp>
            <p:cxnSp>
              <p:nvCxnSpPr>
                <p:cNvPr id="249" name="56 Conector recto"/>
                <p:cNvCxnSpPr/>
                <p:nvPr/>
              </p:nvCxnSpPr>
              <p:spPr>
                <a:xfrm>
                  <a:off x="2209800" y="3810000"/>
                  <a:ext cx="990600" cy="0"/>
                </a:xfrm>
                <a:prstGeom prst="line">
                  <a:avLst/>
                </a:prstGeom>
                <a:noFill/>
                <a:ln w="34925" cap="flat" cmpd="sng" algn="ctr">
                  <a:solidFill>
                    <a:sysClr val="window" lastClr="FFFFFF">
                      <a:lumMod val="50000"/>
                    </a:sysClr>
                  </a:solidFill>
                  <a:prstDash val="solid"/>
                </a:ln>
                <a:effectLst/>
              </p:spPr>
            </p:cxnSp>
            <p:cxnSp>
              <p:nvCxnSpPr>
                <p:cNvPr id="250" name="57 Conector recto"/>
                <p:cNvCxnSpPr/>
                <p:nvPr/>
              </p:nvCxnSpPr>
              <p:spPr>
                <a:xfrm>
                  <a:off x="3657600" y="3810000"/>
                  <a:ext cx="990600" cy="0"/>
                </a:xfrm>
                <a:prstGeom prst="line">
                  <a:avLst/>
                </a:prstGeom>
                <a:noFill/>
                <a:ln w="34925" cap="flat" cmpd="sng" algn="ctr">
                  <a:solidFill>
                    <a:sysClr val="window" lastClr="FFFFFF">
                      <a:lumMod val="50000"/>
                    </a:sysClr>
                  </a:solidFill>
                  <a:prstDash val="solid"/>
                </a:ln>
                <a:effectLst/>
              </p:spPr>
            </p:cxnSp>
            <p:cxnSp>
              <p:nvCxnSpPr>
                <p:cNvPr id="251" name="287 Conector recto"/>
                <p:cNvCxnSpPr>
                  <a:stCxn id="236" idx="2"/>
                </p:cNvCxnSpPr>
                <p:nvPr/>
              </p:nvCxnSpPr>
              <p:spPr>
                <a:xfrm>
                  <a:off x="1981200" y="1295400"/>
                  <a:ext cx="0" cy="914400"/>
                </a:xfrm>
                <a:prstGeom prst="line">
                  <a:avLst/>
                </a:prstGeom>
                <a:noFill/>
                <a:ln w="34925" cap="flat" cmpd="sng" algn="ctr">
                  <a:solidFill>
                    <a:sysClr val="window" lastClr="FFFFFF">
                      <a:lumMod val="50000"/>
                    </a:sysClr>
                  </a:solidFill>
                  <a:prstDash val="solid"/>
                </a:ln>
                <a:effectLst/>
              </p:spPr>
            </p:cxnSp>
            <p:cxnSp>
              <p:nvCxnSpPr>
                <p:cNvPr id="252" name="288 Conector recto"/>
                <p:cNvCxnSpPr>
                  <a:stCxn id="237" idx="2"/>
                </p:cNvCxnSpPr>
                <p:nvPr/>
              </p:nvCxnSpPr>
              <p:spPr>
                <a:xfrm>
                  <a:off x="3429000" y="1295400"/>
                  <a:ext cx="0" cy="914400"/>
                </a:xfrm>
                <a:prstGeom prst="line">
                  <a:avLst/>
                </a:prstGeom>
                <a:noFill/>
                <a:ln w="34925" cap="flat" cmpd="sng" algn="ctr">
                  <a:solidFill>
                    <a:sysClr val="window" lastClr="FFFFFF">
                      <a:lumMod val="50000"/>
                    </a:sysClr>
                  </a:solidFill>
                  <a:prstDash val="solid"/>
                </a:ln>
                <a:effectLst/>
              </p:spPr>
            </p:cxnSp>
            <p:cxnSp>
              <p:nvCxnSpPr>
                <p:cNvPr id="253" name="289 Conector recto"/>
                <p:cNvCxnSpPr/>
                <p:nvPr/>
              </p:nvCxnSpPr>
              <p:spPr>
                <a:xfrm>
                  <a:off x="4876800" y="1295400"/>
                  <a:ext cx="0" cy="914400"/>
                </a:xfrm>
                <a:prstGeom prst="line">
                  <a:avLst/>
                </a:prstGeom>
                <a:noFill/>
                <a:ln w="34925" cap="flat" cmpd="sng" algn="ctr">
                  <a:solidFill>
                    <a:sysClr val="window" lastClr="FFFFFF">
                      <a:lumMod val="50000"/>
                    </a:sysClr>
                  </a:solidFill>
                  <a:prstDash val="solid"/>
                </a:ln>
                <a:effectLst/>
              </p:spPr>
            </p:cxnSp>
            <p:cxnSp>
              <p:nvCxnSpPr>
                <p:cNvPr id="254" name="290 Conector recto"/>
                <p:cNvCxnSpPr/>
                <p:nvPr/>
              </p:nvCxnSpPr>
              <p:spPr>
                <a:xfrm>
                  <a:off x="1981200" y="2667000"/>
                  <a:ext cx="0" cy="914400"/>
                </a:xfrm>
                <a:prstGeom prst="line">
                  <a:avLst/>
                </a:prstGeom>
                <a:noFill/>
                <a:ln w="34925" cap="flat" cmpd="sng" algn="ctr">
                  <a:solidFill>
                    <a:sysClr val="window" lastClr="FFFFFF">
                      <a:lumMod val="50000"/>
                    </a:sysClr>
                  </a:solidFill>
                  <a:prstDash val="solid"/>
                </a:ln>
                <a:effectLst/>
              </p:spPr>
            </p:cxnSp>
            <p:cxnSp>
              <p:nvCxnSpPr>
                <p:cNvPr id="255" name="291 Conector recto"/>
                <p:cNvCxnSpPr/>
                <p:nvPr/>
              </p:nvCxnSpPr>
              <p:spPr>
                <a:xfrm>
                  <a:off x="3429000" y="2667000"/>
                  <a:ext cx="0" cy="914400"/>
                </a:xfrm>
                <a:prstGeom prst="line">
                  <a:avLst/>
                </a:prstGeom>
                <a:noFill/>
                <a:ln w="34925" cap="flat" cmpd="sng" algn="ctr">
                  <a:solidFill>
                    <a:sysClr val="window" lastClr="FFFFFF">
                      <a:lumMod val="50000"/>
                    </a:sysClr>
                  </a:solidFill>
                  <a:prstDash val="solid"/>
                </a:ln>
                <a:effectLst/>
              </p:spPr>
            </p:cxnSp>
            <p:cxnSp>
              <p:nvCxnSpPr>
                <p:cNvPr id="256" name="292 Conector recto"/>
                <p:cNvCxnSpPr/>
                <p:nvPr/>
              </p:nvCxnSpPr>
              <p:spPr>
                <a:xfrm>
                  <a:off x="4876800" y="2667000"/>
                  <a:ext cx="0" cy="914400"/>
                </a:xfrm>
                <a:prstGeom prst="line">
                  <a:avLst/>
                </a:prstGeom>
                <a:noFill/>
                <a:ln w="34925" cap="flat" cmpd="sng" algn="ctr">
                  <a:solidFill>
                    <a:sysClr val="window" lastClr="FFFFFF">
                      <a:lumMod val="50000"/>
                    </a:sysClr>
                  </a:solidFill>
                  <a:prstDash val="solid"/>
                </a:ln>
                <a:effectLst/>
              </p:spPr>
            </p:cxnSp>
          </p:grpSp>
          <p:grpSp>
            <p:nvGrpSpPr>
              <p:cNvPr id="191" name="105 Grupo"/>
              <p:cNvGrpSpPr/>
              <p:nvPr/>
            </p:nvGrpSpPr>
            <p:grpSpPr>
              <a:xfrm>
                <a:off x="7330440" y="3810000"/>
                <a:ext cx="822960" cy="137160"/>
                <a:chOff x="5867400" y="3810000"/>
                <a:chExt cx="822960" cy="137160"/>
              </a:xfrm>
            </p:grpSpPr>
            <p:sp>
              <p:nvSpPr>
                <p:cNvPr id="232" name="268 Rectángulo"/>
                <p:cNvSpPr/>
                <p:nvPr/>
              </p:nvSpPr>
              <p:spPr>
                <a:xfrm>
                  <a:off x="5867400" y="3810000"/>
                  <a:ext cx="137160" cy="137160"/>
                </a:xfrm>
                <a:prstGeom prst="rect">
                  <a:avLst/>
                </a:prstGeom>
                <a:solidFill>
                  <a:srgbClr val="1F497D">
                    <a:lumMod val="75000"/>
                  </a:srgbClr>
                </a:solidFill>
                <a:ln w="19050" cap="flat" cmpd="sng" algn="ctr">
                  <a:gradFill>
                    <a:gsLst>
                      <a:gs pos="0">
                        <a:srgbClr val="4F81BD">
                          <a:tint val="66000"/>
                          <a:satMod val="160000"/>
                        </a:srgbClr>
                      </a:gs>
                      <a:gs pos="50000">
                        <a:srgbClr val="4F81BD">
                          <a:tint val="44500"/>
                          <a:satMod val="160000"/>
                        </a:srgbClr>
                      </a:gs>
                      <a:gs pos="100000">
                        <a:srgbClr val="4F81BD">
                          <a:tint val="23500"/>
                          <a:satMod val="160000"/>
                        </a:srgbClr>
                      </a:gs>
                    </a:gsLst>
                    <a:lin ang="5400000" scaled="0"/>
                  </a:gradFill>
                  <a:prstDash val="solid"/>
                </a:ln>
                <a:effectLst/>
              </p:spPr>
              <p:txBody>
                <a:bodyPr rtlCol="0" anchor="ctr"/>
                <a:lstStyle>
                  <a:defPPr>
                    <a:defRPr lang="es-E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000" b="0" i="0" u="none" strike="noStrike" kern="1200" cap="none" spc="0" normalizeH="0" baseline="0" noProof="0">
                    <a:ln>
                      <a:noFill/>
                    </a:ln>
                    <a:solidFill>
                      <a:sysClr val="window" lastClr="FFFFFF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233" name="269 Rectángulo"/>
                <p:cNvSpPr/>
                <p:nvPr/>
              </p:nvSpPr>
              <p:spPr>
                <a:xfrm>
                  <a:off x="6096000" y="3810000"/>
                  <a:ext cx="137160" cy="137160"/>
                </a:xfrm>
                <a:prstGeom prst="rect">
                  <a:avLst/>
                </a:prstGeom>
                <a:solidFill>
                  <a:srgbClr val="1F497D">
                    <a:lumMod val="75000"/>
                  </a:srgbClr>
                </a:solidFill>
                <a:ln w="19050" cap="flat" cmpd="sng" algn="ctr">
                  <a:gradFill>
                    <a:gsLst>
                      <a:gs pos="0">
                        <a:srgbClr val="4F81BD">
                          <a:tint val="66000"/>
                          <a:satMod val="160000"/>
                        </a:srgbClr>
                      </a:gs>
                      <a:gs pos="50000">
                        <a:srgbClr val="4F81BD">
                          <a:tint val="44500"/>
                          <a:satMod val="160000"/>
                        </a:srgbClr>
                      </a:gs>
                      <a:gs pos="100000">
                        <a:srgbClr val="4F81BD">
                          <a:tint val="23500"/>
                          <a:satMod val="160000"/>
                        </a:srgbClr>
                      </a:gs>
                    </a:gsLst>
                    <a:lin ang="5400000" scaled="0"/>
                  </a:gradFill>
                  <a:prstDash val="solid"/>
                </a:ln>
                <a:effectLst/>
              </p:spPr>
              <p:txBody>
                <a:bodyPr rtlCol="0" anchor="ctr"/>
                <a:lstStyle>
                  <a:defPPr>
                    <a:defRPr lang="es-E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000" b="0" i="0" u="none" strike="noStrike" kern="1200" cap="none" spc="0" normalizeH="0" baseline="0" noProof="0">
                    <a:ln>
                      <a:noFill/>
                    </a:ln>
                    <a:solidFill>
                      <a:sysClr val="window" lastClr="FFFFFF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234" name="270 Rectángulo"/>
                <p:cNvSpPr/>
                <p:nvPr/>
              </p:nvSpPr>
              <p:spPr>
                <a:xfrm>
                  <a:off x="6324600" y="3810000"/>
                  <a:ext cx="137160" cy="137160"/>
                </a:xfrm>
                <a:prstGeom prst="rect">
                  <a:avLst/>
                </a:prstGeom>
                <a:solidFill>
                  <a:srgbClr val="1F497D">
                    <a:lumMod val="75000"/>
                  </a:srgbClr>
                </a:solidFill>
                <a:ln w="19050" cap="flat" cmpd="sng" algn="ctr">
                  <a:gradFill>
                    <a:gsLst>
                      <a:gs pos="0">
                        <a:srgbClr val="4F81BD">
                          <a:tint val="66000"/>
                          <a:satMod val="160000"/>
                        </a:srgbClr>
                      </a:gs>
                      <a:gs pos="50000">
                        <a:srgbClr val="4F81BD">
                          <a:tint val="44500"/>
                          <a:satMod val="160000"/>
                        </a:srgbClr>
                      </a:gs>
                      <a:gs pos="100000">
                        <a:srgbClr val="4F81BD">
                          <a:tint val="23500"/>
                          <a:satMod val="160000"/>
                        </a:srgbClr>
                      </a:gs>
                    </a:gsLst>
                    <a:lin ang="5400000" scaled="0"/>
                  </a:gradFill>
                  <a:prstDash val="solid"/>
                </a:ln>
                <a:effectLst/>
              </p:spPr>
              <p:txBody>
                <a:bodyPr rtlCol="0" anchor="ctr"/>
                <a:lstStyle>
                  <a:defPPr>
                    <a:defRPr lang="es-E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000" b="0" i="0" u="none" strike="noStrike" kern="1200" cap="none" spc="0" normalizeH="0" baseline="0" noProof="0">
                    <a:ln>
                      <a:noFill/>
                    </a:ln>
                    <a:solidFill>
                      <a:sysClr val="window" lastClr="FFFFFF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235" name="271 Rectángulo"/>
                <p:cNvSpPr/>
                <p:nvPr/>
              </p:nvSpPr>
              <p:spPr>
                <a:xfrm>
                  <a:off x="6553200" y="3810000"/>
                  <a:ext cx="137160" cy="137160"/>
                </a:xfrm>
                <a:prstGeom prst="rect">
                  <a:avLst/>
                </a:prstGeom>
                <a:solidFill>
                  <a:srgbClr val="1F497D">
                    <a:lumMod val="75000"/>
                  </a:srgbClr>
                </a:solidFill>
                <a:ln w="19050" cap="flat" cmpd="sng" algn="ctr">
                  <a:gradFill>
                    <a:gsLst>
                      <a:gs pos="0">
                        <a:srgbClr val="4F81BD">
                          <a:tint val="66000"/>
                          <a:satMod val="160000"/>
                        </a:srgbClr>
                      </a:gs>
                      <a:gs pos="50000">
                        <a:srgbClr val="4F81BD">
                          <a:tint val="44500"/>
                          <a:satMod val="160000"/>
                        </a:srgbClr>
                      </a:gs>
                      <a:gs pos="100000">
                        <a:srgbClr val="4F81BD">
                          <a:tint val="23500"/>
                          <a:satMod val="160000"/>
                        </a:srgbClr>
                      </a:gs>
                    </a:gsLst>
                    <a:lin ang="5400000" scaled="0"/>
                  </a:gradFill>
                  <a:prstDash val="solid"/>
                </a:ln>
                <a:effectLst/>
              </p:spPr>
              <p:txBody>
                <a:bodyPr rtlCol="0" anchor="ctr"/>
                <a:lstStyle>
                  <a:defPPr>
                    <a:defRPr lang="es-E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000" b="0" i="0" u="none" strike="noStrike" kern="1200" cap="none" spc="0" normalizeH="0" baseline="0" noProof="0">
                    <a:ln>
                      <a:noFill/>
                    </a:ln>
                    <a:solidFill>
                      <a:sysClr val="window" lastClr="FFFFFF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92" name="115 Grupo"/>
              <p:cNvGrpSpPr/>
              <p:nvPr/>
            </p:nvGrpSpPr>
            <p:grpSpPr>
              <a:xfrm>
                <a:off x="7330440" y="2438400"/>
                <a:ext cx="822960" cy="137160"/>
                <a:chOff x="5867400" y="3810000"/>
                <a:chExt cx="822960" cy="137160"/>
              </a:xfrm>
            </p:grpSpPr>
            <p:sp>
              <p:nvSpPr>
                <p:cNvPr id="228" name="264 Rectángulo"/>
                <p:cNvSpPr/>
                <p:nvPr/>
              </p:nvSpPr>
              <p:spPr>
                <a:xfrm>
                  <a:off x="5867400" y="3810000"/>
                  <a:ext cx="137160" cy="137160"/>
                </a:xfrm>
                <a:prstGeom prst="rect">
                  <a:avLst/>
                </a:prstGeom>
                <a:solidFill>
                  <a:srgbClr val="1F497D">
                    <a:lumMod val="75000"/>
                  </a:srgbClr>
                </a:solidFill>
                <a:ln w="19050" cap="flat" cmpd="sng" algn="ctr">
                  <a:gradFill>
                    <a:gsLst>
                      <a:gs pos="0">
                        <a:srgbClr val="4F81BD">
                          <a:tint val="66000"/>
                          <a:satMod val="160000"/>
                        </a:srgbClr>
                      </a:gs>
                      <a:gs pos="50000">
                        <a:srgbClr val="4F81BD">
                          <a:tint val="44500"/>
                          <a:satMod val="160000"/>
                        </a:srgbClr>
                      </a:gs>
                      <a:gs pos="100000">
                        <a:srgbClr val="4F81BD">
                          <a:tint val="23500"/>
                          <a:satMod val="160000"/>
                        </a:srgbClr>
                      </a:gs>
                    </a:gsLst>
                    <a:lin ang="5400000" scaled="0"/>
                  </a:gradFill>
                  <a:prstDash val="solid"/>
                </a:ln>
                <a:effectLst/>
              </p:spPr>
              <p:txBody>
                <a:bodyPr rtlCol="0" anchor="ctr"/>
                <a:lstStyle>
                  <a:defPPr>
                    <a:defRPr lang="es-E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000" b="0" i="0" u="none" strike="noStrike" kern="1200" cap="none" spc="0" normalizeH="0" baseline="0" noProof="0">
                    <a:ln>
                      <a:noFill/>
                    </a:ln>
                    <a:solidFill>
                      <a:sysClr val="window" lastClr="FFFFFF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229" name="265 Rectángulo"/>
                <p:cNvSpPr/>
                <p:nvPr/>
              </p:nvSpPr>
              <p:spPr>
                <a:xfrm>
                  <a:off x="6096000" y="3810000"/>
                  <a:ext cx="137160" cy="137160"/>
                </a:xfrm>
                <a:prstGeom prst="rect">
                  <a:avLst/>
                </a:prstGeom>
                <a:solidFill>
                  <a:srgbClr val="1F497D">
                    <a:lumMod val="75000"/>
                  </a:srgbClr>
                </a:solidFill>
                <a:ln w="19050" cap="flat" cmpd="sng" algn="ctr">
                  <a:gradFill>
                    <a:gsLst>
                      <a:gs pos="0">
                        <a:srgbClr val="4F81BD">
                          <a:tint val="66000"/>
                          <a:satMod val="160000"/>
                        </a:srgbClr>
                      </a:gs>
                      <a:gs pos="50000">
                        <a:srgbClr val="4F81BD">
                          <a:tint val="44500"/>
                          <a:satMod val="160000"/>
                        </a:srgbClr>
                      </a:gs>
                      <a:gs pos="100000">
                        <a:srgbClr val="4F81BD">
                          <a:tint val="23500"/>
                          <a:satMod val="160000"/>
                        </a:srgbClr>
                      </a:gs>
                    </a:gsLst>
                    <a:lin ang="5400000" scaled="0"/>
                  </a:gradFill>
                  <a:prstDash val="solid"/>
                </a:ln>
                <a:effectLst/>
              </p:spPr>
              <p:txBody>
                <a:bodyPr rtlCol="0" anchor="ctr"/>
                <a:lstStyle>
                  <a:defPPr>
                    <a:defRPr lang="es-E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000" b="0" i="0" u="none" strike="noStrike" kern="1200" cap="none" spc="0" normalizeH="0" baseline="0" noProof="0">
                    <a:ln>
                      <a:noFill/>
                    </a:ln>
                    <a:solidFill>
                      <a:sysClr val="window" lastClr="FFFFFF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230" name="266 Rectángulo"/>
                <p:cNvSpPr/>
                <p:nvPr/>
              </p:nvSpPr>
              <p:spPr>
                <a:xfrm>
                  <a:off x="6324600" y="3810000"/>
                  <a:ext cx="137160" cy="137160"/>
                </a:xfrm>
                <a:prstGeom prst="rect">
                  <a:avLst/>
                </a:prstGeom>
                <a:solidFill>
                  <a:srgbClr val="1F497D">
                    <a:lumMod val="75000"/>
                  </a:srgbClr>
                </a:solidFill>
                <a:ln w="19050" cap="flat" cmpd="sng" algn="ctr">
                  <a:gradFill>
                    <a:gsLst>
                      <a:gs pos="0">
                        <a:srgbClr val="4F81BD">
                          <a:tint val="66000"/>
                          <a:satMod val="160000"/>
                        </a:srgbClr>
                      </a:gs>
                      <a:gs pos="50000">
                        <a:srgbClr val="4F81BD">
                          <a:tint val="44500"/>
                          <a:satMod val="160000"/>
                        </a:srgbClr>
                      </a:gs>
                      <a:gs pos="100000">
                        <a:srgbClr val="4F81BD">
                          <a:tint val="23500"/>
                          <a:satMod val="160000"/>
                        </a:srgbClr>
                      </a:gs>
                    </a:gsLst>
                    <a:lin ang="5400000" scaled="0"/>
                  </a:gradFill>
                  <a:prstDash val="solid"/>
                </a:ln>
                <a:effectLst/>
              </p:spPr>
              <p:txBody>
                <a:bodyPr rtlCol="0" anchor="ctr"/>
                <a:lstStyle>
                  <a:defPPr>
                    <a:defRPr lang="es-E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000" b="0" i="0" u="none" strike="noStrike" kern="1200" cap="none" spc="0" normalizeH="0" baseline="0" noProof="0">
                    <a:ln>
                      <a:noFill/>
                    </a:ln>
                    <a:solidFill>
                      <a:sysClr val="window" lastClr="FFFFFF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231" name="267 Rectángulo"/>
                <p:cNvSpPr/>
                <p:nvPr/>
              </p:nvSpPr>
              <p:spPr>
                <a:xfrm>
                  <a:off x="6553200" y="3810000"/>
                  <a:ext cx="137160" cy="137160"/>
                </a:xfrm>
                <a:prstGeom prst="rect">
                  <a:avLst/>
                </a:prstGeom>
                <a:solidFill>
                  <a:srgbClr val="1F497D">
                    <a:lumMod val="75000"/>
                  </a:srgbClr>
                </a:solidFill>
                <a:ln w="19050" cap="flat" cmpd="sng" algn="ctr">
                  <a:gradFill>
                    <a:gsLst>
                      <a:gs pos="0">
                        <a:srgbClr val="4F81BD">
                          <a:tint val="66000"/>
                          <a:satMod val="160000"/>
                        </a:srgbClr>
                      </a:gs>
                      <a:gs pos="50000">
                        <a:srgbClr val="4F81BD">
                          <a:tint val="44500"/>
                          <a:satMod val="160000"/>
                        </a:srgbClr>
                      </a:gs>
                      <a:gs pos="100000">
                        <a:srgbClr val="4F81BD">
                          <a:tint val="23500"/>
                          <a:satMod val="160000"/>
                        </a:srgbClr>
                      </a:gs>
                    </a:gsLst>
                    <a:lin ang="5400000" scaled="0"/>
                  </a:gradFill>
                  <a:prstDash val="solid"/>
                </a:ln>
                <a:effectLst/>
              </p:spPr>
              <p:txBody>
                <a:bodyPr rtlCol="0" anchor="ctr"/>
                <a:lstStyle>
                  <a:defPPr>
                    <a:defRPr lang="es-E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000" b="0" i="0" u="none" strike="noStrike" kern="1200" cap="none" spc="0" normalizeH="0" baseline="0" noProof="0">
                    <a:ln>
                      <a:noFill/>
                    </a:ln>
                    <a:solidFill>
                      <a:sysClr val="window" lastClr="FFFFFF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93" name="120 Grupo"/>
              <p:cNvGrpSpPr/>
              <p:nvPr/>
            </p:nvGrpSpPr>
            <p:grpSpPr>
              <a:xfrm>
                <a:off x="5867400" y="1066800"/>
                <a:ext cx="822960" cy="137160"/>
                <a:chOff x="5867400" y="3810000"/>
                <a:chExt cx="822960" cy="137160"/>
              </a:xfrm>
            </p:grpSpPr>
            <p:sp>
              <p:nvSpPr>
                <p:cNvPr id="224" name="260 Rectángulo"/>
                <p:cNvSpPr/>
                <p:nvPr/>
              </p:nvSpPr>
              <p:spPr>
                <a:xfrm>
                  <a:off x="5867400" y="3810000"/>
                  <a:ext cx="137160" cy="137160"/>
                </a:xfrm>
                <a:prstGeom prst="rect">
                  <a:avLst/>
                </a:prstGeom>
                <a:solidFill>
                  <a:srgbClr val="1F497D">
                    <a:lumMod val="75000"/>
                  </a:srgbClr>
                </a:solidFill>
                <a:ln w="19050" cap="flat" cmpd="sng" algn="ctr">
                  <a:gradFill>
                    <a:gsLst>
                      <a:gs pos="0">
                        <a:srgbClr val="4F81BD">
                          <a:tint val="66000"/>
                          <a:satMod val="160000"/>
                        </a:srgbClr>
                      </a:gs>
                      <a:gs pos="50000">
                        <a:srgbClr val="4F81BD">
                          <a:tint val="44500"/>
                          <a:satMod val="160000"/>
                        </a:srgbClr>
                      </a:gs>
                      <a:gs pos="100000">
                        <a:srgbClr val="4F81BD">
                          <a:tint val="23500"/>
                          <a:satMod val="160000"/>
                        </a:srgbClr>
                      </a:gs>
                    </a:gsLst>
                    <a:lin ang="5400000" scaled="0"/>
                  </a:gradFill>
                  <a:prstDash val="solid"/>
                </a:ln>
                <a:effectLst/>
              </p:spPr>
              <p:txBody>
                <a:bodyPr rtlCol="0" anchor="ctr"/>
                <a:lstStyle>
                  <a:defPPr>
                    <a:defRPr lang="es-E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000" b="0" i="0" u="none" strike="noStrike" kern="1200" cap="none" spc="0" normalizeH="0" baseline="0" noProof="0">
                    <a:ln>
                      <a:noFill/>
                    </a:ln>
                    <a:solidFill>
                      <a:sysClr val="window" lastClr="FFFFFF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225" name="261 Rectángulo"/>
                <p:cNvSpPr/>
                <p:nvPr/>
              </p:nvSpPr>
              <p:spPr>
                <a:xfrm>
                  <a:off x="6096000" y="3810000"/>
                  <a:ext cx="137160" cy="137160"/>
                </a:xfrm>
                <a:prstGeom prst="rect">
                  <a:avLst/>
                </a:prstGeom>
                <a:solidFill>
                  <a:srgbClr val="1F497D">
                    <a:lumMod val="75000"/>
                  </a:srgbClr>
                </a:solidFill>
                <a:ln w="19050" cap="flat" cmpd="sng" algn="ctr">
                  <a:gradFill>
                    <a:gsLst>
                      <a:gs pos="0">
                        <a:srgbClr val="4F81BD">
                          <a:tint val="66000"/>
                          <a:satMod val="160000"/>
                        </a:srgbClr>
                      </a:gs>
                      <a:gs pos="50000">
                        <a:srgbClr val="4F81BD">
                          <a:tint val="44500"/>
                          <a:satMod val="160000"/>
                        </a:srgbClr>
                      </a:gs>
                      <a:gs pos="100000">
                        <a:srgbClr val="4F81BD">
                          <a:tint val="23500"/>
                          <a:satMod val="160000"/>
                        </a:srgbClr>
                      </a:gs>
                    </a:gsLst>
                    <a:lin ang="5400000" scaled="0"/>
                  </a:gradFill>
                  <a:prstDash val="solid"/>
                </a:ln>
                <a:effectLst/>
              </p:spPr>
              <p:txBody>
                <a:bodyPr rtlCol="0" anchor="ctr"/>
                <a:lstStyle>
                  <a:defPPr>
                    <a:defRPr lang="es-E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000" b="0" i="0" u="none" strike="noStrike" kern="1200" cap="none" spc="0" normalizeH="0" baseline="0" noProof="0">
                    <a:ln>
                      <a:noFill/>
                    </a:ln>
                    <a:solidFill>
                      <a:sysClr val="window" lastClr="FFFFFF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226" name="262 Rectángulo"/>
                <p:cNvSpPr/>
                <p:nvPr/>
              </p:nvSpPr>
              <p:spPr>
                <a:xfrm>
                  <a:off x="6324600" y="3810000"/>
                  <a:ext cx="137160" cy="137160"/>
                </a:xfrm>
                <a:prstGeom prst="rect">
                  <a:avLst/>
                </a:prstGeom>
                <a:solidFill>
                  <a:srgbClr val="1F497D">
                    <a:lumMod val="75000"/>
                  </a:srgbClr>
                </a:solidFill>
                <a:ln w="19050" cap="flat" cmpd="sng" algn="ctr">
                  <a:gradFill>
                    <a:gsLst>
                      <a:gs pos="0">
                        <a:srgbClr val="4F81BD">
                          <a:tint val="66000"/>
                          <a:satMod val="160000"/>
                        </a:srgbClr>
                      </a:gs>
                      <a:gs pos="50000">
                        <a:srgbClr val="4F81BD">
                          <a:tint val="44500"/>
                          <a:satMod val="160000"/>
                        </a:srgbClr>
                      </a:gs>
                      <a:gs pos="100000">
                        <a:srgbClr val="4F81BD">
                          <a:tint val="23500"/>
                          <a:satMod val="160000"/>
                        </a:srgbClr>
                      </a:gs>
                    </a:gsLst>
                    <a:lin ang="5400000" scaled="0"/>
                  </a:gradFill>
                  <a:prstDash val="solid"/>
                </a:ln>
                <a:effectLst/>
              </p:spPr>
              <p:txBody>
                <a:bodyPr rtlCol="0" anchor="ctr"/>
                <a:lstStyle>
                  <a:defPPr>
                    <a:defRPr lang="es-E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000" b="0" i="0" u="none" strike="noStrike" kern="1200" cap="none" spc="0" normalizeH="0" baseline="0" noProof="0">
                    <a:ln>
                      <a:noFill/>
                    </a:ln>
                    <a:solidFill>
                      <a:sysClr val="window" lastClr="FFFFFF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227" name="263 Rectángulo"/>
                <p:cNvSpPr/>
                <p:nvPr/>
              </p:nvSpPr>
              <p:spPr>
                <a:xfrm>
                  <a:off x="6553200" y="3810000"/>
                  <a:ext cx="137160" cy="137160"/>
                </a:xfrm>
                <a:prstGeom prst="rect">
                  <a:avLst/>
                </a:prstGeom>
                <a:solidFill>
                  <a:srgbClr val="1F497D">
                    <a:lumMod val="75000"/>
                  </a:srgbClr>
                </a:solidFill>
                <a:ln w="19050" cap="flat" cmpd="sng" algn="ctr">
                  <a:gradFill>
                    <a:gsLst>
                      <a:gs pos="0">
                        <a:srgbClr val="4F81BD">
                          <a:tint val="66000"/>
                          <a:satMod val="160000"/>
                        </a:srgbClr>
                      </a:gs>
                      <a:gs pos="50000">
                        <a:srgbClr val="4F81BD">
                          <a:tint val="44500"/>
                          <a:satMod val="160000"/>
                        </a:srgbClr>
                      </a:gs>
                      <a:gs pos="100000">
                        <a:srgbClr val="4F81BD">
                          <a:tint val="23500"/>
                          <a:satMod val="160000"/>
                        </a:srgbClr>
                      </a:gs>
                    </a:gsLst>
                    <a:lin ang="5400000" scaled="0"/>
                  </a:gradFill>
                  <a:prstDash val="solid"/>
                </a:ln>
                <a:effectLst/>
              </p:spPr>
              <p:txBody>
                <a:bodyPr rtlCol="0" anchor="ctr"/>
                <a:lstStyle>
                  <a:defPPr>
                    <a:defRPr lang="es-E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000" b="0" i="0" u="none" strike="noStrike" kern="1200" cap="none" spc="0" normalizeH="0" baseline="0" noProof="0">
                    <a:ln>
                      <a:noFill/>
                    </a:ln>
                    <a:solidFill>
                      <a:sysClr val="window" lastClr="FFFFFF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94" name="125 Grupo"/>
              <p:cNvGrpSpPr/>
              <p:nvPr/>
            </p:nvGrpSpPr>
            <p:grpSpPr>
              <a:xfrm>
                <a:off x="7330440" y="1066800"/>
                <a:ext cx="822960" cy="137160"/>
                <a:chOff x="5867400" y="3810000"/>
                <a:chExt cx="822960" cy="137160"/>
              </a:xfrm>
            </p:grpSpPr>
            <p:sp>
              <p:nvSpPr>
                <p:cNvPr id="221" name="257 Rectángulo"/>
                <p:cNvSpPr/>
                <p:nvPr/>
              </p:nvSpPr>
              <p:spPr>
                <a:xfrm>
                  <a:off x="5867400" y="3810000"/>
                  <a:ext cx="137160" cy="137160"/>
                </a:xfrm>
                <a:prstGeom prst="rect">
                  <a:avLst/>
                </a:prstGeom>
                <a:solidFill>
                  <a:srgbClr val="1F497D">
                    <a:lumMod val="75000"/>
                  </a:srgbClr>
                </a:solidFill>
                <a:ln w="19050" cap="flat" cmpd="sng" algn="ctr">
                  <a:gradFill>
                    <a:gsLst>
                      <a:gs pos="0">
                        <a:srgbClr val="4F81BD">
                          <a:tint val="66000"/>
                          <a:satMod val="160000"/>
                        </a:srgbClr>
                      </a:gs>
                      <a:gs pos="50000">
                        <a:srgbClr val="4F81BD">
                          <a:tint val="44500"/>
                          <a:satMod val="160000"/>
                        </a:srgbClr>
                      </a:gs>
                      <a:gs pos="100000">
                        <a:srgbClr val="4F81BD">
                          <a:tint val="23500"/>
                          <a:satMod val="160000"/>
                        </a:srgbClr>
                      </a:gs>
                    </a:gsLst>
                    <a:lin ang="5400000" scaled="0"/>
                  </a:gradFill>
                  <a:prstDash val="solid"/>
                </a:ln>
                <a:effectLst/>
              </p:spPr>
              <p:txBody>
                <a:bodyPr rtlCol="0" anchor="ctr"/>
                <a:lstStyle>
                  <a:defPPr>
                    <a:defRPr lang="es-E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000" b="0" i="0" u="none" strike="noStrike" kern="1200" cap="none" spc="0" normalizeH="0" baseline="0" noProof="0">
                    <a:ln>
                      <a:noFill/>
                    </a:ln>
                    <a:solidFill>
                      <a:sysClr val="window" lastClr="FFFFFF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222" name="258 Rectángulo"/>
                <p:cNvSpPr/>
                <p:nvPr/>
              </p:nvSpPr>
              <p:spPr>
                <a:xfrm>
                  <a:off x="6324600" y="3810000"/>
                  <a:ext cx="137160" cy="137160"/>
                </a:xfrm>
                <a:prstGeom prst="rect">
                  <a:avLst/>
                </a:prstGeom>
                <a:solidFill>
                  <a:srgbClr val="1F497D">
                    <a:lumMod val="75000"/>
                  </a:srgbClr>
                </a:solidFill>
                <a:ln w="19050" cap="flat" cmpd="sng" algn="ctr">
                  <a:gradFill>
                    <a:gsLst>
                      <a:gs pos="0">
                        <a:srgbClr val="4F81BD">
                          <a:tint val="66000"/>
                          <a:satMod val="160000"/>
                        </a:srgbClr>
                      </a:gs>
                      <a:gs pos="50000">
                        <a:srgbClr val="4F81BD">
                          <a:tint val="44500"/>
                          <a:satMod val="160000"/>
                        </a:srgbClr>
                      </a:gs>
                      <a:gs pos="100000">
                        <a:srgbClr val="4F81BD">
                          <a:tint val="23500"/>
                          <a:satMod val="160000"/>
                        </a:srgbClr>
                      </a:gs>
                    </a:gsLst>
                    <a:lin ang="5400000" scaled="0"/>
                  </a:gradFill>
                  <a:prstDash val="solid"/>
                </a:ln>
                <a:effectLst/>
              </p:spPr>
              <p:txBody>
                <a:bodyPr rtlCol="0" anchor="ctr"/>
                <a:lstStyle>
                  <a:defPPr>
                    <a:defRPr lang="es-E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000" b="0" i="0" u="none" strike="noStrike" kern="1200" cap="none" spc="0" normalizeH="0" baseline="0" noProof="0">
                    <a:ln>
                      <a:noFill/>
                    </a:ln>
                    <a:solidFill>
                      <a:sysClr val="window" lastClr="FFFFFF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223" name="259 Rectángulo"/>
                <p:cNvSpPr/>
                <p:nvPr/>
              </p:nvSpPr>
              <p:spPr>
                <a:xfrm>
                  <a:off x="6553200" y="3810000"/>
                  <a:ext cx="137160" cy="137160"/>
                </a:xfrm>
                <a:prstGeom prst="rect">
                  <a:avLst/>
                </a:prstGeom>
                <a:solidFill>
                  <a:srgbClr val="1F497D">
                    <a:lumMod val="75000"/>
                  </a:srgbClr>
                </a:solidFill>
                <a:ln w="19050" cap="flat" cmpd="sng" algn="ctr">
                  <a:gradFill>
                    <a:gsLst>
                      <a:gs pos="0">
                        <a:srgbClr val="4F81BD">
                          <a:tint val="66000"/>
                          <a:satMod val="160000"/>
                        </a:srgbClr>
                      </a:gs>
                      <a:gs pos="50000">
                        <a:srgbClr val="4F81BD">
                          <a:tint val="44500"/>
                          <a:satMod val="160000"/>
                        </a:srgbClr>
                      </a:gs>
                      <a:gs pos="100000">
                        <a:srgbClr val="4F81BD">
                          <a:tint val="23500"/>
                          <a:satMod val="160000"/>
                        </a:srgbClr>
                      </a:gs>
                    </a:gsLst>
                    <a:lin ang="5400000" scaled="0"/>
                  </a:gradFill>
                  <a:prstDash val="solid"/>
                </a:ln>
                <a:effectLst/>
              </p:spPr>
              <p:txBody>
                <a:bodyPr rtlCol="0" anchor="ctr"/>
                <a:lstStyle>
                  <a:defPPr>
                    <a:defRPr lang="es-E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000" b="0" i="0" u="none" strike="noStrike" kern="1200" cap="none" spc="0" normalizeH="0" baseline="0" noProof="0">
                    <a:ln>
                      <a:noFill/>
                    </a:ln>
                    <a:solidFill>
                      <a:sysClr val="window" lastClr="FFFFFF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95" name="130 Grupo"/>
              <p:cNvGrpSpPr/>
              <p:nvPr/>
            </p:nvGrpSpPr>
            <p:grpSpPr>
              <a:xfrm rot="5400000">
                <a:off x="5143500" y="3101340"/>
                <a:ext cx="822960" cy="137160"/>
                <a:chOff x="5867400" y="3810000"/>
                <a:chExt cx="822960" cy="137160"/>
              </a:xfrm>
            </p:grpSpPr>
            <p:sp>
              <p:nvSpPr>
                <p:cNvPr id="218" name="254 Rectángulo"/>
                <p:cNvSpPr/>
                <p:nvPr/>
              </p:nvSpPr>
              <p:spPr>
                <a:xfrm>
                  <a:off x="5867400" y="3810000"/>
                  <a:ext cx="137160" cy="137160"/>
                </a:xfrm>
                <a:prstGeom prst="rect">
                  <a:avLst/>
                </a:prstGeom>
                <a:solidFill>
                  <a:srgbClr val="1F497D">
                    <a:lumMod val="75000"/>
                  </a:srgbClr>
                </a:solidFill>
                <a:ln w="19050" cap="flat" cmpd="sng" algn="ctr">
                  <a:gradFill>
                    <a:gsLst>
                      <a:gs pos="0">
                        <a:srgbClr val="4F81BD">
                          <a:tint val="66000"/>
                          <a:satMod val="160000"/>
                        </a:srgbClr>
                      </a:gs>
                      <a:gs pos="50000">
                        <a:srgbClr val="4F81BD">
                          <a:tint val="44500"/>
                          <a:satMod val="160000"/>
                        </a:srgbClr>
                      </a:gs>
                      <a:gs pos="100000">
                        <a:srgbClr val="4F81BD">
                          <a:tint val="23500"/>
                          <a:satMod val="160000"/>
                        </a:srgbClr>
                      </a:gs>
                    </a:gsLst>
                    <a:lin ang="5400000" scaled="0"/>
                  </a:gradFill>
                  <a:prstDash val="solid"/>
                </a:ln>
                <a:effectLst/>
              </p:spPr>
              <p:txBody>
                <a:bodyPr rtlCol="0" anchor="ctr"/>
                <a:lstStyle>
                  <a:defPPr>
                    <a:defRPr lang="es-E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000" b="0" i="0" u="none" strike="noStrike" kern="1200" cap="none" spc="0" normalizeH="0" baseline="0" noProof="0">
                    <a:ln>
                      <a:noFill/>
                    </a:ln>
                    <a:solidFill>
                      <a:sysClr val="window" lastClr="FFFFFF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219" name="255 Rectángulo"/>
                <p:cNvSpPr/>
                <p:nvPr/>
              </p:nvSpPr>
              <p:spPr>
                <a:xfrm>
                  <a:off x="6096000" y="3810000"/>
                  <a:ext cx="137160" cy="137160"/>
                </a:xfrm>
                <a:prstGeom prst="rect">
                  <a:avLst/>
                </a:prstGeom>
                <a:solidFill>
                  <a:srgbClr val="1F497D">
                    <a:lumMod val="75000"/>
                  </a:srgbClr>
                </a:solidFill>
                <a:ln w="19050" cap="flat" cmpd="sng" algn="ctr">
                  <a:gradFill>
                    <a:gsLst>
                      <a:gs pos="0">
                        <a:srgbClr val="4F81BD">
                          <a:tint val="66000"/>
                          <a:satMod val="160000"/>
                        </a:srgbClr>
                      </a:gs>
                      <a:gs pos="50000">
                        <a:srgbClr val="4F81BD">
                          <a:tint val="44500"/>
                          <a:satMod val="160000"/>
                        </a:srgbClr>
                      </a:gs>
                      <a:gs pos="100000">
                        <a:srgbClr val="4F81BD">
                          <a:tint val="23500"/>
                          <a:satMod val="160000"/>
                        </a:srgbClr>
                      </a:gs>
                    </a:gsLst>
                    <a:lin ang="5400000" scaled="0"/>
                  </a:gradFill>
                  <a:prstDash val="solid"/>
                </a:ln>
                <a:effectLst/>
              </p:spPr>
              <p:txBody>
                <a:bodyPr rtlCol="0" anchor="ctr"/>
                <a:lstStyle>
                  <a:defPPr>
                    <a:defRPr lang="es-E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000" b="0" i="0" u="none" strike="noStrike" kern="1200" cap="none" spc="0" normalizeH="0" baseline="0" noProof="0">
                    <a:ln>
                      <a:noFill/>
                    </a:ln>
                    <a:solidFill>
                      <a:sysClr val="window" lastClr="FFFFFF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220" name="256 Rectángulo"/>
                <p:cNvSpPr/>
                <p:nvPr/>
              </p:nvSpPr>
              <p:spPr>
                <a:xfrm>
                  <a:off x="6553200" y="3810000"/>
                  <a:ext cx="137160" cy="137160"/>
                </a:xfrm>
                <a:prstGeom prst="rect">
                  <a:avLst/>
                </a:prstGeom>
                <a:solidFill>
                  <a:srgbClr val="1F497D">
                    <a:lumMod val="75000"/>
                  </a:srgbClr>
                </a:solidFill>
                <a:ln w="19050" cap="flat" cmpd="sng" algn="ctr">
                  <a:gradFill>
                    <a:gsLst>
                      <a:gs pos="0">
                        <a:srgbClr val="4F81BD">
                          <a:tint val="66000"/>
                          <a:satMod val="160000"/>
                        </a:srgbClr>
                      </a:gs>
                      <a:gs pos="50000">
                        <a:srgbClr val="4F81BD">
                          <a:tint val="44500"/>
                          <a:satMod val="160000"/>
                        </a:srgbClr>
                      </a:gs>
                      <a:gs pos="100000">
                        <a:srgbClr val="4F81BD">
                          <a:tint val="23500"/>
                          <a:satMod val="160000"/>
                        </a:srgbClr>
                      </a:gs>
                    </a:gsLst>
                    <a:lin ang="5400000" scaled="0"/>
                  </a:gradFill>
                  <a:prstDash val="solid"/>
                </a:ln>
                <a:effectLst/>
              </p:spPr>
              <p:txBody>
                <a:bodyPr rtlCol="0" anchor="ctr"/>
                <a:lstStyle>
                  <a:defPPr>
                    <a:defRPr lang="es-E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000" b="0" i="0" u="none" strike="noStrike" kern="1200" cap="none" spc="0" normalizeH="0" baseline="0" noProof="0">
                    <a:ln>
                      <a:noFill/>
                    </a:ln>
                    <a:solidFill>
                      <a:sysClr val="window" lastClr="FFFFFF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96" name="135 Grupo"/>
              <p:cNvGrpSpPr/>
              <p:nvPr/>
            </p:nvGrpSpPr>
            <p:grpSpPr>
              <a:xfrm rot="5400000">
                <a:off x="5372100" y="2019300"/>
                <a:ext cx="365760" cy="137160"/>
                <a:chOff x="6324600" y="3810000"/>
                <a:chExt cx="365760" cy="137160"/>
              </a:xfrm>
            </p:grpSpPr>
            <p:sp>
              <p:nvSpPr>
                <p:cNvPr id="216" name="252 Rectángulo"/>
                <p:cNvSpPr/>
                <p:nvPr/>
              </p:nvSpPr>
              <p:spPr>
                <a:xfrm>
                  <a:off x="6324600" y="3810000"/>
                  <a:ext cx="137160" cy="137160"/>
                </a:xfrm>
                <a:prstGeom prst="rect">
                  <a:avLst/>
                </a:prstGeom>
                <a:solidFill>
                  <a:srgbClr val="1F497D">
                    <a:lumMod val="75000"/>
                  </a:srgbClr>
                </a:solidFill>
                <a:ln w="19050" cap="flat" cmpd="sng" algn="ctr">
                  <a:gradFill>
                    <a:gsLst>
                      <a:gs pos="0">
                        <a:srgbClr val="4F81BD">
                          <a:tint val="66000"/>
                          <a:satMod val="160000"/>
                        </a:srgbClr>
                      </a:gs>
                      <a:gs pos="50000">
                        <a:srgbClr val="4F81BD">
                          <a:tint val="44500"/>
                          <a:satMod val="160000"/>
                        </a:srgbClr>
                      </a:gs>
                      <a:gs pos="100000">
                        <a:srgbClr val="4F81BD">
                          <a:tint val="23500"/>
                          <a:satMod val="160000"/>
                        </a:srgbClr>
                      </a:gs>
                    </a:gsLst>
                    <a:lin ang="5400000" scaled="0"/>
                  </a:gradFill>
                  <a:prstDash val="solid"/>
                </a:ln>
                <a:effectLst/>
              </p:spPr>
              <p:txBody>
                <a:bodyPr rtlCol="0" anchor="ctr"/>
                <a:lstStyle>
                  <a:defPPr>
                    <a:defRPr lang="es-E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000" b="0" i="0" u="none" strike="noStrike" kern="1200" cap="none" spc="0" normalizeH="0" baseline="0" noProof="0">
                    <a:ln>
                      <a:noFill/>
                    </a:ln>
                    <a:solidFill>
                      <a:sysClr val="window" lastClr="FFFFFF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217" name="253 Rectángulo"/>
                <p:cNvSpPr/>
                <p:nvPr/>
              </p:nvSpPr>
              <p:spPr>
                <a:xfrm>
                  <a:off x="6553200" y="3810000"/>
                  <a:ext cx="137160" cy="137160"/>
                </a:xfrm>
                <a:prstGeom prst="rect">
                  <a:avLst/>
                </a:prstGeom>
                <a:solidFill>
                  <a:srgbClr val="1F497D">
                    <a:lumMod val="75000"/>
                  </a:srgbClr>
                </a:solidFill>
                <a:ln w="19050" cap="flat" cmpd="sng" algn="ctr">
                  <a:gradFill>
                    <a:gsLst>
                      <a:gs pos="0">
                        <a:srgbClr val="4F81BD">
                          <a:tint val="66000"/>
                          <a:satMod val="160000"/>
                        </a:srgbClr>
                      </a:gs>
                      <a:gs pos="50000">
                        <a:srgbClr val="4F81BD">
                          <a:tint val="44500"/>
                          <a:satMod val="160000"/>
                        </a:srgbClr>
                      </a:gs>
                      <a:gs pos="100000">
                        <a:srgbClr val="4F81BD">
                          <a:tint val="23500"/>
                          <a:satMod val="160000"/>
                        </a:srgbClr>
                      </a:gs>
                    </a:gsLst>
                    <a:lin ang="5400000" scaled="0"/>
                  </a:gradFill>
                  <a:prstDash val="solid"/>
                </a:ln>
                <a:effectLst/>
              </p:spPr>
              <p:txBody>
                <a:bodyPr rtlCol="0" anchor="ctr"/>
                <a:lstStyle>
                  <a:defPPr>
                    <a:defRPr lang="es-E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000" b="0" i="0" u="none" strike="noStrike" kern="1200" cap="none" spc="0" normalizeH="0" baseline="0" noProof="0">
                    <a:ln>
                      <a:noFill/>
                    </a:ln>
                    <a:solidFill>
                      <a:sysClr val="window" lastClr="FFFFFF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97" name="140 Grupo"/>
              <p:cNvGrpSpPr/>
              <p:nvPr/>
            </p:nvGrpSpPr>
            <p:grpSpPr>
              <a:xfrm rot="5400000">
                <a:off x="6606540" y="3162300"/>
                <a:ext cx="822960" cy="137160"/>
                <a:chOff x="5867400" y="3810000"/>
                <a:chExt cx="822960" cy="137160"/>
              </a:xfrm>
            </p:grpSpPr>
            <p:sp>
              <p:nvSpPr>
                <p:cNvPr id="212" name="248 Rectángulo"/>
                <p:cNvSpPr/>
                <p:nvPr/>
              </p:nvSpPr>
              <p:spPr>
                <a:xfrm>
                  <a:off x="5867400" y="3810000"/>
                  <a:ext cx="137160" cy="137160"/>
                </a:xfrm>
                <a:prstGeom prst="rect">
                  <a:avLst/>
                </a:prstGeom>
                <a:solidFill>
                  <a:srgbClr val="1F497D">
                    <a:lumMod val="75000"/>
                  </a:srgbClr>
                </a:solidFill>
                <a:ln w="19050" cap="flat" cmpd="sng" algn="ctr">
                  <a:gradFill>
                    <a:gsLst>
                      <a:gs pos="0">
                        <a:srgbClr val="4F81BD">
                          <a:tint val="66000"/>
                          <a:satMod val="160000"/>
                        </a:srgbClr>
                      </a:gs>
                      <a:gs pos="50000">
                        <a:srgbClr val="4F81BD">
                          <a:tint val="44500"/>
                          <a:satMod val="160000"/>
                        </a:srgbClr>
                      </a:gs>
                      <a:gs pos="100000">
                        <a:srgbClr val="4F81BD">
                          <a:tint val="23500"/>
                          <a:satMod val="160000"/>
                        </a:srgbClr>
                      </a:gs>
                    </a:gsLst>
                    <a:lin ang="5400000" scaled="0"/>
                  </a:gradFill>
                  <a:prstDash val="solid"/>
                </a:ln>
                <a:effectLst/>
              </p:spPr>
              <p:txBody>
                <a:bodyPr rtlCol="0" anchor="ctr"/>
                <a:lstStyle>
                  <a:defPPr>
                    <a:defRPr lang="es-E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000" b="0" i="0" u="none" strike="noStrike" kern="1200" cap="none" spc="0" normalizeH="0" baseline="0" noProof="0">
                    <a:ln>
                      <a:noFill/>
                    </a:ln>
                    <a:solidFill>
                      <a:sysClr val="window" lastClr="FFFFFF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213" name="249 Rectángulo"/>
                <p:cNvSpPr/>
                <p:nvPr/>
              </p:nvSpPr>
              <p:spPr>
                <a:xfrm>
                  <a:off x="6096000" y="3810000"/>
                  <a:ext cx="137160" cy="137160"/>
                </a:xfrm>
                <a:prstGeom prst="rect">
                  <a:avLst/>
                </a:prstGeom>
                <a:solidFill>
                  <a:srgbClr val="1F497D">
                    <a:lumMod val="75000"/>
                  </a:srgbClr>
                </a:solidFill>
                <a:ln w="19050" cap="flat" cmpd="sng" algn="ctr">
                  <a:gradFill>
                    <a:gsLst>
                      <a:gs pos="0">
                        <a:srgbClr val="4F81BD">
                          <a:tint val="66000"/>
                          <a:satMod val="160000"/>
                        </a:srgbClr>
                      </a:gs>
                      <a:gs pos="50000">
                        <a:srgbClr val="4F81BD">
                          <a:tint val="44500"/>
                          <a:satMod val="160000"/>
                        </a:srgbClr>
                      </a:gs>
                      <a:gs pos="100000">
                        <a:srgbClr val="4F81BD">
                          <a:tint val="23500"/>
                          <a:satMod val="160000"/>
                        </a:srgbClr>
                      </a:gs>
                    </a:gsLst>
                    <a:lin ang="5400000" scaled="0"/>
                  </a:gradFill>
                  <a:prstDash val="solid"/>
                </a:ln>
                <a:effectLst/>
              </p:spPr>
              <p:txBody>
                <a:bodyPr rtlCol="0" anchor="ctr"/>
                <a:lstStyle>
                  <a:defPPr>
                    <a:defRPr lang="es-E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000" b="0" i="0" u="none" strike="noStrike" kern="1200" cap="none" spc="0" normalizeH="0" baseline="0" noProof="0">
                    <a:ln>
                      <a:noFill/>
                    </a:ln>
                    <a:solidFill>
                      <a:sysClr val="window" lastClr="FFFFFF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214" name="250 Rectángulo"/>
                <p:cNvSpPr/>
                <p:nvPr/>
              </p:nvSpPr>
              <p:spPr>
                <a:xfrm>
                  <a:off x="6324600" y="3810000"/>
                  <a:ext cx="137160" cy="137160"/>
                </a:xfrm>
                <a:prstGeom prst="rect">
                  <a:avLst/>
                </a:prstGeom>
                <a:solidFill>
                  <a:srgbClr val="1F497D">
                    <a:lumMod val="75000"/>
                  </a:srgbClr>
                </a:solidFill>
                <a:ln w="19050" cap="flat" cmpd="sng" algn="ctr">
                  <a:gradFill>
                    <a:gsLst>
                      <a:gs pos="0">
                        <a:srgbClr val="4F81BD">
                          <a:tint val="66000"/>
                          <a:satMod val="160000"/>
                        </a:srgbClr>
                      </a:gs>
                      <a:gs pos="50000">
                        <a:srgbClr val="4F81BD">
                          <a:tint val="44500"/>
                          <a:satMod val="160000"/>
                        </a:srgbClr>
                      </a:gs>
                      <a:gs pos="100000">
                        <a:srgbClr val="4F81BD">
                          <a:tint val="23500"/>
                          <a:satMod val="160000"/>
                        </a:srgbClr>
                      </a:gs>
                    </a:gsLst>
                    <a:lin ang="5400000" scaled="0"/>
                  </a:gradFill>
                  <a:prstDash val="solid"/>
                </a:ln>
                <a:effectLst/>
              </p:spPr>
              <p:txBody>
                <a:bodyPr rtlCol="0" anchor="ctr"/>
                <a:lstStyle>
                  <a:defPPr>
                    <a:defRPr lang="es-E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000" b="0" i="0" u="none" strike="noStrike" kern="1200" cap="none" spc="0" normalizeH="0" baseline="0" noProof="0">
                    <a:ln>
                      <a:noFill/>
                    </a:ln>
                    <a:solidFill>
                      <a:sysClr val="window" lastClr="FFFFFF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215" name="251 Rectángulo"/>
                <p:cNvSpPr/>
                <p:nvPr/>
              </p:nvSpPr>
              <p:spPr>
                <a:xfrm>
                  <a:off x="6553200" y="3810000"/>
                  <a:ext cx="137160" cy="137160"/>
                </a:xfrm>
                <a:prstGeom prst="rect">
                  <a:avLst/>
                </a:prstGeom>
                <a:solidFill>
                  <a:srgbClr val="1F497D">
                    <a:lumMod val="75000"/>
                  </a:srgbClr>
                </a:solidFill>
                <a:ln w="19050" cap="flat" cmpd="sng" algn="ctr">
                  <a:gradFill>
                    <a:gsLst>
                      <a:gs pos="0">
                        <a:srgbClr val="4F81BD">
                          <a:tint val="66000"/>
                          <a:satMod val="160000"/>
                        </a:srgbClr>
                      </a:gs>
                      <a:gs pos="50000">
                        <a:srgbClr val="4F81BD">
                          <a:tint val="44500"/>
                          <a:satMod val="160000"/>
                        </a:srgbClr>
                      </a:gs>
                      <a:gs pos="100000">
                        <a:srgbClr val="4F81BD">
                          <a:tint val="23500"/>
                          <a:satMod val="160000"/>
                        </a:srgbClr>
                      </a:gs>
                    </a:gsLst>
                    <a:lin ang="5400000" scaled="0"/>
                  </a:gradFill>
                  <a:prstDash val="solid"/>
                </a:ln>
                <a:effectLst/>
              </p:spPr>
              <p:txBody>
                <a:bodyPr rtlCol="0" anchor="ctr"/>
                <a:lstStyle>
                  <a:defPPr>
                    <a:defRPr lang="es-E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000" b="0" i="0" u="none" strike="noStrike" kern="1200" cap="none" spc="0" normalizeH="0" baseline="0" noProof="0">
                    <a:ln>
                      <a:noFill/>
                    </a:ln>
                    <a:solidFill>
                      <a:sysClr val="window" lastClr="FFFFFF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98" name="145 Grupo"/>
              <p:cNvGrpSpPr/>
              <p:nvPr/>
            </p:nvGrpSpPr>
            <p:grpSpPr>
              <a:xfrm rot="5400000">
                <a:off x="8039100" y="3162300"/>
                <a:ext cx="822960" cy="137160"/>
                <a:chOff x="5867400" y="3810000"/>
                <a:chExt cx="822960" cy="137160"/>
              </a:xfrm>
            </p:grpSpPr>
            <p:sp>
              <p:nvSpPr>
                <p:cNvPr id="208" name="244 Rectángulo"/>
                <p:cNvSpPr/>
                <p:nvPr/>
              </p:nvSpPr>
              <p:spPr>
                <a:xfrm>
                  <a:off x="5867400" y="3810000"/>
                  <a:ext cx="137160" cy="137160"/>
                </a:xfrm>
                <a:prstGeom prst="rect">
                  <a:avLst/>
                </a:prstGeom>
                <a:solidFill>
                  <a:srgbClr val="1F497D">
                    <a:lumMod val="75000"/>
                  </a:srgbClr>
                </a:solidFill>
                <a:ln w="19050" cap="flat" cmpd="sng" algn="ctr">
                  <a:gradFill>
                    <a:gsLst>
                      <a:gs pos="0">
                        <a:srgbClr val="4F81BD">
                          <a:tint val="66000"/>
                          <a:satMod val="160000"/>
                        </a:srgbClr>
                      </a:gs>
                      <a:gs pos="50000">
                        <a:srgbClr val="4F81BD">
                          <a:tint val="44500"/>
                          <a:satMod val="160000"/>
                        </a:srgbClr>
                      </a:gs>
                      <a:gs pos="100000">
                        <a:srgbClr val="4F81BD">
                          <a:tint val="23500"/>
                          <a:satMod val="160000"/>
                        </a:srgbClr>
                      </a:gs>
                    </a:gsLst>
                    <a:lin ang="5400000" scaled="0"/>
                  </a:gradFill>
                  <a:prstDash val="solid"/>
                </a:ln>
                <a:effectLst/>
              </p:spPr>
              <p:txBody>
                <a:bodyPr rtlCol="0" anchor="ctr"/>
                <a:lstStyle>
                  <a:defPPr>
                    <a:defRPr lang="es-E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000" b="0" i="0" u="none" strike="noStrike" kern="1200" cap="none" spc="0" normalizeH="0" baseline="0" noProof="0">
                    <a:ln>
                      <a:noFill/>
                    </a:ln>
                    <a:solidFill>
                      <a:sysClr val="window" lastClr="FFFFFF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209" name="245 Rectángulo"/>
                <p:cNvSpPr/>
                <p:nvPr/>
              </p:nvSpPr>
              <p:spPr>
                <a:xfrm>
                  <a:off x="6096000" y="3810000"/>
                  <a:ext cx="137160" cy="137160"/>
                </a:xfrm>
                <a:prstGeom prst="rect">
                  <a:avLst/>
                </a:prstGeom>
                <a:solidFill>
                  <a:srgbClr val="1F497D">
                    <a:lumMod val="75000"/>
                  </a:srgbClr>
                </a:solidFill>
                <a:ln w="19050" cap="flat" cmpd="sng" algn="ctr">
                  <a:gradFill>
                    <a:gsLst>
                      <a:gs pos="0">
                        <a:srgbClr val="4F81BD">
                          <a:tint val="66000"/>
                          <a:satMod val="160000"/>
                        </a:srgbClr>
                      </a:gs>
                      <a:gs pos="50000">
                        <a:srgbClr val="4F81BD">
                          <a:tint val="44500"/>
                          <a:satMod val="160000"/>
                        </a:srgbClr>
                      </a:gs>
                      <a:gs pos="100000">
                        <a:srgbClr val="4F81BD">
                          <a:tint val="23500"/>
                          <a:satMod val="160000"/>
                        </a:srgbClr>
                      </a:gs>
                    </a:gsLst>
                    <a:lin ang="5400000" scaled="0"/>
                  </a:gradFill>
                  <a:prstDash val="solid"/>
                </a:ln>
                <a:effectLst/>
              </p:spPr>
              <p:txBody>
                <a:bodyPr rtlCol="0" anchor="ctr"/>
                <a:lstStyle>
                  <a:defPPr>
                    <a:defRPr lang="es-E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000" b="0" i="0" u="none" strike="noStrike" kern="1200" cap="none" spc="0" normalizeH="0" baseline="0" noProof="0">
                    <a:ln>
                      <a:noFill/>
                    </a:ln>
                    <a:solidFill>
                      <a:sysClr val="window" lastClr="FFFFFF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210" name="246 Rectángulo"/>
                <p:cNvSpPr/>
                <p:nvPr/>
              </p:nvSpPr>
              <p:spPr>
                <a:xfrm>
                  <a:off x="6324600" y="3810000"/>
                  <a:ext cx="137160" cy="137160"/>
                </a:xfrm>
                <a:prstGeom prst="rect">
                  <a:avLst/>
                </a:prstGeom>
                <a:solidFill>
                  <a:srgbClr val="1F497D">
                    <a:lumMod val="75000"/>
                  </a:srgbClr>
                </a:solidFill>
                <a:ln w="19050" cap="flat" cmpd="sng" algn="ctr">
                  <a:gradFill>
                    <a:gsLst>
                      <a:gs pos="0">
                        <a:srgbClr val="4F81BD">
                          <a:tint val="66000"/>
                          <a:satMod val="160000"/>
                        </a:srgbClr>
                      </a:gs>
                      <a:gs pos="50000">
                        <a:srgbClr val="4F81BD">
                          <a:tint val="44500"/>
                          <a:satMod val="160000"/>
                        </a:srgbClr>
                      </a:gs>
                      <a:gs pos="100000">
                        <a:srgbClr val="4F81BD">
                          <a:tint val="23500"/>
                          <a:satMod val="160000"/>
                        </a:srgbClr>
                      </a:gs>
                    </a:gsLst>
                    <a:lin ang="5400000" scaled="0"/>
                  </a:gradFill>
                  <a:prstDash val="solid"/>
                </a:ln>
                <a:effectLst/>
              </p:spPr>
              <p:txBody>
                <a:bodyPr rtlCol="0" anchor="ctr"/>
                <a:lstStyle>
                  <a:defPPr>
                    <a:defRPr lang="es-E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000" b="0" i="0" u="none" strike="noStrike" kern="1200" cap="none" spc="0" normalizeH="0" baseline="0" noProof="0">
                    <a:ln>
                      <a:noFill/>
                    </a:ln>
                    <a:solidFill>
                      <a:sysClr val="window" lastClr="FFFFFF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211" name="247 Rectángulo"/>
                <p:cNvSpPr/>
                <p:nvPr/>
              </p:nvSpPr>
              <p:spPr>
                <a:xfrm>
                  <a:off x="6553200" y="3810000"/>
                  <a:ext cx="137160" cy="137160"/>
                </a:xfrm>
                <a:prstGeom prst="rect">
                  <a:avLst/>
                </a:prstGeom>
                <a:solidFill>
                  <a:srgbClr val="1F497D">
                    <a:lumMod val="75000"/>
                  </a:srgbClr>
                </a:solidFill>
                <a:ln w="19050" cap="flat" cmpd="sng" algn="ctr">
                  <a:gradFill>
                    <a:gsLst>
                      <a:gs pos="0">
                        <a:srgbClr val="4F81BD">
                          <a:tint val="66000"/>
                          <a:satMod val="160000"/>
                        </a:srgbClr>
                      </a:gs>
                      <a:gs pos="50000">
                        <a:srgbClr val="4F81BD">
                          <a:tint val="44500"/>
                          <a:satMod val="160000"/>
                        </a:srgbClr>
                      </a:gs>
                      <a:gs pos="100000">
                        <a:srgbClr val="4F81BD">
                          <a:tint val="23500"/>
                          <a:satMod val="160000"/>
                        </a:srgbClr>
                      </a:gs>
                    </a:gsLst>
                    <a:lin ang="5400000" scaled="0"/>
                  </a:gradFill>
                  <a:prstDash val="solid"/>
                </a:ln>
                <a:effectLst/>
              </p:spPr>
              <p:txBody>
                <a:bodyPr rtlCol="0" anchor="ctr"/>
                <a:lstStyle>
                  <a:defPPr>
                    <a:defRPr lang="es-E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000" b="0" i="0" u="none" strike="noStrike" kern="1200" cap="none" spc="0" normalizeH="0" baseline="0" noProof="0">
                    <a:ln>
                      <a:noFill/>
                    </a:ln>
                    <a:solidFill>
                      <a:sysClr val="window" lastClr="FFFFFF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99" name="150 Grupo"/>
              <p:cNvGrpSpPr/>
              <p:nvPr/>
            </p:nvGrpSpPr>
            <p:grpSpPr>
              <a:xfrm rot="5400000">
                <a:off x="8039100" y="1805940"/>
                <a:ext cx="822960" cy="137160"/>
                <a:chOff x="5867400" y="3810000"/>
                <a:chExt cx="822960" cy="137160"/>
              </a:xfrm>
            </p:grpSpPr>
            <p:sp>
              <p:nvSpPr>
                <p:cNvPr id="204" name="240 Rectángulo"/>
                <p:cNvSpPr/>
                <p:nvPr/>
              </p:nvSpPr>
              <p:spPr>
                <a:xfrm>
                  <a:off x="5867400" y="3810000"/>
                  <a:ext cx="137160" cy="137160"/>
                </a:xfrm>
                <a:prstGeom prst="rect">
                  <a:avLst/>
                </a:prstGeom>
                <a:solidFill>
                  <a:srgbClr val="1F497D">
                    <a:lumMod val="75000"/>
                  </a:srgbClr>
                </a:solidFill>
                <a:ln w="19050" cap="flat" cmpd="sng" algn="ctr">
                  <a:gradFill>
                    <a:gsLst>
                      <a:gs pos="0">
                        <a:srgbClr val="4F81BD">
                          <a:tint val="66000"/>
                          <a:satMod val="160000"/>
                        </a:srgbClr>
                      </a:gs>
                      <a:gs pos="50000">
                        <a:srgbClr val="4F81BD">
                          <a:tint val="44500"/>
                          <a:satMod val="160000"/>
                        </a:srgbClr>
                      </a:gs>
                      <a:gs pos="100000">
                        <a:srgbClr val="4F81BD">
                          <a:tint val="23500"/>
                          <a:satMod val="160000"/>
                        </a:srgbClr>
                      </a:gs>
                    </a:gsLst>
                    <a:lin ang="5400000" scaled="0"/>
                  </a:gradFill>
                  <a:prstDash val="solid"/>
                </a:ln>
                <a:effectLst/>
              </p:spPr>
              <p:txBody>
                <a:bodyPr rtlCol="0" anchor="ctr"/>
                <a:lstStyle>
                  <a:defPPr>
                    <a:defRPr lang="es-E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000" b="0" i="0" u="none" strike="noStrike" kern="1200" cap="none" spc="0" normalizeH="0" baseline="0" noProof="0">
                    <a:ln>
                      <a:noFill/>
                    </a:ln>
                    <a:solidFill>
                      <a:sysClr val="window" lastClr="FFFFFF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205" name="241 Rectángulo"/>
                <p:cNvSpPr/>
                <p:nvPr/>
              </p:nvSpPr>
              <p:spPr>
                <a:xfrm>
                  <a:off x="6096000" y="3810000"/>
                  <a:ext cx="137160" cy="137160"/>
                </a:xfrm>
                <a:prstGeom prst="rect">
                  <a:avLst/>
                </a:prstGeom>
                <a:solidFill>
                  <a:srgbClr val="1F497D">
                    <a:lumMod val="75000"/>
                  </a:srgbClr>
                </a:solidFill>
                <a:ln w="19050" cap="flat" cmpd="sng" algn="ctr">
                  <a:gradFill>
                    <a:gsLst>
                      <a:gs pos="0">
                        <a:srgbClr val="4F81BD">
                          <a:tint val="66000"/>
                          <a:satMod val="160000"/>
                        </a:srgbClr>
                      </a:gs>
                      <a:gs pos="50000">
                        <a:srgbClr val="4F81BD">
                          <a:tint val="44500"/>
                          <a:satMod val="160000"/>
                        </a:srgbClr>
                      </a:gs>
                      <a:gs pos="100000">
                        <a:srgbClr val="4F81BD">
                          <a:tint val="23500"/>
                          <a:satMod val="160000"/>
                        </a:srgbClr>
                      </a:gs>
                    </a:gsLst>
                    <a:lin ang="5400000" scaled="0"/>
                  </a:gradFill>
                  <a:prstDash val="solid"/>
                </a:ln>
                <a:effectLst/>
              </p:spPr>
              <p:txBody>
                <a:bodyPr rtlCol="0" anchor="ctr"/>
                <a:lstStyle>
                  <a:defPPr>
                    <a:defRPr lang="es-E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000" b="0" i="0" u="none" strike="noStrike" kern="1200" cap="none" spc="0" normalizeH="0" baseline="0" noProof="0">
                    <a:ln>
                      <a:noFill/>
                    </a:ln>
                    <a:solidFill>
                      <a:sysClr val="window" lastClr="FFFFFF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206" name="242 Rectángulo"/>
                <p:cNvSpPr/>
                <p:nvPr/>
              </p:nvSpPr>
              <p:spPr>
                <a:xfrm>
                  <a:off x="6324600" y="3810000"/>
                  <a:ext cx="137160" cy="137160"/>
                </a:xfrm>
                <a:prstGeom prst="rect">
                  <a:avLst/>
                </a:prstGeom>
                <a:solidFill>
                  <a:srgbClr val="1F497D">
                    <a:lumMod val="75000"/>
                  </a:srgbClr>
                </a:solidFill>
                <a:ln w="19050" cap="flat" cmpd="sng" algn="ctr">
                  <a:gradFill>
                    <a:gsLst>
                      <a:gs pos="0">
                        <a:srgbClr val="4F81BD">
                          <a:tint val="66000"/>
                          <a:satMod val="160000"/>
                        </a:srgbClr>
                      </a:gs>
                      <a:gs pos="50000">
                        <a:srgbClr val="4F81BD">
                          <a:tint val="44500"/>
                          <a:satMod val="160000"/>
                        </a:srgbClr>
                      </a:gs>
                      <a:gs pos="100000">
                        <a:srgbClr val="4F81BD">
                          <a:tint val="23500"/>
                          <a:satMod val="160000"/>
                        </a:srgbClr>
                      </a:gs>
                    </a:gsLst>
                    <a:lin ang="5400000" scaled="0"/>
                  </a:gradFill>
                  <a:prstDash val="solid"/>
                </a:ln>
                <a:effectLst/>
              </p:spPr>
              <p:txBody>
                <a:bodyPr rtlCol="0" anchor="ctr"/>
                <a:lstStyle>
                  <a:defPPr>
                    <a:defRPr lang="es-E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000" b="0" i="0" u="none" strike="noStrike" kern="1200" cap="none" spc="0" normalizeH="0" baseline="0" noProof="0">
                    <a:ln>
                      <a:noFill/>
                    </a:ln>
                    <a:solidFill>
                      <a:sysClr val="window" lastClr="FFFFFF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207" name="243 Rectángulo"/>
                <p:cNvSpPr/>
                <p:nvPr/>
              </p:nvSpPr>
              <p:spPr>
                <a:xfrm>
                  <a:off x="6553200" y="3810000"/>
                  <a:ext cx="137160" cy="137160"/>
                </a:xfrm>
                <a:prstGeom prst="rect">
                  <a:avLst/>
                </a:prstGeom>
                <a:solidFill>
                  <a:srgbClr val="1F497D">
                    <a:lumMod val="75000"/>
                  </a:srgbClr>
                </a:solidFill>
                <a:ln w="19050" cap="flat" cmpd="sng" algn="ctr">
                  <a:gradFill>
                    <a:gsLst>
                      <a:gs pos="0">
                        <a:srgbClr val="4F81BD">
                          <a:tint val="66000"/>
                          <a:satMod val="160000"/>
                        </a:srgbClr>
                      </a:gs>
                      <a:gs pos="50000">
                        <a:srgbClr val="4F81BD">
                          <a:tint val="44500"/>
                          <a:satMod val="160000"/>
                        </a:srgbClr>
                      </a:gs>
                      <a:gs pos="100000">
                        <a:srgbClr val="4F81BD">
                          <a:tint val="23500"/>
                          <a:satMod val="160000"/>
                        </a:srgbClr>
                      </a:gs>
                    </a:gsLst>
                    <a:lin ang="5400000" scaled="0"/>
                  </a:gradFill>
                  <a:prstDash val="solid"/>
                </a:ln>
                <a:effectLst/>
              </p:spPr>
              <p:txBody>
                <a:bodyPr rtlCol="0" anchor="ctr"/>
                <a:lstStyle>
                  <a:defPPr>
                    <a:defRPr lang="es-E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000" b="0" i="0" u="none" strike="noStrike" kern="1200" cap="none" spc="0" normalizeH="0" baseline="0" noProof="0">
                    <a:ln>
                      <a:noFill/>
                    </a:ln>
                    <a:solidFill>
                      <a:sysClr val="window" lastClr="FFFFFF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200" name="155 Grupo"/>
              <p:cNvGrpSpPr/>
              <p:nvPr/>
            </p:nvGrpSpPr>
            <p:grpSpPr>
              <a:xfrm rot="5400000">
                <a:off x="6606540" y="1790700"/>
                <a:ext cx="822960" cy="137160"/>
                <a:chOff x="5867400" y="3810000"/>
                <a:chExt cx="822960" cy="137160"/>
              </a:xfrm>
            </p:grpSpPr>
            <p:sp>
              <p:nvSpPr>
                <p:cNvPr id="201" name="237 Rectángulo"/>
                <p:cNvSpPr/>
                <p:nvPr/>
              </p:nvSpPr>
              <p:spPr>
                <a:xfrm>
                  <a:off x="5867400" y="3810000"/>
                  <a:ext cx="137160" cy="137160"/>
                </a:xfrm>
                <a:prstGeom prst="rect">
                  <a:avLst/>
                </a:prstGeom>
                <a:solidFill>
                  <a:srgbClr val="1F497D">
                    <a:lumMod val="75000"/>
                  </a:srgbClr>
                </a:solidFill>
                <a:ln w="19050" cap="flat" cmpd="sng" algn="ctr">
                  <a:gradFill>
                    <a:gsLst>
                      <a:gs pos="0">
                        <a:srgbClr val="4F81BD">
                          <a:tint val="66000"/>
                          <a:satMod val="160000"/>
                        </a:srgbClr>
                      </a:gs>
                      <a:gs pos="50000">
                        <a:srgbClr val="4F81BD">
                          <a:tint val="44500"/>
                          <a:satMod val="160000"/>
                        </a:srgbClr>
                      </a:gs>
                      <a:gs pos="100000">
                        <a:srgbClr val="4F81BD">
                          <a:tint val="23500"/>
                          <a:satMod val="160000"/>
                        </a:srgbClr>
                      </a:gs>
                    </a:gsLst>
                    <a:lin ang="5400000" scaled="0"/>
                  </a:gradFill>
                  <a:prstDash val="solid"/>
                </a:ln>
                <a:effectLst/>
              </p:spPr>
              <p:txBody>
                <a:bodyPr rtlCol="0" anchor="ctr"/>
                <a:lstStyle>
                  <a:defPPr>
                    <a:defRPr lang="es-E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000" b="0" i="0" u="none" strike="noStrike" kern="1200" cap="none" spc="0" normalizeH="0" baseline="0" noProof="0">
                    <a:ln>
                      <a:noFill/>
                    </a:ln>
                    <a:solidFill>
                      <a:sysClr val="window" lastClr="FFFFFF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202" name="238 Rectángulo"/>
                <p:cNvSpPr/>
                <p:nvPr/>
              </p:nvSpPr>
              <p:spPr>
                <a:xfrm>
                  <a:off x="6324600" y="3810000"/>
                  <a:ext cx="137160" cy="137160"/>
                </a:xfrm>
                <a:prstGeom prst="rect">
                  <a:avLst/>
                </a:prstGeom>
                <a:solidFill>
                  <a:srgbClr val="1F497D">
                    <a:lumMod val="75000"/>
                  </a:srgbClr>
                </a:solidFill>
                <a:ln w="19050" cap="flat" cmpd="sng" algn="ctr">
                  <a:gradFill>
                    <a:gsLst>
                      <a:gs pos="0">
                        <a:srgbClr val="4F81BD">
                          <a:tint val="66000"/>
                          <a:satMod val="160000"/>
                        </a:srgbClr>
                      </a:gs>
                      <a:gs pos="50000">
                        <a:srgbClr val="4F81BD">
                          <a:tint val="44500"/>
                          <a:satMod val="160000"/>
                        </a:srgbClr>
                      </a:gs>
                      <a:gs pos="100000">
                        <a:srgbClr val="4F81BD">
                          <a:tint val="23500"/>
                          <a:satMod val="160000"/>
                        </a:srgbClr>
                      </a:gs>
                    </a:gsLst>
                    <a:lin ang="5400000" scaled="0"/>
                  </a:gradFill>
                  <a:prstDash val="solid"/>
                </a:ln>
                <a:effectLst/>
              </p:spPr>
              <p:txBody>
                <a:bodyPr rtlCol="0" anchor="ctr"/>
                <a:lstStyle>
                  <a:defPPr>
                    <a:defRPr lang="es-E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000" b="0" i="0" u="none" strike="noStrike" kern="1200" cap="none" spc="0" normalizeH="0" baseline="0" noProof="0">
                    <a:ln>
                      <a:noFill/>
                    </a:ln>
                    <a:solidFill>
                      <a:sysClr val="window" lastClr="FFFFFF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203" name="239 Rectángulo"/>
                <p:cNvSpPr/>
                <p:nvPr/>
              </p:nvSpPr>
              <p:spPr>
                <a:xfrm>
                  <a:off x="6553200" y="3810000"/>
                  <a:ext cx="137160" cy="137160"/>
                </a:xfrm>
                <a:prstGeom prst="rect">
                  <a:avLst/>
                </a:prstGeom>
                <a:solidFill>
                  <a:srgbClr val="1F497D">
                    <a:lumMod val="75000"/>
                  </a:srgbClr>
                </a:solidFill>
                <a:ln w="19050" cap="flat" cmpd="sng" algn="ctr">
                  <a:gradFill>
                    <a:gsLst>
                      <a:gs pos="0">
                        <a:srgbClr val="4F81BD">
                          <a:tint val="66000"/>
                          <a:satMod val="160000"/>
                        </a:srgbClr>
                      </a:gs>
                      <a:gs pos="50000">
                        <a:srgbClr val="4F81BD">
                          <a:tint val="44500"/>
                          <a:satMod val="160000"/>
                        </a:srgbClr>
                      </a:gs>
                      <a:gs pos="100000">
                        <a:srgbClr val="4F81BD">
                          <a:tint val="23500"/>
                          <a:satMod val="160000"/>
                        </a:srgbClr>
                      </a:gs>
                    </a:gsLst>
                    <a:lin ang="5400000" scaled="0"/>
                  </a:gradFill>
                  <a:prstDash val="solid"/>
                </a:ln>
                <a:effectLst/>
              </p:spPr>
              <p:txBody>
                <a:bodyPr rtlCol="0" anchor="ctr"/>
                <a:lstStyle>
                  <a:defPPr>
                    <a:defRPr lang="es-E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000" b="0" i="0" u="none" strike="noStrike" kern="1200" cap="none" spc="0" normalizeH="0" baseline="0" noProof="0">
                    <a:ln>
                      <a:noFill/>
                    </a:ln>
                    <a:solidFill>
                      <a:sysClr val="window" lastClr="FFFFFF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</p:grpSp>
        </p:grpSp>
        <p:sp>
          <p:nvSpPr>
            <p:cNvPr id="176" name="212 Forma libre"/>
            <p:cNvSpPr/>
            <p:nvPr/>
          </p:nvSpPr>
          <p:spPr>
            <a:xfrm>
              <a:off x="2470245" y="1924334"/>
              <a:ext cx="3643952" cy="1228299"/>
            </a:xfrm>
            <a:custGeom>
              <a:avLst/>
              <a:gdLst>
                <a:gd name="connsiteX0" fmla="*/ 0 w 3643952"/>
                <a:gd name="connsiteY0" fmla="*/ 614150 h 1228299"/>
                <a:gd name="connsiteX1" fmla="*/ 614149 w 3643952"/>
                <a:gd name="connsiteY1" fmla="*/ 614150 h 1228299"/>
                <a:gd name="connsiteX2" fmla="*/ 1583140 w 3643952"/>
                <a:gd name="connsiteY2" fmla="*/ 40944 h 1228299"/>
                <a:gd name="connsiteX3" fmla="*/ 1583140 w 3643952"/>
                <a:gd name="connsiteY3" fmla="*/ 655093 h 1228299"/>
                <a:gd name="connsiteX4" fmla="*/ 2593074 w 3643952"/>
                <a:gd name="connsiteY4" fmla="*/ 1228299 h 1228299"/>
                <a:gd name="connsiteX5" fmla="*/ 3643952 w 3643952"/>
                <a:gd name="connsiteY5" fmla="*/ 641445 h 1228299"/>
                <a:gd name="connsiteX6" fmla="*/ 3643952 w 3643952"/>
                <a:gd name="connsiteY6" fmla="*/ 0 h 1228299"/>
                <a:gd name="connsiteX7" fmla="*/ 2975212 w 3643952"/>
                <a:gd name="connsiteY7" fmla="*/ 0 h 12282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643952" h="1228299">
                  <a:moveTo>
                    <a:pt x="0" y="614150"/>
                  </a:moveTo>
                  <a:lnTo>
                    <a:pt x="614149" y="614150"/>
                  </a:lnTo>
                  <a:lnTo>
                    <a:pt x="1583140" y="40944"/>
                  </a:lnTo>
                  <a:lnTo>
                    <a:pt x="1583140" y="655093"/>
                  </a:lnTo>
                  <a:lnTo>
                    <a:pt x="2593074" y="1228299"/>
                  </a:lnTo>
                  <a:lnTo>
                    <a:pt x="3643952" y="641445"/>
                  </a:lnTo>
                  <a:lnTo>
                    <a:pt x="3643952" y="0"/>
                  </a:lnTo>
                  <a:lnTo>
                    <a:pt x="2975212" y="0"/>
                  </a:lnTo>
                </a:path>
              </a:pathLst>
            </a:custGeom>
            <a:noFill/>
            <a:ln w="63500" cap="flat" cmpd="sng" algn="ctr">
              <a:solidFill>
                <a:srgbClr val="FF0000"/>
              </a:solidFill>
              <a:prstDash val="solid"/>
              <a:tailEnd type="triangle" w="sm" len="sm"/>
            </a:ln>
            <a:effectLst/>
          </p:spPr>
          <p:txBody>
            <a:bodyPr rtlCol="0" anchor="ctr"/>
            <a:lstStyle>
              <a:defPPr>
                <a:defRPr lang="es-E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0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77" name="213 CuadroTexto"/>
            <p:cNvSpPr txBox="1"/>
            <p:nvPr/>
          </p:nvSpPr>
          <p:spPr>
            <a:xfrm>
              <a:off x="1981200" y="914400"/>
              <a:ext cx="1219200" cy="7053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s-E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00" b="1" i="0" u="none" strike="noStrike" kern="120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L1-Core Layer</a:t>
              </a:r>
              <a:endParaRPr kumimoji="0" lang="en-US" sz="8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78" name="214 CuadroTexto"/>
            <p:cNvSpPr txBox="1"/>
            <p:nvPr/>
          </p:nvSpPr>
          <p:spPr>
            <a:xfrm>
              <a:off x="4953001" y="3352800"/>
              <a:ext cx="1219200" cy="7053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s-E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00" b="1" i="0" u="none" strike="noStrike" kern="120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LLC Layer</a:t>
              </a:r>
              <a:endParaRPr kumimoji="0" lang="en-US" sz="8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79" name="215 Elipse"/>
            <p:cNvSpPr/>
            <p:nvPr/>
          </p:nvSpPr>
          <p:spPr>
            <a:xfrm>
              <a:off x="4023360" y="1905000"/>
              <a:ext cx="91440" cy="76200"/>
            </a:xfrm>
            <a:prstGeom prst="ellipse">
              <a:avLst/>
            </a:prstGeom>
            <a:solidFill>
              <a:sysClr val="windowText" lastClr="000000"/>
            </a:solidFill>
            <a:ln w="25400" cap="flat" cmpd="sng" algn="ctr">
              <a:solidFill>
                <a:sysClr val="windowText" lastClr="000000">
                  <a:shade val="50000"/>
                </a:sysClr>
              </a:solidFill>
              <a:prstDash val="solid"/>
            </a:ln>
            <a:effectLst/>
          </p:spPr>
          <p:txBody>
            <a:bodyPr rtlCol="0" anchor="ctr"/>
            <a:lstStyle>
              <a:defPPr>
                <a:defRPr lang="es-E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000" b="0" i="0" u="none" strike="noStrike" kern="120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80" name="216 Elipse"/>
            <p:cNvSpPr/>
            <p:nvPr/>
          </p:nvSpPr>
          <p:spPr>
            <a:xfrm>
              <a:off x="3032760" y="2514600"/>
              <a:ext cx="91440" cy="76200"/>
            </a:xfrm>
            <a:prstGeom prst="ellipse">
              <a:avLst/>
            </a:prstGeom>
            <a:solidFill>
              <a:sysClr val="windowText" lastClr="000000"/>
            </a:solidFill>
            <a:ln w="25400" cap="flat" cmpd="sng" algn="ctr">
              <a:solidFill>
                <a:sysClr val="windowText" lastClr="000000">
                  <a:shade val="50000"/>
                </a:sysClr>
              </a:solidFill>
              <a:prstDash val="solid"/>
            </a:ln>
            <a:effectLst/>
          </p:spPr>
          <p:txBody>
            <a:bodyPr rtlCol="0" anchor="ctr"/>
            <a:lstStyle>
              <a:defPPr>
                <a:defRPr lang="es-E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000" b="0" i="0" u="none" strike="noStrike" kern="120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81" name="217 Elipse"/>
            <p:cNvSpPr/>
            <p:nvPr/>
          </p:nvSpPr>
          <p:spPr>
            <a:xfrm>
              <a:off x="4038600" y="2514600"/>
              <a:ext cx="91440" cy="76200"/>
            </a:xfrm>
            <a:prstGeom prst="ellipse">
              <a:avLst/>
            </a:prstGeom>
            <a:solidFill>
              <a:sysClr val="windowText" lastClr="000000"/>
            </a:solidFill>
            <a:ln w="25400" cap="flat" cmpd="sng" algn="ctr">
              <a:solidFill>
                <a:sysClr val="windowText" lastClr="000000">
                  <a:shade val="50000"/>
                </a:sysClr>
              </a:solidFill>
              <a:prstDash val="solid"/>
            </a:ln>
            <a:effectLst/>
          </p:spPr>
          <p:txBody>
            <a:bodyPr rtlCol="0" anchor="ctr"/>
            <a:lstStyle>
              <a:defPPr>
                <a:defRPr lang="es-E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000" b="0" i="0" u="none" strike="noStrike" kern="120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82" name="218 Elipse"/>
            <p:cNvSpPr/>
            <p:nvPr/>
          </p:nvSpPr>
          <p:spPr>
            <a:xfrm>
              <a:off x="5029200" y="3124200"/>
              <a:ext cx="91440" cy="76200"/>
            </a:xfrm>
            <a:prstGeom prst="ellipse">
              <a:avLst/>
            </a:prstGeom>
            <a:solidFill>
              <a:sysClr val="windowText" lastClr="000000"/>
            </a:solidFill>
            <a:ln w="25400" cap="flat" cmpd="sng" algn="ctr">
              <a:solidFill>
                <a:sysClr val="windowText" lastClr="000000">
                  <a:shade val="50000"/>
                </a:sysClr>
              </a:solidFill>
              <a:prstDash val="solid"/>
            </a:ln>
            <a:effectLst/>
          </p:spPr>
          <p:txBody>
            <a:bodyPr rtlCol="0" anchor="ctr"/>
            <a:lstStyle>
              <a:defPPr>
                <a:defRPr lang="es-E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000" b="0" i="0" u="none" strike="noStrike" kern="120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83" name="219 Elipse"/>
            <p:cNvSpPr/>
            <p:nvPr/>
          </p:nvSpPr>
          <p:spPr>
            <a:xfrm>
              <a:off x="6080760" y="1905000"/>
              <a:ext cx="91440" cy="76200"/>
            </a:xfrm>
            <a:prstGeom prst="ellipse">
              <a:avLst/>
            </a:prstGeom>
            <a:solidFill>
              <a:sysClr val="windowText" lastClr="000000"/>
            </a:solidFill>
            <a:ln w="25400" cap="flat" cmpd="sng" algn="ctr">
              <a:solidFill>
                <a:sysClr val="windowText" lastClr="000000">
                  <a:shade val="50000"/>
                </a:sysClr>
              </a:solidFill>
              <a:prstDash val="solid"/>
            </a:ln>
            <a:effectLst/>
          </p:spPr>
          <p:txBody>
            <a:bodyPr rtlCol="0" anchor="ctr"/>
            <a:lstStyle>
              <a:defPPr>
                <a:defRPr lang="es-E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000" b="0" i="0" u="none" strike="noStrike" kern="120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84" name="220 Elipse"/>
            <p:cNvSpPr/>
            <p:nvPr/>
          </p:nvSpPr>
          <p:spPr>
            <a:xfrm>
              <a:off x="6080760" y="2514600"/>
              <a:ext cx="91440" cy="76200"/>
            </a:xfrm>
            <a:prstGeom prst="ellipse">
              <a:avLst/>
            </a:prstGeom>
            <a:solidFill>
              <a:sysClr val="windowText" lastClr="000000"/>
            </a:solidFill>
            <a:ln w="25400" cap="flat" cmpd="sng" algn="ctr">
              <a:solidFill>
                <a:sysClr val="windowText" lastClr="000000">
                  <a:shade val="50000"/>
                </a:sysClr>
              </a:solidFill>
              <a:prstDash val="solid"/>
            </a:ln>
            <a:effectLst/>
          </p:spPr>
          <p:txBody>
            <a:bodyPr rtlCol="0" anchor="ctr"/>
            <a:lstStyle>
              <a:defPPr>
                <a:defRPr lang="es-E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000" b="0" i="0" u="none" strike="noStrike" kern="120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85" name="221 CuadroTexto"/>
            <p:cNvSpPr txBox="1"/>
            <p:nvPr/>
          </p:nvSpPr>
          <p:spPr>
            <a:xfrm>
              <a:off x="4114799" y="2057400"/>
              <a:ext cx="304800" cy="5450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s-E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50" b="1" i="0" u="none" strike="noStrike" kern="120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Z</a:t>
              </a:r>
              <a:endParaRPr kumimoji="0" lang="en-US" sz="9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86" name="222 CuadroTexto"/>
            <p:cNvSpPr txBox="1"/>
            <p:nvPr/>
          </p:nvSpPr>
          <p:spPr>
            <a:xfrm>
              <a:off x="3428999" y="1828800"/>
              <a:ext cx="304800" cy="5450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s-E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50" b="1" i="0" u="none" strike="noStrike" kern="120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X</a:t>
              </a:r>
              <a:endParaRPr kumimoji="0" lang="en-US" sz="9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87" name="223 CuadroTexto"/>
            <p:cNvSpPr txBox="1"/>
            <p:nvPr/>
          </p:nvSpPr>
          <p:spPr>
            <a:xfrm>
              <a:off x="4343400" y="2800290"/>
              <a:ext cx="304800" cy="5450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s-E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50" b="1" i="0" u="none" strike="noStrike" kern="120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Y</a:t>
              </a:r>
              <a:endParaRPr kumimoji="0" lang="en-US" sz="9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88" name="224 CuadroTexto"/>
            <p:cNvSpPr txBox="1"/>
            <p:nvPr/>
          </p:nvSpPr>
          <p:spPr>
            <a:xfrm>
              <a:off x="5562600" y="2743200"/>
              <a:ext cx="304800" cy="5450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s-E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50" b="1" i="0" u="none" strike="noStrike" kern="120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X</a:t>
              </a:r>
              <a:endParaRPr kumimoji="0" lang="en-US" sz="9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89" name="225 CuadroTexto"/>
            <p:cNvSpPr txBox="1"/>
            <p:nvPr/>
          </p:nvSpPr>
          <p:spPr>
            <a:xfrm>
              <a:off x="6096000" y="1981200"/>
              <a:ext cx="304800" cy="5450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s-E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50" b="1" i="0" u="none" strike="noStrike" kern="120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Z</a:t>
              </a:r>
              <a:endParaRPr kumimoji="0" lang="en-US" sz="9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7F251F12-5459-47FB-9FAD-E2AF0618341D}" type="slidenum">
              <a:rPr lang="es-ES" smtClean="0"/>
              <a:pPr>
                <a:defRPr/>
              </a:pPr>
              <a:t>19</a:t>
            </a:fld>
            <a:endParaRPr lang="es-ES" dirty="0"/>
          </a:p>
        </p:txBody>
      </p:sp>
      <p:sp>
        <p:nvSpPr>
          <p:cNvPr id="6" name="Text Box 9"/>
          <p:cNvSpPr txBox="1">
            <a:spLocks noChangeArrowheads="1"/>
          </p:cNvSpPr>
          <p:nvPr/>
        </p:nvSpPr>
        <p:spPr bwMode="auto">
          <a:xfrm>
            <a:off x="157163" y="107950"/>
            <a:ext cx="8923337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000" b="1" dirty="0" smtClean="0">
                <a:solidFill>
                  <a:schemeClr val="bg2"/>
                </a:solidFill>
                <a:latin typeface="Calibri" pitchFamily="34" charset="0"/>
              </a:rPr>
              <a:t>Evaluation (Critical Flit First)</a:t>
            </a:r>
            <a:endParaRPr lang="en-US" sz="4400" b="1" dirty="0">
              <a:solidFill>
                <a:schemeClr val="bg2"/>
              </a:solidFill>
              <a:latin typeface="Calibri" pitchFamily="34" charset="0"/>
            </a:endParaRPr>
          </a:p>
        </p:txBody>
      </p:sp>
      <p:sp>
        <p:nvSpPr>
          <p:cNvPr id="26" name="4 Marcador de pie de página"/>
          <p:cNvSpPr>
            <a:spLocks noGrp="1"/>
          </p:cNvSpPr>
          <p:nvPr>
            <p:ph type="ftr" sz="quarter" idx="4294967295"/>
          </p:nvPr>
        </p:nvSpPr>
        <p:spPr>
          <a:xfrm>
            <a:off x="304800" y="6400800"/>
            <a:ext cx="5715000" cy="304800"/>
          </a:xfrm>
        </p:spPr>
        <p:txBody>
          <a:bodyPr/>
          <a:lstStyle/>
          <a:p>
            <a:pPr>
              <a:defRPr/>
            </a:pPr>
            <a:r>
              <a:rPr lang="en-US" smtClean="0"/>
              <a:t>3D-NET@DSD2013</a:t>
            </a:r>
            <a:endParaRPr lang="es-ES" dirty="0"/>
          </a:p>
        </p:txBody>
      </p:sp>
      <p:sp>
        <p:nvSpPr>
          <p:cNvPr id="2200" name="Rectangle 15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289" name="288 Gráfico"/>
          <p:cNvGraphicFramePr/>
          <p:nvPr/>
        </p:nvGraphicFramePr>
        <p:xfrm>
          <a:off x="317104" y="1234588"/>
          <a:ext cx="8518138" cy="281489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pSp>
        <p:nvGrpSpPr>
          <p:cNvPr id="416" name="415 Grupo"/>
          <p:cNvGrpSpPr/>
          <p:nvPr/>
        </p:nvGrpSpPr>
        <p:grpSpPr>
          <a:xfrm>
            <a:off x="2339453" y="5684332"/>
            <a:ext cx="6432383" cy="635641"/>
            <a:chOff x="2339453" y="5684332"/>
            <a:chExt cx="6432383" cy="635641"/>
          </a:xfrm>
        </p:grpSpPr>
        <p:grpSp>
          <p:nvGrpSpPr>
            <p:cNvPr id="318" name="317 Grupo"/>
            <p:cNvGrpSpPr/>
            <p:nvPr/>
          </p:nvGrpSpPr>
          <p:grpSpPr>
            <a:xfrm>
              <a:off x="2339453" y="5688282"/>
              <a:ext cx="2517555" cy="296865"/>
              <a:chOff x="1460666" y="2719442"/>
              <a:chExt cx="3902874" cy="712526"/>
            </a:xfrm>
          </p:grpSpPr>
          <p:sp>
            <p:nvSpPr>
              <p:cNvPr id="319" name="318 Rectángulo"/>
              <p:cNvSpPr/>
              <p:nvPr/>
            </p:nvSpPr>
            <p:spPr bwMode="auto">
              <a:xfrm>
                <a:off x="2972379" y="2817208"/>
                <a:ext cx="91441" cy="273885"/>
              </a:xfrm>
              <a:prstGeom prst="rect">
                <a:avLst/>
              </a:prstGeom>
              <a:solidFill>
                <a:srgbClr val="000000"/>
              </a:solidFill>
              <a:ln w="2857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accent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320" name="319 Rectángulo"/>
              <p:cNvSpPr/>
              <p:nvPr/>
            </p:nvSpPr>
            <p:spPr bwMode="auto">
              <a:xfrm>
                <a:off x="3335479" y="2815725"/>
                <a:ext cx="91441" cy="616243"/>
              </a:xfrm>
              <a:prstGeom prst="rect">
                <a:avLst/>
              </a:prstGeom>
              <a:solidFill>
                <a:srgbClr val="000000"/>
              </a:solidFill>
              <a:ln w="2857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accent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321" name="320 Rectángulo"/>
              <p:cNvSpPr/>
              <p:nvPr/>
            </p:nvSpPr>
            <p:spPr bwMode="auto">
              <a:xfrm>
                <a:off x="2597429" y="2815732"/>
                <a:ext cx="91441" cy="273886"/>
              </a:xfrm>
              <a:prstGeom prst="rect">
                <a:avLst/>
              </a:prstGeom>
              <a:solidFill>
                <a:srgbClr val="000000"/>
              </a:solidFill>
              <a:ln w="2857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accent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322" name="321 Rectángulo"/>
              <p:cNvSpPr/>
              <p:nvPr/>
            </p:nvSpPr>
            <p:spPr bwMode="auto">
              <a:xfrm>
                <a:off x="2222466" y="2814249"/>
                <a:ext cx="91441" cy="273886"/>
              </a:xfrm>
              <a:prstGeom prst="rect">
                <a:avLst/>
              </a:prstGeom>
              <a:solidFill>
                <a:srgbClr val="000000"/>
              </a:solidFill>
              <a:ln w="2857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accent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323" name="322 Rectángulo"/>
              <p:cNvSpPr/>
              <p:nvPr/>
            </p:nvSpPr>
            <p:spPr bwMode="auto">
              <a:xfrm>
                <a:off x="1847505" y="2812768"/>
                <a:ext cx="91441" cy="273886"/>
              </a:xfrm>
              <a:prstGeom prst="rect">
                <a:avLst/>
              </a:prstGeom>
              <a:solidFill>
                <a:srgbClr val="000000"/>
              </a:solidFill>
              <a:ln w="2857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accent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324" name="323 Rectángulo"/>
              <p:cNvSpPr/>
              <p:nvPr/>
            </p:nvSpPr>
            <p:spPr bwMode="auto">
              <a:xfrm>
                <a:off x="1466593" y="2814246"/>
                <a:ext cx="91441" cy="616243"/>
              </a:xfrm>
              <a:prstGeom prst="rect">
                <a:avLst/>
              </a:prstGeom>
              <a:solidFill>
                <a:srgbClr val="000000"/>
              </a:solidFill>
              <a:ln w="2857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accent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325" name="324 Rectángulo"/>
              <p:cNvSpPr/>
              <p:nvPr/>
            </p:nvSpPr>
            <p:spPr bwMode="auto">
              <a:xfrm>
                <a:off x="4847192" y="2815727"/>
                <a:ext cx="91441" cy="273886"/>
              </a:xfrm>
              <a:prstGeom prst="rect">
                <a:avLst/>
              </a:prstGeom>
              <a:solidFill>
                <a:srgbClr val="000000"/>
              </a:solidFill>
              <a:ln w="2857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accent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326" name="325 Rectángulo"/>
              <p:cNvSpPr/>
              <p:nvPr/>
            </p:nvSpPr>
            <p:spPr bwMode="auto">
              <a:xfrm>
                <a:off x="5210293" y="2814246"/>
                <a:ext cx="91441" cy="616243"/>
              </a:xfrm>
              <a:prstGeom prst="rect">
                <a:avLst/>
              </a:prstGeom>
              <a:solidFill>
                <a:srgbClr val="000000"/>
              </a:solidFill>
              <a:ln w="2857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accent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327" name="326 Rectángulo"/>
              <p:cNvSpPr/>
              <p:nvPr/>
            </p:nvSpPr>
            <p:spPr bwMode="auto">
              <a:xfrm>
                <a:off x="4472244" y="2814249"/>
                <a:ext cx="91441" cy="273886"/>
              </a:xfrm>
              <a:prstGeom prst="rect">
                <a:avLst/>
              </a:prstGeom>
              <a:solidFill>
                <a:srgbClr val="000000"/>
              </a:solidFill>
              <a:ln w="2857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accent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328" name="327 Rectángulo"/>
              <p:cNvSpPr/>
              <p:nvPr/>
            </p:nvSpPr>
            <p:spPr bwMode="auto">
              <a:xfrm>
                <a:off x="4097280" y="2812768"/>
                <a:ext cx="91441" cy="273886"/>
              </a:xfrm>
              <a:prstGeom prst="rect">
                <a:avLst/>
              </a:prstGeom>
              <a:solidFill>
                <a:srgbClr val="000000"/>
              </a:solidFill>
              <a:ln w="2857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accent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329" name="328 Rectángulo"/>
              <p:cNvSpPr/>
              <p:nvPr/>
            </p:nvSpPr>
            <p:spPr bwMode="auto">
              <a:xfrm>
                <a:off x="3722318" y="2820177"/>
                <a:ext cx="91441" cy="273886"/>
              </a:xfrm>
              <a:prstGeom prst="rect">
                <a:avLst/>
              </a:prstGeom>
              <a:solidFill>
                <a:srgbClr val="000000"/>
              </a:solidFill>
              <a:ln w="2857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accent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330" name="329 Rectángulo"/>
              <p:cNvSpPr/>
              <p:nvPr/>
            </p:nvSpPr>
            <p:spPr bwMode="auto">
              <a:xfrm>
                <a:off x="1460666" y="2719442"/>
                <a:ext cx="3902874" cy="91439"/>
              </a:xfrm>
              <a:prstGeom prst="rect">
                <a:avLst/>
              </a:prstGeom>
              <a:solidFill>
                <a:srgbClr val="000000"/>
              </a:solidFill>
              <a:ln w="2857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accent1"/>
                  </a:solidFill>
                  <a:effectLst/>
                  <a:latin typeface="Arial" charset="0"/>
                </a:endParaRPr>
              </a:p>
            </p:txBody>
          </p:sp>
        </p:grpSp>
        <p:sp>
          <p:nvSpPr>
            <p:cNvPr id="362" name="361 CuadroTexto"/>
            <p:cNvSpPr txBox="1"/>
            <p:nvPr/>
          </p:nvSpPr>
          <p:spPr>
            <a:xfrm>
              <a:off x="3420094" y="5902040"/>
              <a:ext cx="296883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 smtClean="0">
                  <a:solidFill>
                    <a:srgbClr val="000000"/>
                  </a:solidFill>
                </a:rPr>
                <a:t>5</a:t>
              </a:r>
              <a:endParaRPr lang="en-US" b="1" dirty="0">
                <a:solidFill>
                  <a:srgbClr val="000000"/>
                </a:solidFill>
              </a:endParaRPr>
            </a:p>
          </p:txBody>
        </p:sp>
        <p:sp>
          <p:nvSpPr>
            <p:cNvPr id="363" name="362 CuadroTexto"/>
            <p:cNvSpPr txBox="1"/>
            <p:nvPr/>
          </p:nvSpPr>
          <p:spPr>
            <a:xfrm>
              <a:off x="4558155" y="5911938"/>
              <a:ext cx="572006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 smtClean="0">
                  <a:solidFill>
                    <a:srgbClr val="000000"/>
                  </a:solidFill>
                </a:rPr>
                <a:t>10</a:t>
              </a:r>
              <a:endParaRPr lang="en-US" b="1" dirty="0">
                <a:solidFill>
                  <a:srgbClr val="000000"/>
                </a:solidFill>
              </a:endParaRPr>
            </a:p>
          </p:txBody>
        </p:sp>
        <p:sp>
          <p:nvSpPr>
            <p:cNvPr id="364" name="363 CuadroTexto"/>
            <p:cNvSpPr txBox="1"/>
            <p:nvPr/>
          </p:nvSpPr>
          <p:spPr>
            <a:xfrm>
              <a:off x="5767430" y="5909963"/>
              <a:ext cx="572006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 smtClean="0">
                  <a:solidFill>
                    <a:srgbClr val="000000"/>
                  </a:solidFill>
                </a:rPr>
                <a:t>15</a:t>
              </a:r>
              <a:endParaRPr lang="en-US" b="1" dirty="0">
                <a:solidFill>
                  <a:srgbClr val="000000"/>
                </a:solidFill>
              </a:endParaRPr>
            </a:p>
          </p:txBody>
        </p:sp>
        <p:sp>
          <p:nvSpPr>
            <p:cNvPr id="365" name="364 CuadroTexto"/>
            <p:cNvSpPr txBox="1"/>
            <p:nvPr/>
          </p:nvSpPr>
          <p:spPr>
            <a:xfrm>
              <a:off x="6990555" y="5909963"/>
              <a:ext cx="572006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 smtClean="0">
                  <a:solidFill>
                    <a:srgbClr val="000000"/>
                  </a:solidFill>
                </a:rPr>
                <a:t>20</a:t>
              </a:r>
              <a:endParaRPr lang="en-US" b="1" dirty="0">
                <a:solidFill>
                  <a:srgbClr val="000000"/>
                </a:solidFill>
              </a:endParaRPr>
            </a:p>
          </p:txBody>
        </p:sp>
        <p:grpSp>
          <p:nvGrpSpPr>
            <p:cNvPr id="369" name="368 Grupo"/>
            <p:cNvGrpSpPr/>
            <p:nvPr/>
          </p:nvGrpSpPr>
          <p:grpSpPr>
            <a:xfrm>
              <a:off x="4759978" y="5686307"/>
              <a:ext cx="2517555" cy="296865"/>
              <a:chOff x="1460666" y="2719442"/>
              <a:chExt cx="3902874" cy="712526"/>
            </a:xfrm>
          </p:grpSpPr>
          <p:sp>
            <p:nvSpPr>
              <p:cNvPr id="370" name="369 Rectángulo"/>
              <p:cNvSpPr/>
              <p:nvPr/>
            </p:nvSpPr>
            <p:spPr bwMode="auto">
              <a:xfrm>
                <a:off x="2972379" y="2817208"/>
                <a:ext cx="91441" cy="273885"/>
              </a:xfrm>
              <a:prstGeom prst="rect">
                <a:avLst/>
              </a:prstGeom>
              <a:solidFill>
                <a:srgbClr val="000000"/>
              </a:solidFill>
              <a:ln w="2857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accent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371" name="370 Rectángulo"/>
              <p:cNvSpPr/>
              <p:nvPr/>
            </p:nvSpPr>
            <p:spPr bwMode="auto">
              <a:xfrm>
                <a:off x="3335479" y="2815725"/>
                <a:ext cx="91441" cy="616243"/>
              </a:xfrm>
              <a:prstGeom prst="rect">
                <a:avLst/>
              </a:prstGeom>
              <a:solidFill>
                <a:srgbClr val="000000"/>
              </a:solidFill>
              <a:ln w="2857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accent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372" name="371 Rectángulo"/>
              <p:cNvSpPr/>
              <p:nvPr/>
            </p:nvSpPr>
            <p:spPr bwMode="auto">
              <a:xfrm>
                <a:off x="2597429" y="2815732"/>
                <a:ext cx="91441" cy="273886"/>
              </a:xfrm>
              <a:prstGeom prst="rect">
                <a:avLst/>
              </a:prstGeom>
              <a:solidFill>
                <a:srgbClr val="000000"/>
              </a:solidFill>
              <a:ln w="2857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accent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373" name="372 Rectángulo"/>
              <p:cNvSpPr/>
              <p:nvPr/>
            </p:nvSpPr>
            <p:spPr bwMode="auto">
              <a:xfrm>
                <a:off x="2222466" y="2814249"/>
                <a:ext cx="91441" cy="273886"/>
              </a:xfrm>
              <a:prstGeom prst="rect">
                <a:avLst/>
              </a:prstGeom>
              <a:solidFill>
                <a:srgbClr val="000000"/>
              </a:solidFill>
              <a:ln w="2857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accent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374" name="373 Rectángulo"/>
              <p:cNvSpPr/>
              <p:nvPr/>
            </p:nvSpPr>
            <p:spPr bwMode="auto">
              <a:xfrm>
                <a:off x="1847505" y="2812768"/>
                <a:ext cx="91441" cy="273886"/>
              </a:xfrm>
              <a:prstGeom prst="rect">
                <a:avLst/>
              </a:prstGeom>
              <a:solidFill>
                <a:srgbClr val="000000"/>
              </a:solidFill>
              <a:ln w="2857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accent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375" name="374 Rectángulo"/>
              <p:cNvSpPr/>
              <p:nvPr/>
            </p:nvSpPr>
            <p:spPr bwMode="auto">
              <a:xfrm>
                <a:off x="1466593" y="2814246"/>
                <a:ext cx="91441" cy="616243"/>
              </a:xfrm>
              <a:prstGeom prst="rect">
                <a:avLst/>
              </a:prstGeom>
              <a:solidFill>
                <a:srgbClr val="000000"/>
              </a:solidFill>
              <a:ln w="2857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accent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376" name="375 Rectángulo"/>
              <p:cNvSpPr/>
              <p:nvPr/>
            </p:nvSpPr>
            <p:spPr bwMode="auto">
              <a:xfrm>
                <a:off x="4847192" y="2815727"/>
                <a:ext cx="91441" cy="273886"/>
              </a:xfrm>
              <a:prstGeom prst="rect">
                <a:avLst/>
              </a:prstGeom>
              <a:solidFill>
                <a:srgbClr val="000000"/>
              </a:solidFill>
              <a:ln w="2857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accent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377" name="376 Rectángulo"/>
              <p:cNvSpPr/>
              <p:nvPr/>
            </p:nvSpPr>
            <p:spPr bwMode="auto">
              <a:xfrm>
                <a:off x="5210293" y="2814246"/>
                <a:ext cx="91441" cy="616243"/>
              </a:xfrm>
              <a:prstGeom prst="rect">
                <a:avLst/>
              </a:prstGeom>
              <a:solidFill>
                <a:srgbClr val="000000"/>
              </a:solidFill>
              <a:ln w="2857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accent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378" name="377 Rectángulo"/>
              <p:cNvSpPr/>
              <p:nvPr/>
            </p:nvSpPr>
            <p:spPr bwMode="auto">
              <a:xfrm>
                <a:off x="4472244" y="2814249"/>
                <a:ext cx="91441" cy="273886"/>
              </a:xfrm>
              <a:prstGeom prst="rect">
                <a:avLst/>
              </a:prstGeom>
              <a:solidFill>
                <a:srgbClr val="000000"/>
              </a:solidFill>
              <a:ln w="2857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accent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379" name="378 Rectángulo"/>
              <p:cNvSpPr/>
              <p:nvPr/>
            </p:nvSpPr>
            <p:spPr bwMode="auto">
              <a:xfrm>
                <a:off x="4097280" y="2812768"/>
                <a:ext cx="91441" cy="273886"/>
              </a:xfrm>
              <a:prstGeom prst="rect">
                <a:avLst/>
              </a:prstGeom>
              <a:solidFill>
                <a:srgbClr val="000000"/>
              </a:solidFill>
              <a:ln w="2857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accent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380" name="379 Rectángulo"/>
              <p:cNvSpPr/>
              <p:nvPr/>
            </p:nvSpPr>
            <p:spPr bwMode="auto">
              <a:xfrm>
                <a:off x="3722318" y="2820177"/>
                <a:ext cx="91441" cy="273886"/>
              </a:xfrm>
              <a:prstGeom prst="rect">
                <a:avLst/>
              </a:prstGeom>
              <a:solidFill>
                <a:srgbClr val="000000"/>
              </a:solidFill>
              <a:ln w="2857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accent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381" name="380 Rectángulo"/>
              <p:cNvSpPr/>
              <p:nvPr/>
            </p:nvSpPr>
            <p:spPr bwMode="auto">
              <a:xfrm>
                <a:off x="1460666" y="2719442"/>
                <a:ext cx="3902874" cy="91439"/>
              </a:xfrm>
              <a:prstGeom prst="rect">
                <a:avLst/>
              </a:prstGeom>
              <a:solidFill>
                <a:srgbClr val="000000"/>
              </a:solidFill>
              <a:ln w="2857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accent1"/>
                  </a:solidFill>
                  <a:effectLst/>
                  <a:latin typeface="Arial" charset="0"/>
                </a:endParaRPr>
              </a:p>
            </p:txBody>
          </p:sp>
        </p:grpSp>
        <p:grpSp>
          <p:nvGrpSpPr>
            <p:cNvPr id="382" name="381 Grupo"/>
            <p:cNvGrpSpPr/>
            <p:nvPr/>
          </p:nvGrpSpPr>
          <p:grpSpPr>
            <a:xfrm>
              <a:off x="5969253" y="5684332"/>
              <a:ext cx="2517555" cy="296865"/>
              <a:chOff x="1460666" y="2719442"/>
              <a:chExt cx="3902874" cy="712526"/>
            </a:xfrm>
          </p:grpSpPr>
          <p:sp>
            <p:nvSpPr>
              <p:cNvPr id="383" name="382 Rectángulo"/>
              <p:cNvSpPr/>
              <p:nvPr/>
            </p:nvSpPr>
            <p:spPr bwMode="auto">
              <a:xfrm>
                <a:off x="2972379" y="2817208"/>
                <a:ext cx="91441" cy="273885"/>
              </a:xfrm>
              <a:prstGeom prst="rect">
                <a:avLst/>
              </a:prstGeom>
              <a:solidFill>
                <a:srgbClr val="000000"/>
              </a:solidFill>
              <a:ln w="2857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accent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384" name="383 Rectángulo"/>
              <p:cNvSpPr/>
              <p:nvPr/>
            </p:nvSpPr>
            <p:spPr bwMode="auto">
              <a:xfrm>
                <a:off x="3335479" y="2815725"/>
                <a:ext cx="91441" cy="616243"/>
              </a:xfrm>
              <a:prstGeom prst="rect">
                <a:avLst/>
              </a:prstGeom>
              <a:solidFill>
                <a:srgbClr val="000000"/>
              </a:solidFill>
              <a:ln w="2857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accent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385" name="384 Rectángulo"/>
              <p:cNvSpPr/>
              <p:nvPr/>
            </p:nvSpPr>
            <p:spPr bwMode="auto">
              <a:xfrm>
                <a:off x="2597429" y="2815732"/>
                <a:ext cx="91441" cy="273886"/>
              </a:xfrm>
              <a:prstGeom prst="rect">
                <a:avLst/>
              </a:prstGeom>
              <a:solidFill>
                <a:srgbClr val="000000"/>
              </a:solidFill>
              <a:ln w="2857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accent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386" name="385 Rectángulo"/>
              <p:cNvSpPr/>
              <p:nvPr/>
            </p:nvSpPr>
            <p:spPr bwMode="auto">
              <a:xfrm>
                <a:off x="2222466" y="2814249"/>
                <a:ext cx="91441" cy="273886"/>
              </a:xfrm>
              <a:prstGeom prst="rect">
                <a:avLst/>
              </a:prstGeom>
              <a:solidFill>
                <a:srgbClr val="000000"/>
              </a:solidFill>
              <a:ln w="2857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accent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387" name="386 Rectángulo"/>
              <p:cNvSpPr/>
              <p:nvPr/>
            </p:nvSpPr>
            <p:spPr bwMode="auto">
              <a:xfrm>
                <a:off x="1847505" y="2812768"/>
                <a:ext cx="91441" cy="273886"/>
              </a:xfrm>
              <a:prstGeom prst="rect">
                <a:avLst/>
              </a:prstGeom>
              <a:solidFill>
                <a:srgbClr val="000000"/>
              </a:solidFill>
              <a:ln w="2857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accent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388" name="387 Rectángulo"/>
              <p:cNvSpPr/>
              <p:nvPr/>
            </p:nvSpPr>
            <p:spPr bwMode="auto">
              <a:xfrm>
                <a:off x="1466593" y="2814246"/>
                <a:ext cx="91441" cy="616243"/>
              </a:xfrm>
              <a:prstGeom prst="rect">
                <a:avLst/>
              </a:prstGeom>
              <a:solidFill>
                <a:srgbClr val="000000"/>
              </a:solidFill>
              <a:ln w="2857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accent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389" name="388 Rectángulo"/>
              <p:cNvSpPr/>
              <p:nvPr/>
            </p:nvSpPr>
            <p:spPr bwMode="auto">
              <a:xfrm>
                <a:off x="4847192" y="2815727"/>
                <a:ext cx="91441" cy="273886"/>
              </a:xfrm>
              <a:prstGeom prst="rect">
                <a:avLst/>
              </a:prstGeom>
              <a:solidFill>
                <a:srgbClr val="000000"/>
              </a:solidFill>
              <a:ln w="2857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accent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390" name="389 Rectángulo"/>
              <p:cNvSpPr/>
              <p:nvPr/>
            </p:nvSpPr>
            <p:spPr bwMode="auto">
              <a:xfrm>
                <a:off x="5210293" y="2814246"/>
                <a:ext cx="91441" cy="616243"/>
              </a:xfrm>
              <a:prstGeom prst="rect">
                <a:avLst/>
              </a:prstGeom>
              <a:solidFill>
                <a:srgbClr val="000000"/>
              </a:solidFill>
              <a:ln w="2857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accent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391" name="390 Rectángulo"/>
              <p:cNvSpPr/>
              <p:nvPr/>
            </p:nvSpPr>
            <p:spPr bwMode="auto">
              <a:xfrm>
                <a:off x="4472244" y="2814249"/>
                <a:ext cx="91441" cy="273886"/>
              </a:xfrm>
              <a:prstGeom prst="rect">
                <a:avLst/>
              </a:prstGeom>
              <a:solidFill>
                <a:srgbClr val="000000"/>
              </a:solidFill>
              <a:ln w="2857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accent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392" name="391 Rectángulo"/>
              <p:cNvSpPr/>
              <p:nvPr/>
            </p:nvSpPr>
            <p:spPr bwMode="auto">
              <a:xfrm>
                <a:off x="4097280" y="2812768"/>
                <a:ext cx="91441" cy="273886"/>
              </a:xfrm>
              <a:prstGeom prst="rect">
                <a:avLst/>
              </a:prstGeom>
              <a:solidFill>
                <a:srgbClr val="000000"/>
              </a:solidFill>
              <a:ln w="2857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accent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393" name="392 Rectángulo"/>
              <p:cNvSpPr/>
              <p:nvPr/>
            </p:nvSpPr>
            <p:spPr bwMode="auto">
              <a:xfrm>
                <a:off x="3722318" y="2820177"/>
                <a:ext cx="91441" cy="273886"/>
              </a:xfrm>
              <a:prstGeom prst="rect">
                <a:avLst/>
              </a:prstGeom>
              <a:solidFill>
                <a:srgbClr val="000000"/>
              </a:solidFill>
              <a:ln w="2857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accent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394" name="393 Rectángulo"/>
              <p:cNvSpPr/>
              <p:nvPr/>
            </p:nvSpPr>
            <p:spPr bwMode="auto">
              <a:xfrm>
                <a:off x="1460666" y="2719442"/>
                <a:ext cx="3902874" cy="91439"/>
              </a:xfrm>
              <a:prstGeom prst="rect">
                <a:avLst/>
              </a:prstGeom>
              <a:solidFill>
                <a:srgbClr val="000000"/>
              </a:solidFill>
              <a:ln w="2857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accent1"/>
                  </a:solidFill>
                  <a:effectLst/>
                  <a:latin typeface="Arial" charset="0"/>
                </a:endParaRPr>
              </a:p>
            </p:txBody>
          </p:sp>
        </p:grpSp>
        <p:sp>
          <p:nvSpPr>
            <p:cNvPr id="395" name="394 CuadroTexto"/>
            <p:cNvSpPr txBox="1"/>
            <p:nvPr/>
          </p:nvSpPr>
          <p:spPr>
            <a:xfrm>
              <a:off x="8199830" y="5919863"/>
              <a:ext cx="572006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 smtClean="0">
                  <a:solidFill>
                    <a:srgbClr val="000000"/>
                  </a:solidFill>
                </a:rPr>
                <a:t>25</a:t>
              </a:r>
              <a:endParaRPr lang="en-US" b="1" dirty="0">
                <a:solidFill>
                  <a:srgbClr val="000000"/>
                </a:solidFill>
              </a:endParaRPr>
            </a:p>
          </p:txBody>
        </p:sp>
      </p:grpSp>
      <p:grpSp>
        <p:nvGrpSpPr>
          <p:cNvPr id="414" name="413 Grupo"/>
          <p:cNvGrpSpPr/>
          <p:nvPr/>
        </p:nvGrpSpPr>
        <p:grpSpPr>
          <a:xfrm>
            <a:off x="1210019" y="5053408"/>
            <a:ext cx="5628175" cy="777708"/>
            <a:chOff x="1210019" y="5053408"/>
            <a:chExt cx="5628175" cy="777708"/>
          </a:xfrm>
        </p:grpSpPr>
        <p:sp>
          <p:nvSpPr>
            <p:cNvPr id="357" name="356 CuadroTexto"/>
            <p:cNvSpPr txBox="1"/>
            <p:nvPr/>
          </p:nvSpPr>
          <p:spPr>
            <a:xfrm rot="16200000">
              <a:off x="1886982" y="5239345"/>
              <a:ext cx="548640" cy="184666"/>
            </a:xfrm>
            <a:prstGeom prst="rect">
              <a:avLst/>
            </a:prstGeom>
            <a:solidFill>
              <a:srgbClr val="00B0F0"/>
            </a:solidFill>
            <a:ln w="19050">
              <a:solidFill>
                <a:srgbClr val="0070C0"/>
              </a:solidFill>
            </a:ln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sz="1200" b="1" dirty="0" smtClean="0">
                  <a:solidFill>
                    <a:srgbClr val="000000"/>
                  </a:solidFill>
                </a:rPr>
                <a:t>HEAD</a:t>
              </a:r>
              <a:endParaRPr lang="en-US" sz="1600" b="1" dirty="0">
                <a:solidFill>
                  <a:srgbClr val="000000"/>
                </a:solidFill>
              </a:endParaRPr>
            </a:p>
          </p:txBody>
        </p:sp>
        <p:sp>
          <p:nvSpPr>
            <p:cNvPr id="358" name="357 CuadroTexto"/>
            <p:cNvSpPr txBox="1"/>
            <p:nvPr/>
          </p:nvSpPr>
          <p:spPr>
            <a:xfrm rot="16200000">
              <a:off x="1671257" y="5237370"/>
              <a:ext cx="548640" cy="184666"/>
            </a:xfrm>
            <a:prstGeom prst="rect">
              <a:avLst/>
            </a:prstGeom>
            <a:solidFill>
              <a:srgbClr val="00B0F0"/>
            </a:solidFill>
            <a:ln w="19050">
              <a:solidFill>
                <a:srgbClr val="0070C0"/>
              </a:solidFill>
            </a:ln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sz="1200" b="1" dirty="0" smtClean="0">
                  <a:solidFill>
                    <a:srgbClr val="000000"/>
                  </a:solidFill>
                </a:rPr>
                <a:t>DATA</a:t>
              </a:r>
              <a:endParaRPr lang="en-US" sz="1600" b="1" dirty="0">
                <a:solidFill>
                  <a:srgbClr val="000000"/>
                </a:solidFill>
              </a:endParaRPr>
            </a:p>
          </p:txBody>
        </p:sp>
        <p:sp>
          <p:nvSpPr>
            <p:cNvPr id="359" name="358 CuadroTexto"/>
            <p:cNvSpPr txBox="1"/>
            <p:nvPr/>
          </p:nvSpPr>
          <p:spPr>
            <a:xfrm rot="16200000">
              <a:off x="1455532" y="5235395"/>
              <a:ext cx="548640" cy="184666"/>
            </a:xfrm>
            <a:prstGeom prst="rect">
              <a:avLst/>
            </a:prstGeom>
            <a:solidFill>
              <a:srgbClr val="00B0F0"/>
            </a:solidFill>
            <a:ln w="19050">
              <a:solidFill>
                <a:srgbClr val="0070C0"/>
              </a:solidFill>
            </a:ln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sz="1200" b="1" dirty="0" smtClean="0">
                  <a:solidFill>
                    <a:srgbClr val="000000"/>
                  </a:solidFill>
                </a:rPr>
                <a:t>DATA</a:t>
              </a:r>
              <a:endParaRPr lang="en-US" sz="1600" b="1" dirty="0">
                <a:solidFill>
                  <a:srgbClr val="000000"/>
                </a:solidFill>
              </a:endParaRPr>
            </a:p>
          </p:txBody>
        </p:sp>
        <p:sp>
          <p:nvSpPr>
            <p:cNvPr id="360" name="359 CuadroTexto"/>
            <p:cNvSpPr txBox="1"/>
            <p:nvPr/>
          </p:nvSpPr>
          <p:spPr>
            <a:xfrm rot="16200000">
              <a:off x="1241782" y="5235395"/>
              <a:ext cx="548640" cy="184666"/>
            </a:xfrm>
            <a:prstGeom prst="rect">
              <a:avLst/>
            </a:prstGeom>
            <a:solidFill>
              <a:srgbClr val="00B0F0"/>
            </a:solidFill>
            <a:ln w="19050">
              <a:solidFill>
                <a:srgbClr val="0070C0"/>
              </a:solidFill>
            </a:ln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sz="1200" b="1" dirty="0" smtClean="0">
                  <a:solidFill>
                    <a:srgbClr val="000000"/>
                  </a:solidFill>
                </a:rPr>
                <a:t>DATA</a:t>
              </a:r>
              <a:endParaRPr lang="en-US" sz="1600" b="1" dirty="0">
                <a:solidFill>
                  <a:srgbClr val="000000"/>
                </a:solidFill>
              </a:endParaRPr>
            </a:p>
          </p:txBody>
        </p:sp>
        <p:sp>
          <p:nvSpPr>
            <p:cNvPr id="361" name="360 CuadroTexto"/>
            <p:cNvSpPr txBox="1"/>
            <p:nvPr/>
          </p:nvSpPr>
          <p:spPr>
            <a:xfrm rot="16200000">
              <a:off x="1028032" y="5235395"/>
              <a:ext cx="548640" cy="184666"/>
            </a:xfrm>
            <a:prstGeom prst="rect">
              <a:avLst/>
            </a:prstGeom>
            <a:solidFill>
              <a:srgbClr val="00B0F0"/>
            </a:solidFill>
            <a:ln w="19050">
              <a:solidFill>
                <a:srgbClr val="0070C0"/>
              </a:solidFill>
            </a:ln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sz="1200" b="1" dirty="0" smtClean="0">
                  <a:solidFill>
                    <a:srgbClr val="000000"/>
                  </a:solidFill>
                </a:rPr>
                <a:t>TAIL</a:t>
              </a:r>
              <a:endParaRPr lang="en-US" sz="1600" b="1" dirty="0">
                <a:solidFill>
                  <a:srgbClr val="000000"/>
                </a:solidFill>
              </a:endParaRPr>
            </a:p>
          </p:txBody>
        </p:sp>
        <p:sp>
          <p:nvSpPr>
            <p:cNvPr id="366" name="365 Rectángulo redondeado"/>
            <p:cNvSpPr/>
            <p:nvPr/>
          </p:nvSpPr>
          <p:spPr bwMode="auto">
            <a:xfrm>
              <a:off x="2315689" y="5054634"/>
              <a:ext cx="4389120" cy="548640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 w="2857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accent1"/>
                </a:solidFill>
                <a:effectLst/>
                <a:latin typeface="Arial" charset="0"/>
              </a:endParaRPr>
            </a:p>
          </p:txBody>
        </p:sp>
        <p:sp>
          <p:nvSpPr>
            <p:cNvPr id="367" name="366 CuadroTexto"/>
            <p:cNvSpPr txBox="1"/>
            <p:nvPr/>
          </p:nvSpPr>
          <p:spPr>
            <a:xfrm>
              <a:off x="2505711" y="5142016"/>
              <a:ext cx="3040083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b="1" dirty="0" smtClean="0">
                  <a:solidFill>
                    <a:srgbClr val="000000"/>
                  </a:solidFill>
                </a:rPr>
                <a:t>Base Latency</a:t>
              </a:r>
              <a:endParaRPr lang="en-US" b="1" dirty="0">
                <a:solidFill>
                  <a:srgbClr val="000000"/>
                </a:solidFill>
              </a:endParaRPr>
            </a:p>
          </p:txBody>
        </p:sp>
        <p:sp>
          <p:nvSpPr>
            <p:cNvPr id="368" name="367 Rectángulo redondeado"/>
            <p:cNvSpPr/>
            <p:nvPr/>
          </p:nvSpPr>
          <p:spPr bwMode="auto">
            <a:xfrm>
              <a:off x="5733836" y="5104410"/>
              <a:ext cx="914400" cy="451262"/>
            </a:xfrm>
            <a:prstGeom prst="roundRect">
              <a:avLst/>
            </a:prstGeom>
            <a:solidFill>
              <a:srgbClr val="FFB9B9"/>
            </a:solidFill>
            <a:ln w="2857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accent1"/>
                </a:solidFill>
                <a:effectLst/>
                <a:latin typeface="Arial" charset="0"/>
              </a:endParaRPr>
            </a:p>
          </p:txBody>
        </p:sp>
        <p:sp>
          <p:nvSpPr>
            <p:cNvPr id="396" name="395 CuadroTexto"/>
            <p:cNvSpPr txBox="1"/>
            <p:nvPr/>
          </p:nvSpPr>
          <p:spPr>
            <a:xfrm>
              <a:off x="5557678" y="5140041"/>
              <a:ext cx="1280516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b="1" dirty="0" smtClean="0">
                  <a:solidFill>
                    <a:srgbClr val="000000"/>
                  </a:solidFill>
                </a:rPr>
                <a:t>Spooling</a:t>
              </a:r>
              <a:endParaRPr lang="en-US" b="1" dirty="0">
                <a:solidFill>
                  <a:srgbClr val="000000"/>
                </a:solidFill>
              </a:endParaRPr>
            </a:p>
          </p:txBody>
        </p:sp>
        <p:sp>
          <p:nvSpPr>
            <p:cNvPr id="397" name="396 Flecha curvada hacia arriba"/>
            <p:cNvSpPr/>
            <p:nvPr/>
          </p:nvSpPr>
          <p:spPr bwMode="auto">
            <a:xfrm flipH="1">
              <a:off x="1699404" y="5642478"/>
              <a:ext cx="274320" cy="182880"/>
            </a:xfrm>
            <a:prstGeom prst="curvedUpArrow">
              <a:avLst/>
            </a:prstGeom>
            <a:solidFill>
              <a:srgbClr val="FF0000"/>
            </a:solidFill>
            <a:ln w="952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accent1"/>
                </a:solidFill>
                <a:effectLst/>
                <a:latin typeface="Arial" charset="0"/>
              </a:endParaRPr>
            </a:p>
          </p:txBody>
        </p:sp>
        <p:sp>
          <p:nvSpPr>
            <p:cNvPr id="398" name="397 Flecha curvada hacia arriba"/>
            <p:cNvSpPr/>
            <p:nvPr/>
          </p:nvSpPr>
          <p:spPr bwMode="auto">
            <a:xfrm flipH="1">
              <a:off x="1498138" y="5648236"/>
              <a:ext cx="274320" cy="182880"/>
            </a:xfrm>
            <a:prstGeom prst="curvedUpArrow">
              <a:avLst/>
            </a:prstGeom>
            <a:solidFill>
              <a:srgbClr val="FF0000"/>
            </a:solidFill>
            <a:ln w="952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accent1"/>
                </a:solidFill>
                <a:effectLst/>
                <a:latin typeface="Arial" charset="0"/>
              </a:endParaRPr>
            </a:p>
          </p:txBody>
        </p:sp>
        <p:sp>
          <p:nvSpPr>
            <p:cNvPr id="399" name="398 Flecha curvada hacia arriba"/>
            <p:cNvSpPr/>
            <p:nvPr/>
          </p:nvSpPr>
          <p:spPr bwMode="auto">
            <a:xfrm flipH="1">
              <a:off x="1273862" y="5639610"/>
              <a:ext cx="274320" cy="182880"/>
            </a:xfrm>
            <a:prstGeom prst="curvedUpArrow">
              <a:avLst/>
            </a:prstGeom>
            <a:solidFill>
              <a:srgbClr val="FF0000"/>
            </a:solidFill>
            <a:ln w="952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accent1"/>
                </a:solidFill>
                <a:effectLst/>
                <a:latin typeface="Arial" charset="0"/>
              </a:endParaRPr>
            </a:p>
          </p:txBody>
        </p:sp>
      </p:grpSp>
      <p:grpSp>
        <p:nvGrpSpPr>
          <p:cNvPr id="415" name="414 Grupo"/>
          <p:cNvGrpSpPr/>
          <p:nvPr/>
        </p:nvGrpSpPr>
        <p:grpSpPr>
          <a:xfrm>
            <a:off x="134659" y="4383470"/>
            <a:ext cx="8121762" cy="561360"/>
            <a:chOff x="134659" y="4383470"/>
            <a:chExt cx="8121762" cy="561360"/>
          </a:xfrm>
        </p:grpSpPr>
        <p:sp>
          <p:nvSpPr>
            <p:cNvPr id="400" name="399 CuadroTexto"/>
            <p:cNvSpPr txBox="1"/>
            <p:nvPr/>
          </p:nvSpPr>
          <p:spPr>
            <a:xfrm rot="16200000">
              <a:off x="1884114" y="4572275"/>
              <a:ext cx="548640" cy="184666"/>
            </a:xfrm>
            <a:prstGeom prst="rect">
              <a:avLst/>
            </a:prstGeom>
            <a:solidFill>
              <a:srgbClr val="92D050"/>
            </a:solidFill>
            <a:ln w="19050">
              <a:solidFill>
                <a:srgbClr val="00B050"/>
              </a:solidFill>
            </a:ln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sz="1200" b="1" dirty="0" smtClean="0">
                  <a:solidFill>
                    <a:srgbClr val="000000"/>
                  </a:solidFill>
                </a:rPr>
                <a:t>HEAD</a:t>
              </a:r>
              <a:endParaRPr lang="en-US" sz="1600" b="1" dirty="0">
                <a:solidFill>
                  <a:srgbClr val="000000"/>
                </a:solidFill>
              </a:endParaRPr>
            </a:p>
          </p:txBody>
        </p:sp>
        <p:sp>
          <p:nvSpPr>
            <p:cNvPr id="401" name="400 CuadroTexto"/>
            <p:cNvSpPr txBox="1"/>
            <p:nvPr/>
          </p:nvSpPr>
          <p:spPr>
            <a:xfrm rot="16200000">
              <a:off x="1668389" y="4570300"/>
              <a:ext cx="548640" cy="184666"/>
            </a:xfrm>
            <a:prstGeom prst="rect">
              <a:avLst/>
            </a:prstGeom>
            <a:solidFill>
              <a:srgbClr val="92D050"/>
            </a:solidFill>
            <a:ln w="19050">
              <a:solidFill>
                <a:srgbClr val="00B050"/>
              </a:solidFill>
            </a:ln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sz="1200" b="1" dirty="0" smtClean="0">
                  <a:solidFill>
                    <a:srgbClr val="000000"/>
                  </a:solidFill>
                </a:rPr>
                <a:t>DATA</a:t>
              </a:r>
              <a:endParaRPr lang="en-US" sz="1600" b="1" dirty="0">
                <a:solidFill>
                  <a:srgbClr val="000000"/>
                </a:solidFill>
              </a:endParaRPr>
            </a:p>
          </p:txBody>
        </p:sp>
        <p:sp>
          <p:nvSpPr>
            <p:cNvPr id="402" name="401 CuadroTexto"/>
            <p:cNvSpPr txBox="1"/>
            <p:nvPr/>
          </p:nvSpPr>
          <p:spPr>
            <a:xfrm rot="16200000">
              <a:off x="1452664" y="4568325"/>
              <a:ext cx="548640" cy="184666"/>
            </a:xfrm>
            <a:prstGeom prst="rect">
              <a:avLst/>
            </a:prstGeom>
            <a:solidFill>
              <a:srgbClr val="92D050"/>
            </a:solidFill>
            <a:ln w="19050">
              <a:solidFill>
                <a:srgbClr val="00B050"/>
              </a:solidFill>
            </a:ln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sz="1200" b="1" dirty="0" smtClean="0">
                  <a:solidFill>
                    <a:srgbClr val="000000"/>
                  </a:solidFill>
                </a:rPr>
                <a:t>DATA</a:t>
              </a:r>
              <a:endParaRPr lang="en-US" sz="1600" b="1" dirty="0">
                <a:solidFill>
                  <a:srgbClr val="000000"/>
                </a:solidFill>
              </a:endParaRPr>
            </a:p>
          </p:txBody>
        </p:sp>
        <p:sp>
          <p:nvSpPr>
            <p:cNvPr id="403" name="402 CuadroTexto"/>
            <p:cNvSpPr txBox="1"/>
            <p:nvPr/>
          </p:nvSpPr>
          <p:spPr>
            <a:xfrm rot="16200000">
              <a:off x="1238914" y="4568325"/>
              <a:ext cx="548640" cy="184666"/>
            </a:xfrm>
            <a:prstGeom prst="rect">
              <a:avLst/>
            </a:prstGeom>
            <a:solidFill>
              <a:srgbClr val="92D050"/>
            </a:solidFill>
            <a:ln w="19050">
              <a:solidFill>
                <a:srgbClr val="00B050"/>
              </a:solidFill>
            </a:ln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sz="1200" b="1" dirty="0" smtClean="0">
                  <a:solidFill>
                    <a:srgbClr val="000000"/>
                  </a:solidFill>
                </a:rPr>
                <a:t>DATA</a:t>
              </a:r>
              <a:endParaRPr lang="en-US" sz="1600" b="1" dirty="0">
                <a:solidFill>
                  <a:srgbClr val="000000"/>
                </a:solidFill>
              </a:endParaRPr>
            </a:p>
          </p:txBody>
        </p:sp>
        <p:sp>
          <p:nvSpPr>
            <p:cNvPr id="404" name="403 CuadroTexto"/>
            <p:cNvSpPr txBox="1"/>
            <p:nvPr/>
          </p:nvSpPr>
          <p:spPr>
            <a:xfrm rot="16200000">
              <a:off x="1025164" y="4568325"/>
              <a:ext cx="548640" cy="184666"/>
            </a:xfrm>
            <a:prstGeom prst="rect">
              <a:avLst/>
            </a:prstGeom>
            <a:solidFill>
              <a:srgbClr val="92D050"/>
            </a:solidFill>
            <a:ln w="19050">
              <a:solidFill>
                <a:srgbClr val="00B050"/>
              </a:solidFill>
            </a:ln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sz="1200" b="1" dirty="0" smtClean="0">
                  <a:solidFill>
                    <a:srgbClr val="000000"/>
                  </a:solidFill>
                </a:rPr>
                <a:t>DATA</a:t>
              </a:r>
              <a:endParaRPr lang="en-US" sz="1600" b="1" dirty="0">
                <a:solidFill>
                  <a:srgbClr val="000000"/>
                </a:solidFill>
              </a:endParaRPr>
            </a:p>
          </p:txBody>
        </p:sp>
        <p:sp>
          <p:nvSpPr>
            <p:cNvPr id="405" name="404 CuadroTexto"/>
            <p:cNvSpPr txBox="1"/>
            <p:nvPr/>
          </p:nvSpPr>
          <p:spPr>
            <a:xfrm rot="16200000">
              <a:off x="811622" y="4569407"/>
              <a:ext cx="548640" cy="184666"/>
            </a:xfrm>
            <a:prstGeom prst="rect">
              <a:avLst/>
            </a:prstGeom>
            <a:solidFill>
              <a:srgbClr val="92D050"/>
            </a:solidFill>
            <a:ln w="19050">
              <a:solidFill>
                <a:srgbClr val="00B050"/>
              </a:solidFill>
            </a:ln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sz="1200" b="1" dirty="0" smtClean="0">
                  <a:solidFill>
                    <a:srgbClr val="000000"/>
                  </a:solidFill>
                </a:rPr>
                <a:t>DATA</a:t>
              </a:r>
              <a:endParaRPr lang="en-US" sz="1600" b="1" dirty="0">
                <a:solidFill>
                  <a:srgbClr val="000000"/>
                </a:solidFill>
              </a:endParaRPr>
            </a:p>
          </p:txBody>
        </p:sp>
        <p:sp>
          <p:nvSpPr>
            <p:cNvPr id="406" name="405 CuadroTexto"/>
            <p:cNvSpPr txBox="1"/>
            <p:nvPr/>
          </p:nvSpPr>
          <p:spPr>
            <a:xfrm rot="16200000">
              <a:off x="595897" y="4567432"/>
              <a:ext cx="548640" cy="184666"/>
            </a:xfrm>
            <a:prstGeom prst="rect">
              <a:avLst/>
            </a:prstGeom>
            <a:solidFill>
              <a:srgbClr val="92D050"/>
            </a:solidFill>
            <a:ln w="19050">
              <a:solidFill>
                <a:srgbClr val="00B050"/>
              </a:solidFill>
            </a:ln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sz="1200" b="1" dirty="0" smtClean="0">
                  <a:solidFill>
                    <a:srgbClr val="000000"/>
                  </a:solidFill>
                </a:rPr>
                <a:t>DATA</a:t>
              </a:r>
              <a:endParaRPr lang="en-US" sz="1600" b="1" dirty="0">
                <a:solidFill>
                  <a:srgbClr val="000000"/>
                </a:solidFill>
              </a:endParaRPr>
            </a:p>
          </p:txBody>
        </p:sp>
        <p:sp>
          <p:nvSpPr>
            <p:cNvPr id="407" name="406 CuadroTexto"/>
            <p:cNvSpPr txBox="1"/>
            <p:nvPr/>
          </p:nvSpPr>
          <p:spPr>
            <a:xfrm rot="16200000">
              <a:off x="380172" y="4565457"/>
              <a:ext cx="548640" cy="184666"/>
            </a:xfrm>
            <a:prstGeom prst="rect">
              <a:avLst/>
            </a:prstGeom>
            <a:solidFill>
              <a:srgbClr val="92D050"/>
            </a:solidFill>
            <a:ln w="19050">
              <a:solidFill>
                <a:srgbClr val="00B050"/>
              </a:solidFill>
            </a:ln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sz="1200" b="1" dirty="0" smtClean="0">
                  <a:solidFill>
                    <a:srgbClr val="000000"/>
                  </a:solidFill>
                </a:rPr>
                <a:t>DATA</a:t>
              </a:r>
              <a:endParaRPr lang="en-US" sz="1600" b="1" dirty="0">
                <a:solidFill>
                  <a:srgbClr val="000000"/>
                </a:solidFill>
              </a:endParaRPr>
            </a:p>
          </p:txBody>
        </p:sp>
        <p:sp>
          <p:nvSpPr>
            <p:cNvPr id="408" name="407 CuadroTexto"/>
            <p:cNvSpPr txBox="1"/>
            <p:nvPr/>
          </p:nvSpPr>
          <p:spPr>
            <a:xfrm rot="16200000">
              <a:off x="166422" y="4565457"/>
              <a:ext cx="548640" cy="184666"/>
            </a:xfrm>
            <a:prstGeom prst="rect">
              <a:avLst/>
            </a:prstGeom>
            <a:solidFill>
              <a:srgbClr val="92D050"/>
            </a:solidFill>
            <a:ln w="19050">
              <a:solidFill>
                <a:srgbClr val="00B050"/>
              </a:solidFill>
            </a:ln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sz="1200" b="1" dirty="0" smtClean="0">
                  <a:solidFill>
                    <a:srgbClr val="000000"/>
                  </a:solidFill>
                </a:rPr>
                <a:t>DATA</a:t>
              </a:r>
              <a:endParaRPr lang="en-US" sz="1600" b="1" dirty="0">
                <a:solidFill>
                  <a:srgbClr val="000000"/>
                </a:solidFill>
              </a:endParaRPr>
            </a:p>
          </p:txBody>
        </p:sp>
        <p:sp>
          <p:nvSpPr>
            <p:cNvPr id="409" name="408 CuadroTexto"/>
            <p:cNvSpPr txBox="1"/>
            <p:nvPr/>
          </p:nvSpPr>
          <p:spPr>
            <a:xfrm rot="16200000">
              <a:off x="-47328" y="4565457"/>
              <a:ext cx="548640" cy="184666"/>
            </a:xfrm>
            <a:prstGeom prst="rect">
              <a:avLst/>
            </a:prstGeom>
            <a:solidFill>
              <a:srgbClr val="92D050"/>
            </a:solidFill>
            <a:ln w="19050">
              <a:solidFill>
                <a:srgbClr val="00B050"/>
              </a:solidFill>
            </a:ln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sz="1200" b="1" dirty="0" smtClean="0">
                  <a:solidFill>
                    <a:srgbClr val="000000"/>
                  </a:solidFill>
                </a:rPr>
                <a:t>TAIL</a:t>
              </a:r>
              <a:endParaRPr lang="en-US" sz="1600" b="1" dirty="0">
                <a:solidFill>
                  <a:srgbClr val="000000"/>
                </a:solidFill>
              </a:endParaRPr>
            </a:p>
          </p:txBody>
        </p:sp>
        <p:sp>
          <p:nvSpPr>
            <p:cNvPr id="410" name="409 Rectángulo redondeado"/>
            <p:cNvSpPr/>
            <p:nvPr/>
          </p:nvSpPr>
          <p:spPr bwMode="auto">
            <a:xfrm>
              <a:off x="2312821" y="4396190"/>
              <a:ext cx="5943600" cy="548640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 w="2857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accent1"/>
                </a:solidFill>
                <a:effectLst/>
                <a:latin typeface="Arial" charset="0"/>
              </a:endParaRPr>
            </a:p>
          </p:txBody>
        </p:sp>
        <p:sp>
          <p:nvSpPr>
            <p:cNvPr id="411" name="410 CuadroTexto"/>
            <p:cNvSpPr txBox="1"/>
            <p:nvPr/>
          </p:nvSpPr>
          <p:spPr>
            <a:xfrm>
              <a:off x="2502843" y="4474946"/>
              <a:ext cx="3040083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b="1" dirty="0" smtClean="0">
                  <a:solidFill>
                    <a:srgbClr val="000000"/>
                  </a:solidFill>
                </a:rPr>
                <a:t>Base Latency</a:t>
              </a:r>
              <a:endParaRPr lang="en-US" b="1" dirty="0">
                <a:solidFill>
                  <a:srgbClr val="000000"/>
                </a:solidFill>
              </a:endParaRPr>
            </a:p>
          </p:txBody>
        </p:sp>
        <p:sp>
          <p:nvSpPr>
            <p:cNvPr id="412" name="411 Rectángulo redondeado"/>
            <p:cNvSpPr/>
            <p:nvPr/>
          </p:nvSpPr>
          <p:spPr bwMode="auto">
            <a:xfrm>
              <a:off x="5730968" y="4437340"/>
              <a:ext cx="2468880" cy="451262"/>
            </a:xfrm>
            <a:prstGeom prst="roundRect">
              <a:avLst/>
            </a:prstGeom>
            <a:solidFill>
              <a:srgbClr val="FFB9B9"/>
            </a:solidFill>
            <a:ln w="2857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accent1"/>
                </a:solidFill>
                <a:effectLst/>
                <a:latin typeface="Arial" charset="0"/>
              </a:endParaRPr>
            </a:p>
          </p:txBody>
        </p:sp>
        <p:sp>
          <p:nvSpPr>
            <p:cNvPr id="413" name="412 CuadroTexto"/>
            <p:cNvSpPr txBox="1"/>
            <p:nvPr/>
          </p:nvSpPr>
          <p:spPr>
            <a:xfrm>
              <a:off x="6357028" y="4472971"/>
              <a:ext cx="1280516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b="1" dirty="0" smtClean="0">
                  <a:solidFill>
                    <a:srgbClr val="000000"/>
                  </a:solidFill>
                </a:rPr>
                <a:t>Spooling</a:t>
              </a:r>
              <a:endParaRPr lang="en-US" b="1" dirty="0">
                <a:solidFill>
                  <a:srgbClr val="000000"/>
                </a:solidFill>
              </a:endParaRPr>
            </a:p>
          </p:txBody>
        </p:sp>
      </p:grp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89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89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289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4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4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">
                                            <p:graphicEl>
                                              <a:chart seriesIdx="2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289">
                                            <p:graphicEl>
                                              <a:chart seriesIdx="2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">
                                            <p:graphicEl>
                                              <a:chart seriesIdx="3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289">
                                            <p:graphicEl>
                                              <a:chart seriesIdx="3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4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89" grpId="0" uiExpand="1">
        <p:bldSub>
          <a:bldChart bld="series"/>
        </p:bldSub>
      </p:bldGraphic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4" name="183 Grupo"/>
          <p:cNvGrpSpPr/>
          <p:nvPr/>
        </p:nvGrpSpPr>
        <p:grpSpPr>
          <a:xfrm>
            <a:off x="4451445" y="1241272"/>
            <a:ext cx="3439239" cy="3685352"/>
            <a:chOff x="4451445" y="1241272"/>
            <a:chExt cx="3439239" cy="3685352"/>
          </a:xfrm>
        </p:grpSpPr>
        <p:grpSp>
          <p:nvGrpSpPr>
            <p:cNvPr id="135" name="34 Grupo"/>
            <p:cNvGrpSpPr/>
            <p:nvPr/>
          </p:nvGrpSpPr>
          <p:grpSpPr>
            <a:xfrm>
              <a:off x="6785189" y="1241272"/>
              <a:ext cx="1105495" cy="985585"/>
              <a:chOff x="4109973" y="4614676"/>
              <a:chExt cx="899770" cy="1207008"/>
            </a:xfrm>
          </p:grpSpPr>
          <p:sp>
            <p:nvSpPr>
              <p:cNvPr id="136" name="135 Rectángulo redondeado"/>
              <p:cNvSpPr/>
              <p:nvPr/>
            </p:nvSpPr>
            <p:spPr bwMode="auto">
              <a:xfrm>
                <a:off x="4109973" y="4614676"/>
                <a:ext cx="899770" cy="1207008"/>
              </a:xfrm>
              <a:prstGeom prst="roundRect">
                <a:avLst/>
              </a:prstGeom>
              <a:solidFill>
                <a:schemeClr val="bg1">
                  <a:lumMod val="95000"/>
                </a:schemeClr>
              </a:solidFill>
              <a:ln w="44450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accent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137" name="136 CuadroTexto"/>
              <p:cNvSpPr txBox="1"/>
              <p:nvPr/>
            </p:nvSpPr>
            <p:spPr>
              <a:xfrm>
                <a:off x="4147719" y="4618545"/>
                <a:ext cx="841248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400" b="1" dirty="0" smtClean="0">
                    <a:solidFill>
                      <a:srgbClr val="000000"/>
                    </a:solidFill>
                    <a:latin typeface="+mn-lt"/>
                  </a:rPr>
                  <a:t>Core </a:t>
                </a:r>
                <a:endParaRPr lang="en-US" sz="1400" b="1" dirty="0">
                  <a:solidFill>
                    <a:srgbClr val="000000"/>
                  </a:solidFill>
                  <a:latin typeface="+mn-lt"/>
                </a:endParaRPr>
              </a:p>
            </p:txBody>
          </p:sp>
          <p:sp>
            <p:nvSpPr>
              <p:cNvPr id="138" name="137 Rectángulo"/>
              <p:cNvSpPr/>
              <p:nvPr/>
            </p:nvSpPr>
            <p:spPr bwMode="auto">
              <a:xfrm>
                <a:off x="4228186" y="5318150"/>
                <a:ext cx="665683" cy="387706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 w="2857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accent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139" name="138 CuadroTexto"/>
              <p:cNvSpPr txBox="1"/>
              <p:nvPr/>
            </p:nvSpPr>
            <p:spPr>
              <a:xfrm>
                <a:off x="4351896" y="5331485"/>
                <a:ext cx="447675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600" b="1" dirty="0" smtClean="0">
                    <a:solidFill>
                      <a:srgbClr val="000000"/>
                    </a:solidFill>
                    <a:latin typeface="+mj-lt"/>
                  </a:rPr>
                  <a:t>L1</a:t>
                </a:r>
                <a:endParaRPr lang="en-US" b="1" baseline="-25000" dirty="0">
                  <a:solidFill>
                    <a:srgbClr val="000000"/>
                  </a:solidFill>
                  <a:latin typeface="+mj-lt"/>
                </a:endParaRPr>
              </a:p>
            </p:txBody>
          </p:sp>
        </p:grpSp>
        <p:grpSp>
          <p:nvGrpSpPr>
            <p:cNvPr id="140" name="81 Grupo"/>
            <p:cNvGrpSpPr/>
            <p:nvPr/>
          </p:nvGrpSpPr>
          <p:grpSpPr>
            <a:xfrm>
              <a:off x="6826132" y="2329899"/>
              <a:ext cx="1023608" cy="893241"/>
              <a:chOff x="7498083" y="2911450"/>
              <a:chExt cx="822960" cy="1188720"/>
            </a:xfrm>
          </p:grpSpPr>
          <p:sp>
            <p:nvSpPr>
              <p:cNvPr id="141" name="140 Rectángulo"/>
              <p:cNvSpPr/>
              <p:nvPr/>
            </p:nvSpPr>
            <p:spPr bwMode="auto">
              <a:xfrm>
                <a:off x="7498083" y="2911450"/>
                <a:ext cx="822960" cy="1188720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44450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accent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142" name="141 CuadroTexto"/>
              <p:cNvSpPr txBox="1"/>
              <p:nvPr/>
            </p:nvSpPr>
            <p:spPr>
              <a:xfrm>
                <a:off x="7686408" y="2996717"/>
                <a:ext cx="447675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600" b="1" dirty="0" smtClean="0">
                    <a:solidFill>
                      <a:srgbClr val="000000"/>
                    </a:solidFill>
                    <a:latin typeface="+mj-lt"/>
                  </a:rPr>
                  <a:t>L2</a:t>
                </a:r>
                <a:endParaRPr lang="en-US" b="1" baseline="-25000" dirty="0">
                  <a:solidFill>
                    <a:srgbClr val="000000"/>
                  </a:solidFill>
                  <a:latin typeface="+mj-lt"/>
                </a:endParaRPr>
              </a:p>
            </p:txBody>
          </p:sp>
        </p:grpSp>
        <p:grpSp>
          <p:nvGrpSpPr>
            <p:cNvPr id="143" name="81 Grupo"/>
            <p:cNvGrpSpPr/>
            <p:nvPr/>
          </p:nvGrpSpPr>
          <p:grpSpPr>
            <a:xfrm>
              <a:off x="6826132" y="3737901"/>
              <a:ext cx="1025881" cy="1188720"/>
              <a:chOff x="7498083" y="2911450"/>
              <a:chExt cx="822960" cy="1188720"/>
            </a:xfrm>
            <a:solidFill>
              <a:schemeClr val="accent1"/>
            </a:solidFill>
          </p:grpSpPr>
          <p:sp>
            <p:nvSpPr>
              <p:cNvPr id="144" name="143 Rectángulo"/>
              <p:cNvSpPr/>
              <p:nvPr/>
            </p:nvSpPr>
            <p:spPr bwMode="auto">
              <a:xfrm>
                <a:off x="7498083" y="2911450"/>
                <a:ext cx="822960" cy="1188720"/>
              </a:xfrm>
              <a:prstGeom prst="rect">
                <a:avLst/>
              </a:prstGeom>
              <a:grpFill/>
              <a:ln w="44450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accent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145" name="144 CuadroTexto"/>
              <p:cNvSpPr txBox="1"/>
              <p:nvPr/>
            </p:nvSpPr>
            <p:spPr>
              <a:xfrm>
                <a:off x="7590266" y="2996717"/>
                <a:ext cx="696088" cy="338554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600" b="1" dirty="0" smtClean="0">
                    <a:solidFill>
                      <a:srgbClr val="000000"/>
                    </a:solidFill>
                    <a:latin typeface="+mj-lt"/>
                  </a:rPr>
                  <a:t>DRAM</a:t>
                </a:r>
                <a:endParaRPr lang="en-US" b="1" baseline="-25000" dirty="0">
                  <a:solidFill>
                    <a:srgbClr val="000000"/>
                  </a:solidFill>
                  <a:latin typeface="+mj-lt"/>
                </a:endParaRPr>
              </a:p>
            </p:txBody>
          </p:sp>
        </p:grpSp>
        <p:grpSp>
          <p:nvGrpSpPr>
            <p:cNvPr id="146" name="34 Grupo"/>
            <p:cNvGrpSpPr/>
            <p:nvPr/>
          </p:nvGrpSpPr>
          <p:grpSpPr>
            <a:xfrm>
              <a:off x="5625153" y="1241275"/>
              <a:ext cx="1105495" cy="985585"/>
              <a:chOff x="4109973" y="4614676"/>
              <a:chExt cx="899770" cy="1207008"/>
            </a:xfrm>
          </p:grpSpPr>
          <p:sp>
            <p:nvSpPr>
              <p:cNvPr id="147" name="146 Rectángulo redondeado"/>
              <p:cNvSpPr/>
              <p:nvPr/>
            </p:nvSpPr>
            <p:spPr bwMode="auto">
              <a:xfrm>
                <a:off x="4109973" y="4614676"/>
                <a:ext cx="899770" cy="1207008"/>
              </a:xfrm>
              <a:prstGeom prst="roundRect">
                <a:avLst/>
              </a:prstGeom>
              <a:solidFill>
                <a:schemeClr val="bg1">
                  <a:lumMod val="95000"/>
                </a:schemeClr>
              </a:solidFill>
              <a:ln w="44450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accent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148" name="147 CuadroTexto"/>
              <p:cNvSpPr txBox="1"/>
              <p:nvPr/>
            </p:nvSpPr>
            <p:spPr>
              <a:xfrm>
                <a:off x="4147719" y="4618545"/>
                <a:ext cx="841248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400" b="1" dirty="0" smtClean="0">
                    <a:solidFill>
                      <a:srgbClr val="000000"/>
                    </a:solidFill>
                    <a:latin typeface="+mn-lt"/>
                  </a:rPr>
                  <a:t>Core </a:t>
                </a:r>
                <a:endParaRPr lang="en-US" sz="1400" b="1" dirty="0">
                  <a:solidFill>
                    <a:srgbClr val="000000"/>
                  </a:solidFill>
                  <a:latin typeface="+mn-lt"/>
                </a:endParaRPr>
              </a:p>
            </p:txBody>
          </p:sp>
          <p:sp>
            <p:nvSpPr>
              <p:cNvPr id="149" name="148 Rectángulo"/>
              <p:cNvSpPr/>
              <p:nvPr/>
            </p:nvSpPr>
            <p:spPr bwMode="auto">
              <a:xfrm>
                <a:off x="4228186" y="5318150"/>
                <a:ext cx="665683" cy="387706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 w="2857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accent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150" name="149 CuadroTexto"/>
              <p:cNvSpPr txBox="1"/>
              <p:nvPr/>
            </p:nvSpPr>
            <p:spPr>
              <a:xfrm>
                <a:off x="4351896" y="5331485"/>
                <a:ext cx="447675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600" b="1" dirty="0" smtClean="0">
                    <a:solidFill>
                      <a:srgbClr val="000000"/>
                    </a:solidFill>
                    <a:latin typeface="+mj-lt"/>
                  </a:rPr>
                  <a:t>L1</a:t>
                </a:r>
                <a:endParaRPr lang="en-US" b="1" baseline="-25000" dirty="0">
                  <a:solidFill>
                    <a:srgbClr val="000000"/>
                  </a:solidFill>
                  <a:latin typeface="+mj-lt"/>
                </a:endParaRPr>
              </a:p>
            </p:txBody>
          </p:sp>
        </p:grpSp>
        <p:grpSp>
          <p:nvGrpSpPr>
            <p:cNvPr id="151" name="81 Grupo"/>
            <p:cNvGrpSpPr/>
            <p:nvPr/>
          </p:nvGrpSpPr>
          <p:grpSpPr>
            <a:xfrm>
              <a:off x="5666096" y="2329902"/>
              <a:ext cx="1023608" cy="893241"/>
              <a:chOff x="7498083" y="2911450"/>
              <a:chExt cx="822960" cy="1188720"/>
            </a:xfrm>
          </p:grpSpPr>
          <p:sp>
            <p:nvSpPr>
              <p:cNvPr id="152" name="151 Rectángulo"/>
              <p:cNvSpPr/>
              <p:nvPr/>
            </p:nvSpPr>
            <p:spPr bwMode="auto">
              <a:xfrm>
                <a:off x="7498083" y="2911450"/>
                <a:ext cx="822960" cy="1188720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44450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accent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157" name="156 CuadroTexto"/>
              <p:cNvSpPr txBox="1"/>
              <p:nvPr/>
            </p:nvSpPr>
            <p:spPr>
              <a:xfrm>
                <a:off x="7686408" y="2996717"/>
                <a:ext cx="447675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600" b="1" dirty="0" smtClean="0">
                    <a:solidFill>
                      <a:srgbClr val="000000"/>
                    </a:solidFill>
                    <a:latin typeface="+mj-lt"/>
                  </a:rPr>
                  <a:t>L2</a:t>
                </a:r>
                <a:endParaRPr lang="en-US" b="1" baseline="-25000" dirty="0">
                  <a:solidFill>
                    <a:srgbClr val="000000"/>
                  </a:solidFill>
                  <a:latin typeface="+mj-lt"/>
                </a:endParaRPr>
              </a:p>
            </p:txBody>
          </p:sp>
        </p:grpSp>
        <p:grpSp>
          <p:nvGrpSpPr>
            <p:cNvPr id="158" name="81 Grupo"/>
            <p:cNvGrpSpPr/>
            <p:nvPr/>
          </p:nvGrpSpPr>
          <p:grpSpPr>
            <a:xfrm>
              <a:off x="5666096" y="3737904"/>
              <a:ext cx="1025881" cy="1188720"/>
              <a:chOff x="7498083" y="2911450"/>
              <a:chExt cx="822960" cy="1188720"/>
            </a:xfrm>
            <a:solidFill>
              <a:schemeClr val="accent1"/>
            </a:solidFill>
          </p:grpSpPr>
          <p:sp>
            <p:nvSpPr>
              <p:cNvPr id="159" name="158 Rectángulo"/>
              <p:cNvSpPr/>
              <p:nvPr/>
            </p:nvSpPr>
            <p:spPr bwMode="auto">
              <a:xfrm>
                <a:off x="7498083" y="2911450"/>
                <a:ext cx="822960" cy="1188720"/>
              </a:xfrm>
              <a:prstGeom prst="rect">
                <a:avLst/>
              </a:prstGeom>
              <a:grpFill/>
              <a:ln w="44450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accent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160" name="159 CuadroTexto"/>
              <p:cNvSpPr txBox="1"/>
              <p:nvPr/>
            </p:nvSpPr>
            <p:spPr>
              <a:xfrm>
                <a:off x="7590266" y="2996717"/>
                <a:ext cx="696088" cy="338554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600" b="1" dirty="0" smtClean="0">
                    <a:solidFill>
                      <a:srgbClr val="000000"/>
                    </a:solidFill>
                    <a:latin typeface="+mj-lt"/>
                  </a:rPr>
                  <a:t>DRAM</a:t>
                </a:r>
                <a:endParaRPr lang="en-US" b="1" baseline="-25000" dirty="0">
                  <a:solidFill>
                    <a:srgbClr val="000000"/>
                  </a:solidFill>
                  <a:latin typeface="+mj-lt"/>
                </a:endParaRPr>
              </a:p>
            </p:txBody>
          </p:sp>
        </p:grpSp>
        <p:grpSp>
          <p:nvGrpSpPr>
            <p:cNvPr id="161" name="34 Grupo"/>
            <p:cNvGrpSpPr/>
            <p:nvPr/>
          </p:nvGrpSpPr>
          <p:grpSpPr>
            <a:xfrm>
              <a:off x="4451445" y="1241274"/>
              <a:ext cx="1105495" cy="985585"/>
              <a:chOff x="4109973" y="4614676"/>
              <a:chExt cx="899770" cy="1207008"/>
            </a:xfrm>
          </p:grpSpPr>
          <p:sp>
            <p:nvSpPr>
              <p:cNvPr id="162" name="161 Rectángulo redondeado"/>
              <p:cNvSpPr/>
              <p:nvPr/>
            </p:nvSpPr>
            <p:spPr bwMode="auto">
              <a:xfrm>
                <a:off x="4109973" y="4614676"/>
                <a:ext cx="899770" cy="1207008"/>
              </a:xfrm>
              <a:prstGeom prst="roundRect">
                <a:avLst/>
              </a:prstGeom>
              <a:solidFill>
                <a:schemeClr val="bg1">
                  <a:lumMod val="95000"/>
                </a:schemeClr>
              </a:solidFill>
              <a:ln w="44450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accent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167" name="166 CuadroTexto"/>
              <p:cNvSpPr txBox="1"/>
              <p:nvPr/>
            </p:nvSpPr>
            <p:spPr>
              <a:xfrm>
                <a:off x="4147719" y="4618545"/>
                <a:ext cx="841248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400" b="1" dirty="0" smtClean="0">
                    <a:solidFill>
                      <a:srgbClr val="000000"/>
                    </a:solidFill>
                    <a:latin typeface="+mn-lt"/>
                  </a:rPr>
                  <a:t>Core </a:t>
                </a:r>
                <a:endParaRPr lang="en-US" sz="1400" b="1" dirty="0">
                  <a:solidFill>
                    <a:srgbClr val="000000"/>
                  </a:solidFill>
                  <a:latin typeface="+mn-lt"/>
                </a:endParaRPr>
              </a:p>
            </p:txBody>
          </p:sp>
          <p:sp>
            <p:nvSpPr>
              <p:cNvPr id="172" name="171 Rectángulo"/>
              <p:cNvSpPr/>
              <p:nvPr/>
            </p:nvSpPr>
            <p:spPr bwMode="auto">
              <a:xfrm>
                <a:off x="4228186" y="5318150"/>
                <a:ext cx="665683" cy="387706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 w="2857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accent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177" name="176 CuadroTexto"/>
              <p:cNvSpPr txBox="1"/>
              <p:nvPr/>
            </p:nvSpPr>
            <p:spPr>
              <a:xfrm>
                <a:off x="4351896" y="5331485"/>
                <a:ext cx="447675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600" b="1" dirty="0" smtClean="0">
                    <a:solidFill>
                      <a:srgbClr val="000000"/>
                    </a:solidFill>
                    <a:latin typeface="+mj-lt"/>
                  </a:rPr>
                  <a:t>L1</a:t>
                </a:r>
                <a:endParaRPr lang="en-US" b="1" baseline="-25000" dirty="0">
                  <a:solidFill>
                    <a:srgbClr val="000000"/>
                  </a:solidFill>
                  <a:latin typeface="+mj-lt"/>
                </a:endParaRPr>
              </a:p>
            </p:txBody>
          </p:sp>
        </p:grpSp>
        <p:grpSp>
          <p:nvGrpSpPr>
            <p:cNvPr id="178" name="81 Grupo"/>
            <p:cNvGrpSpPr/>
            <p:nvPr/>
          </p:nvGrpSpPr>
          <p:grpSpPr>
            <a:xfrm>
              <a:off x="4492388" y="2329901"/>
              <a:ext cx="1023608" cy="893241"/>
              <a:chOff x="7498083" y="2911450"/>
              <a:chExt cx="822960" cy="1188720"/>
            </a:xfrm>
          </p:grpSpPr>
          <p:sp>
            <p:nvSpPr>
              <p:cNvPr id="179" name="178 Rectángulo"/>
              <p:cNvSpPr/>
              <p:nvPr/>
            </p:nvSpPr>
            <p:spPr bwMode="auto">
              <a:xfrm>
                <a:off x="7498083" y="2911450"/>
                <a:ext cx="822960" cy="1188720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44450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accent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180" name="179 CuadroTexto"/>
              <p:cNvSpPr txBox="1"/>
              <p:nvPr/>
            </p:nvSpPr>
            <p:spPr>
              <a:xfrm>
                <a:off x="7686408" y="2996717"/>
                <a:ext cx="447675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600" b="1" dirty="0" smtClean="0">
                    <a:solidFill>
                      <a:srgbClr val="000000"/>
                    </a:solidFill>
                    <a:latin typeface="+mj-lt"/>
                  </a:rPr>
                  <a:t>L2</a:t>
                </a:r>
                <a:endParaRPr lang="en-US" b="1" baseline="-25000" dirty="0">
                  <a:solidFill>
                    <a:srgbClr val="000000"/>
                  </a:solidFill>
                  <a:latin typeface="+mj-lt"/>
                </a:endParaRPr>
              </a:p>
            </p:txBody>
          </p:sp>
        </p:grpSp>
        <p:grpSp>
          <p:nvGrpSpPr>
            <p:cNvPr id="181" name="81 Grupo"/>
            <p:cNvGrpSpPr/>
            <p:nvPr/>
          </p:nvGrpSpPr>
          <p:grpSpPr>
            <a:xfrm>
              <a:off x="4492388" y="3737903"/>
              <a:ext cx="1025881" cy="1188720"/>
              <a:chOff x="7498083" y="2911450"/>
              <a:chExt cx="822960" cy="1188720"/>
            </a:xfrm>
            <a:solidFill>
              <a:schemeClr val="accent1"/>
            </a:solidFill>
          </p:grpSpPr>
          <p:sp>
            <p:nvSpPr>
              <p:cNvPr id="182" name="181 Rectángulo"/>
              <p:cNvSpPr/>
              <p:nvPr/>
            </p:nvSpPr>
            <p:spPr bwMode="auto">
              <a:xfrm>
                <a:off x="7498083" y="2911450"/>
                <a:ext cx="822960" cy="1188720"/>
              </a:xfrm>
              <a:prstGeom prst="rect">
                <a:avLst/>
              </a:prstGeom>
              <a:grpFill/>
              <a:ln w="44450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accent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183" name="182 CuadroTexto"/>
              <p:cNvSpPr txBox="1"/>
              <p:nvPr/>
            </p:nvSpPr>
            <p:spPr>
              <a:xfrm>
                <a:off x="7590266" y="2996717"/>
                <a:ext cx="696088" cy="338554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600" b="1" dirty="0" smtClean="0">
                    <a:solidFill>
                      <a:srgbClr val="000000"/>
                    </a:solidFill>
                    <a:latin typeface="+mj-lt"/>
                  </a:rPr>
                  <a:t>DRAM</a:t>
                </a:r>
                <a:endParaRPr lang="en-US" b="1" baseline="-25000" dirty="0">
                  <a:solidFill>
                    <a:srgbClr val="000000"/>
                  </a:solidFill>
                  <a:latin typeface="+mj-lt"/>
                </a:endParaRPr>
              </a:p>
            </p:txBody>
          </p:sp>
        </p:grpSp>
      </p:grpSp>
      <p:sp>
        <p:nvSpPr>
          <p:cNvPr id="4" name="3 Marcador de pie de página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3D-NET@DSD2013</a:t>
            </a:r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7F251F12-5459-47FB-9FAD-E2AF0618341D}" type="slidenum">
              <a:rPr lang="es-ES" smtClean="0"/>
              <a:pPr>
                <a:defRPr/>
              </a:pPr>
              <a:t>2</a:t>
            </a:fld>
            <a:endParaRPr lang="es-ES"/>
          </a:p>
        </p:txBody>
      </p:sp>
      <p:grpSp>
        <p:nvGrpSpPr>
          <p:cNvPr id="3" name="34 Grupo"/>
          <p:cNvGrpSpPr/>
          <p:nvPr/>
        </p:nvGrpSpPr>
        <p:grpSpPr>
          <a:xfrm>
            <a:off x="7942997" y="1239000"/>
            <a:ext cx="1105495" cy="985585"/>
            <a:chOff x="4109973" y="4614676"/>
            <a:chExt cx="899770" cy="1207008"/>
          </a:xfrm>
        </p:grpSpPr>
        <p:sp>
          <p:nvSpPr>
            <p:cNvPr id="113" name="112 Rectángulo redondeado"/>
            <p:cNvSpPr/>
            <p:nvPr/>
          </p:nvSpPr>
          <p:spPr bwMode="auto">
            <a:xfrm>
              <a:off x="4109973" y="4614676"/>
              <a:ext cx="899770" cy="1207008"/>
            </a:xfrm>
            <a:prstGeom prst="roundRect">
              <a:avLst/>
            </a:prstGeom>
            <a:solidFill>
              <a:schemeClr val="bg1">
                <a:lumMod val="95000"/>
              </a:schemeClr>
            </a:solidFill>
            <a:ln w="4445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accent1"/>
                </a:solidFill>
                <a:effectLst/>
                <a:latin typeface="Arial" charset="0"/>
              </a:endParaRPr>
            </a:p>
          </p:txBody>
        </p:sp>
        <p:sp>
          <p:nvSpPr>
            <p:cNvPr id="114" name="113 CuadroTexto"/>
            <p:cNvSpPr txBox="1"/>
            <p:nvPr/>
          </p:nvSpPr>
          <p:spPr>
            <a:xfrm>
              <a:off x="4147719" y="4618545"/>
              <a:ext cx="84124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b="1" dirty="0" smtClean="0">
                  <a:solidFill>
                    <a:srgbClr val="000000"/>
                  </a:solidFill>
                  <a:latin typeface="+mn-lt"/>
                </a:rPr>
                <a:t>Core </a:t>
              </a:r>
              <a:endParaRPr lang="en-US" sz="1400" b="1" dirty="0">
                <a:solidFill>
                  <a:srgbClr val="000000"/>
                </a:solidFill>
                <a:latin typeface="+mn-lt"/>
              </a:endParaRPr>
            </a:p>
          </p:txBody>
        </p:sp>
        <p:sp>
          <p:nvSpPr>
            <p:cNvPr id="115" name="114 Rectángulo"/>
            <p:cNvSpPr/>
            <p:nvPr/>
          </p:nvSpPr>
          <p:spPr bwMode="auto">
            <a:xfrm>
              <a:off x="4228186" y="5318150"/>
              <a:ext cx="665683" cy="387706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 w="2857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accent1"/>
                </a:solidFill>
                <a:effectLst/>
                <a:latin typeface="Arial" charset="0"/>
              </a:endParaRPr>
            </a:p>
          </p:txBody>
        </p:sp>
        <p:sp>
          <p:nvSpPr>
            <p:cNvPr id="116" name="115 CuadroTexto"/>
            <p:cNvSpPr txBox="1"/>
            <p:nvPr/>
          </p:nvSpPr>
          <p:spPr>
            <a:xfrm>
              <a:off x="4351896" y="5331485"/>
              <a:ext cx="447675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b="1" dirty="0" smtClean="0">
                  <a:solidFill>
                    <a:srgbClr val="000000"/>
                  </a:solidFill>
                  <a:latin typeface="+mj-lt"/>
                </a:rPr>
                <a:t>L1</a:t>
              </a:r>
              <a:endParaRPr lang="en-US" b="1" baseline="-25000" dirty="0">
                <a:solidFill>
                  <a:srgbClr val="000000"/>
                </a:solidFill>
                <a:latin typeface="+mj-lt"/>
              </a:endParaRPr>
            </a:p>
          </p:txBody>
        </p:sp>
      </p:grpSp>
      <p:grpSp>
        <p:nvGrpSpPr>
          <p:cNvPr id="13" name="81 Grupo"/>
          <p:cNvGrpSpPr/>
          <p:nvPr/>
        </p:nvGrpSpPr>
        <p:grpSpPr>
          <a:xfrm>
            <a:off x="7983940" y="2327627"/>
            <a:ext cx="1023608" cy="893241"/>
            <a:chOff x="7498083" y="2911450"/>
            <a:chExt cx="822960" cy="1188720"/>
          </a:xfrm>
        </p:grpSpPr>
        <p:sp>
          <p:nvSpPr>
            <p:cNvPr id="98" name="97 Rectángulo"/>
            <p:cNvSpPr/>
            <p:nvPr/>
          </p:nvSpPr>
          <p:spPr bwMode="auto">
            <a:xfrm>
              <a:off x="7498083" y="2911450"/>
              <a:ext cx="822960" cy="118872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4445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accent1"/>
                </a:solidFill>
                <a:effectLst/>
                <a:latin typeface="Arial" charset="0"/>
              </a:endParaRPr>
            </a:p>
          </p:txBody>
        </p:sp>
        <p:sp>
          <p:nvSpPr>
            <p:cNvPr id="99" name="98 CuadroTexto"/>
            <p:cNvSpPr txBox="1"/>
            <p:nvPr/>
          </p:nvSpPr>
          <p:spPr>
            <a:xfrm>
              <a:off x="7686408" y="2996717"/>
              <a:ext cx="447675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b="1" dirty="0" smtClean="0">
                  <a:solidFill>
                    <a:srgbClr val="000000"/>
                  </a:solidFill>
                  <a:latin typeface="+mj-lt"/>
                </a:rPr>
                <a:t>L2</a:t>
              </a:r>
              <a:endParaRPr lang="en-US" b="1" baseline="-25000" dirty="0">
                <a:solidFill>
                  <a:srgbClr val="000000"/>
                </a:solidFill>
                <a:latin typeface="+mj-lt"/>
              </a:endParaRPr>
            </a:p>
          </p:txBody>
        </p:sp>
      </p:grpSp>
      <p:grpSp>
        <p:nvGrpSpPr>
          <p:cNvPr id="100" name="81 Grupo"/>
          <p:cNvGrpSpPr/>
          <p:nvPr/>
        </p:nvGrpSpPr>
        <p:grpSpPr>
          <a:xfrm>
            <a:off x="7983940" y="3735629"/>
            <a:ext cx="1025881" cy="1188720"/>
            <a:chOff x="7498083" y="2911450"/>
            <a:chExt cx="822960" cy="1188720"/>
          </a:xfrm>
          <a:solidFill>
            <a:schemeClr val="accent1"/>
          </a:solidFill>
        </p:grpSpPr>
        <p:sp>
          <p:nvSpPr>
            <p:cNvPr id="101" name="100 Rectángulo"/>
            <p:cNvSpPr/>
            <p:nvPr/>
          </p:nvSpPr>
          <p:spPr bwMode="auto">
            <a:xfrm>
              <a:off x="7498083" y="2911450"/>
              <a:ext cx="822960" cy="1188720"/>
            </a:xfrm>
            <a:prstGeom prst="rect">
              <a:avLst/>
            </a:prstGeom>
            <a:grpFill/>
            <a:ln w="4445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accent1"/>
                </a:solidFill>
                <a:effectLst/>
                <a:latin typeface="Arial" charset="0"/>
              </a:endParaRPr>
            </a:p>
          </p:txBody>
        </p:sp>
        <p:sp>
          <p:nvSpPr>
            <p:cNvPr id="102" name="101 CuadroTexto"/>
            <p:cNvSpPr txBox="1"/>
            <p:nvPr/>
          </p:nvSpPr>
          <p:spPr>
            <a:xfrm>
              <a:off x="7590266" y="2996717"/>
              <a:ext cx="696088" cy="338554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b="1" dirty="0" smtClean="0">
                  <a:solidFill>
                    <a:srgbClr val="000000"/>
                  </a:solidFill>
                  <a:latin typeface="+mj-lt"/>
                </a:rPr>
                <a:t>DRAM</a:t>
              </a:r>
              <a:endParaRPr lang="en-US" b="1" baseline="-25000" dirty="0">
                <a:solidFill>
                  <a:srgbClr val="000000"/>
                </a:solidFill>
                <a:latin typeface="+mj-lt"/>
              </a:endParaRPr>
            </a:p>
          </p:txBody>
        </p:sp>
      </p:grpSp>
      <p:pic>
        <p:nvPicPr>
          <p:cNvPr id="1027" name="Picture 3" descr="C:\Documents and Settings\Administrador\Configuración local\Archivos temporales de Internet\Content.IE5\E10D1091\MC900252221[1].wmf"/>
          <p:cNvPicPr>
            <a:picLocks noChangeAspect="1" noChangeArrowheads="1"/>
          </p:cNvPicPr>
          <p:nvPr/>
        </p:nvPicPr>
        <p:blipFill>
          <a:blip r:embed="rId4" cstate="print">
            <a:grayscl/>
          </a:blip>
          <a:srcRect/>
          <a:stretch>
            <a:fillRect/>
          </a:stretch>
        </p:blipFill>
        <p:spPr bwMode="auto">
          <a:xfrm>
            <a:off x="8147307" y="3020471"/>
            <a:ext cx="804001" cy="896425"/>
          </a:xfrm>
          <a:prstGeom prst="rect">
            <a:avLst/>
          </a:prstGeom>
          <a:noFill/>
        </p:spPr>
      </p:pic>
      <p:sp>
        <p:nvSpPr>
          <p:cNvPr id="103" name="2 Marcador de contenido" descr="Rectangle: Click to edit Master text styles&#10;Second level&#10;Third level&#10;Fourth level&#10;Fifth level"/>
          <p:cNvSpPr>
            <a:spLocks noGrp="1"/>
          </p:cNvSpPr>
          <p:nvPr>
            <p:ph sz="half" idx="1"/>
          </p:nvPr>
        </p:nvSpPr>
        <p:spPr>
          <a:xfrm>
            <a:off x="0" y="1131126"/>
            <a:ext cx="4517409" cy="2007859"/>
          </a:xfrm>
        </p:spPr>
        <p:txBody>
          <a:bodyPr>
            <a:noAutofit/>
          </a:bodyPr>
          <a:lstStyle/>
          <a:p>
            <a:r>
              <a:rPr lang="en-US" sz="2800" b="1" dirty="0" smtClean="0"/>
              <a:t>The Memory Wall</a:t>
            </a:r>
          </a:p>
          <a:p>
            <a:pPr lvl="1"/>
            <a:r>
              <a:rPr lang="en-US" b="1" dirty="0" smtClean="0"/>
              <a:t>Processor speed improvement largely exceeds DRAM.</a:t>
            </a:r>
          </a:p>
          <a:p>
            <a:pPr lvl="1"/>
            <a:r>
              <a:rPr lang="en-US" b="1" dirty="0" smtClean="0"/>
              <a:t>Larger Latencies to access data at main memory.</a:t>
            </a:r>
          </a:p>
        </p:txBody>
      </p:sp>
      <p:pic>
        <p:nvPicPr>
          <p:cNvPr id="104" name="103 Imagen" descr="mem-proc.jpg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487608" y="3143421"/>
            <a:ext cx="6100547" cy="3385804"/>
          </a:xfrm>
          <a:prstGeom prst="rect">
            <a:avLst/>
          </a:prstGeom>
        </p:spPr>
      </p:pic>
      <p:sp>
        <p:nvSpPr>
          <p:cNvPr id="185" name="2 Marcador de contenido" descr="Rectangle: Click to edit Master text styles&#10;Second level&#10;Third level&#10;Fourth level&#10;Fifth level"/>
          <p:cNvSpPr txBox="1">
            <a:spLocks/>
          </p:cNvSpPr>
          <p:nvPr/>
        </p:nvSpPr>
        <p:spPr bwMode="ltGray">
          <a:xfrm>
            <a:off x="2272" y="3412614"/>
            <a:ext cx="4517409" cy="20078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30305"/>
              </a:buClr>
              <a:buSzTx/>
              <a:buFontTx/>
              <a:buChar char="•"/>
              <a:tabLst/>
              <a:defRPr/>
            </a:pPr>
            <a:r>
              <a:rPr kumimoji="0" 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030305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New Problem: BW Wall</a:t>
            </a:r>
          </a:p>
          <a:p>
            <a:pPr marL="742950" marR="0" lvl="1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30305"/>
              </a:buClr>
              <a:buSzTx/>
              <a:buFontTx/>
              <a:buChar char="•"/>
              <a:tabLst/>
              <a:defRPr/>
            </a:pPr>
            <a:r>
              <a:rPr kumimoji="0" lang="en-US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030305"/>
                </a:solidFill>
                <a:effectLst/>
                <a:uLnTx/>
                <a:uFillTx/>
                <a:latin typeface="Calibri" pitchFamily="34" charset="0"/>
              </a:rPr>
              <a:t>Core count increases</a:t>
            </a:r>
            <a:r>
              <a:rPr kumimoji="0" lang="en-US" sz="2000" b="1" i="0" u="none" strike="noStrike" kern="0" cap="none" spc="0" normalizeH="0" noProof="0" dirty="0" smtClean="0">
                <a:ln>
                  <a:noFill/>
                </a:ln>
                <a:solidFill>
                  <a:srgbClr val="030305"/>
                </a:solidFill>
                <a:effectLst/>
                <a:uLnTx/>
                <a:uFillTx/>
                <a:latin typeface="Calibri" pitchFamily="34" charset="0"/>
              </a:rPr>
              <a:t> faster than I/O Bandwidth (pin &amp; power)</a:t>
            </a:r>
          </a:p>
          <a:p>
            <a:pPr marL="742950" marR="0" lvl="1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30305"/>
              </a:buClr>
              <a:buSzTx/>
              <a:buFontTx/>
              <a:buChar char="•"/>
              <a:tabLst/>
              <a:defRPr/>
            </a:pPr>
            <a:r>
              <a:rPr lang="en-US" sz="2000" b="1" kern="0" baseline="0" dirty="0" smtClean="0">
                <a:solidFill>
                  <a:srgbClr val="030305"/>
                </a:solidFill>
                <a:latin typeface="Calibri" pitchFamily="34" charset="0"/>
              </a:rPr>
              <a:t>Off-Chip</a:t>
            </a:r>
            <a:r>
              <a:rPr lang="en-US" sz="2000" b="1" kern="0" dirty="0" smtClean="0">
                <a:solidFill>
                  <a:srgbClr val="030305"/>
                </a:solidFill>
                <a:latin typeface="Calibri" pitchFamily="34" charset="0"/>
              </a:rPr>
              <a:t> BW scarce resource</a:t>
            </a:r>
          </a:p>
          <a:p>
            <a:pPr marL="742950" marR="0" lvl="1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30305"/>
              </a:buClr>
              <a:buSzTx/>
              <a:buFontTx/>
              <a:buChar char="•"/>
              <a:tabLst/>
              <a:defRPr/>
            </a:pPr>
            <a:r>
              <a:rPr kumimoji="0" lang="en-US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030305"/>
                </a:solidFill>
                <a:effectLst/>
                <a:uLnTx/>
                <a:uFillTx/>
                <a:latin typeface="Calibri" pitchFamily="34" charset="0"/>
              </a:rPr>
              <a:t>Contention</a:t>
            </a:r>
            <a:r>
              <a:rPr kumimoji="0" lang="en-US" sz="2000" b="1" i="0" u="none" strike="noStrike" kern="0" cap="none" spc="0" normalizeH="0" noProof="0" dirty="0" smtClean="0">
                <a:ln>
                  <a:noFill/>
                </a:ln>
                <a:solidFill>
                  <a:srgbClr val="030305"/>
                </a:solidFill>
                <a:effectLst/>
                <a:uLnTx/>
                <a:uFillTx/>
                <a:latin typeface="Calibri" pitchFamily="34" charset="0"/>
              </a:rPr>
              <a:t> increases latency</a:t>
            </a:r>
          </a:p>
          <a:p>
            <a:pPr marL="742950" marR="0" lvl="1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30305"/>
              </a:buClr>
              <a:buSzTx/>
              <a:buFontTx/>
              <a:buChar char="•"/>
              <a:tabLst/>
              <a:defRPr/>
            </a:pPr>
            <a:endParaRPr kumimoji="0" lang="en-US" sz="2000" b="1" i="0" u="none" strike="noStrike" kern="0" cap="none" spc="0" normalizeH="0" baseline="0" noProof="0" dirty="0" smtClean="0">
              <a:ln>
                <a:noFill/>
              </a:ln>
              <a:solidFill>
                <a:srgbClr val="030305"/>
              </a:solidFill>
              <a:effectLst/>
              <a:uLnTx/>
              <a:uFillTx/>
              <a:latin typeface="Calibri" pitchFamily="34" charset="0"/>
            </a:endParaRPr>
          </a:p>
        </p:txBody>
      </p:sp>
      <p:sp>
        <p:nvSpPr>
          <p:cNvPr id="186" name="185 CuadroTexto"/>
          <p:cNvSpPr txBox="1"/>
          <p:nvPr/>
        </p:nvSpPr>
        <p:spPr>
          <a:xfrm>
            <a:off x="1692323" y="5595582"/>
            <a:ext cx="6646459" cy="523220"/>
          </a:xfrm>
          <a:prstGeom prst="rect">
            <a:avLst/>
          </a:prstGeom>
          <a:solidFill>
            <a:srgbClr val="FFB9B9"/>
          </a:solidFill>
          <a:ln w="5080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000000"/>
                </a:solidFill>
                <a:latin typeface="Calibri" pitchFamily="34" charset="0"/>
              </a:rPr>
              <a:t>Must Increase On-Chip Storage Capacity</a:t>
            </a:r>
            <a:endParaRPr lang="en-US" sz="2800" b="1" dirty="0">
              <a:solidFill>
                <a:srgbClr val="000000"/>
              </a:solidFill>
              <a:latin typeface="Calibri" pitchFamily="34" charset="0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" dur="1000" fill="hold"/>
                                        <p:tgtEl>
                                          <p:spTgt spid="1027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  <p:par>
                                <p:cTn id="10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8.51064E-7 L -0.18438 8.51064E-7 " pathEditMode="relative" rAng="0" ptsTypes="AA">
                                      <p:cBhvr>
                                        <p:cTn id="11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2" y="0"/>
                                    </p:animMotion>
                                  </p:childTnLst>
                                </p:cTn>
                              </p:par>
                              <p:par>
                                <p:cTn id="12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4" dur="500"/>
                                        <p:tgtEl>
                                          <p:spTgt spid="1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1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5" grpId="0"/>
      <p:bldP spid="186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7F251F12-5459-47FB-9FAD-E2AF0618341D}" type="slidenum">
              <a:rPr lang="es-ES" smtClean="0"/>
              <a:pPr>
                <a:defRPr/>
              </a:pPr>
              <a:t>20</a:t>
            </a:fld>
            <a:endParaRPr lang="es-ES"/>
          </a:p>
        </p:txBody>
      </p:sp>
      <p:sp>
        <p:nvSpPr>
          <p:cNvPr id="6" name="Text Box 9"/>
          <p:cNvSpPr txBox="1">
            <a:spLocks noChangeArrowheads="1"/>
          </p:cNvSpPr>
          <p:nvPr/>
        </p:nvSpPr>
        <p:spPr bwMode="auto">
          <a:xfrm>
            <a:off x="157163" y="107950"/>
            <a:ext cx="8923337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000" b="1" dirty="0" smtClean="0">
                <a:solidFill>
                  <a:schemeClr val="bg2"/>
                </a:solidFill>
                <a:latin typeface="Calibri" pitchFamily="34" charset="0"/>
              </a:rPr>
              <a:t>Evaluation (All Together)</a:t>
            </a:r>
            <a:endParaRPr lang="en-US" sz="4400" b="1" dirty="0">
              <a:solidFill>
                <a:schemeClr val="bg2"/>
              </a:solidFill>
              <a:latin typeface="Calibri" pitchFamily="34" charset="0"/>
            </a:endParaRPr>
          </a:p>
        </p:txBody>
      </p:sp>
      <p:sp>
        <p:nvSpPr>
          <p:cNvPr id="26" name="4 Marcador de pie de página"/>
          <p:cNvSpPr>
            <a:spLocks noGrp="1"/>
          </p:cNvSpPr>
          <p:nvPr>
            <p:ph type="ftr" sz="quarter" idx="4294967295"/>
          </p:nvPr>
        </p:nvSpPr>
        <p:spPr>
          <a:xfrm>
            <a:off x="304800" y="6400800"/>
            <a:ext cx="5715000" cy="304800"/>
          </a:xfrm>
        </p:spPr>
        <p:txBody>
          <a:bodyPr/>
          <a:lstStyle/>
          <a:p>
            <a:pPr>
              <a:defRPr/>
            </a:pPr>
            <a:r>
              <a:rPr lang="en-US" smtClean="0"/>
              <a:t>3D-NET@DSD2013</a:t>
            </a:r>
            <a:endParaRPr lang="es-ES" dirty="0"/>
          </a:p>
        </p:txBody>
      </p:sp>
      <p:sp>
        <p:nvSpPr>
          <p:cNvPr id="2200" name="Rectangle 15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289" name="288 Gráfico"/>
          <p:cNvGraphicFramePr/>
          <p:nvPr/>
        </p:nvGraphicFramePr>
        <p:xfrm>
          <a:off x="313900" y="1382587"/>
          <a:ext cx="8570794" cy="451324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 descr="Rectangle: Click to edit Master text styles&#10;Second level&#10;Third level&#10;Fourth level&#10;Fifth level"/>
          <p:cNvSpPr>
            <a:spLocks noGrp="1"/>
          </p:cNvSpPr>
          <p:nvPr>
            <p:ph sz="half" idx="1"/>
          </p:nvPr>
        </p:nvSpPr>
        <p:spPr>
          <a:xfrm>
            <a:off x="304800" y="1143000"/>
            <a:ext cx="8620125" cy="5105400"/>
          </a:xfrm>
        </p:spPr>
        <p:txBody>
          <a:bodyPr>
            <a:normAutofit fontScale="77500" lnSpcReduction="20000"/>
          </a:bodyPr>
          <a:lstStyle/>
          <a:p>
            <a:pPr>
              <a:lnSpc>
                <a:spcPct val="150000"/>
              </a:lnSpc>
            </a:pPr>
            <a:r>
              <a:rPr lang="en-US" sz="3600" b="1" dirty="0" smtClean="0">
                <a:solidFill>
                  <a:schemeClr val="bg1">
                    <a:lumMod val="75000"/>
                  </a:schemeClr>
                </a:solidFill>
              </a:rPr>
              <a:t>Motivation</a:t>
            </a:r>
          </a:p>
          <a:p>
            <a:pPr>
              <a:lnSpc>
                <a:spcPct val="150000"/>
              </a:lnSpc>
            </a:pPr>
            <a:r>
              <a:rPr lang="en-US" sz="3600" b="1" dirty="0" smtClean="0">
                <a:solidFill>
                  <a:schemeClr val="bg1">
                    <a:lumMod val="85000"/>
                  </a:schemeClr>
                </a:solidFill>
              </a:rPr>
              <a:t>Introduction</a:t>
            </a:r>
          </a:p>
          <a:p>
            <a:pPr lvl="1">
              <a:lnSpc>
                <a:spcPct val="120000"/>
              </a:lnSpc>
              <a:spcBef>
                <a:spcPts val="0"/>
              </a:spcBef>
            </a:pPr>
            <a:r>
              <a:rPr lang="en-US" sz="2900" b="1" dirty="0" smtClean="0">
                <a:solidFill>
                  <a:schemeClr val="bg1">
                    <a:lumMod val="85000"/>
                  </a:schemeClr>
                </a:solidFill>
              </a:rPr>
              <a:t>Broadcast-Based Coherence</a:t>
            </a:r>
          </a:p>
          <a:p>
            <a:pPr lvl="1">
              <a:lnSpc>
                <a:spcPct val="120000"/>
              </a:lnSpc>
              <a:spcBef>
                <a:spcPts val="0"/>
              </a:spcBef>
            </a:pPr>
            <a:r>
              <a:rPr lang="en-US" sz="2900" b="1" dirty="0" smtClean="0">
                <a:solidFill>
                  <a:schemeClr val="bg1">
                    <a:lumMod val="85000"/>
                  </a:schemeClr>
                </a:solidFill>
              </a:rPr>
              <a:t>3d stacking – Coherence – Network interaction</a:t>
            </a:r>
            <a:endParaRPr lang="en-US" sz="3200" b="1" dirty="0" smtClean="0">
              <a:solidFill>
                <a:schemeClr val="bg1">
                  <a:lumMod val="85000"/>
                </a:schemeClr>
              </a:solidFill>
            </a:endParaRPr>
          </a:p>
          <a:p>
            <a:pPr>
              <a:lnSpc>
                <a:spcPct val="150000"/>
              </a:lnSpc>
            </a:pPr>
            <a:r>
              <a:rPr lang="en-US" sz="3600" b="1" dirty="0" err="1" smtClean="0">
                <a:solidFill>
                  <a:schemeClr val="bg1">
                    <a:lumMod val="85000"/>
                  </a:schemeClr>
                </a:solidFill>
              </a:rPr>
              <a:t>NoC</a:t>
            </a:r>
            <a:r>
              <a:rPr lang="en-US" sz="3600" b="1" dirty="0" smtClean="0">
                <a:solidFill>
                  <a:schemeClr val="bg1">
                    <a:lumMod val="85000"/>
                  </a:schemeClr>
                </a:solidFill>
              </a:rPr>
              <a:t> Support</a:t>
            </a:r>
          </a:p>
          <a:p>
            <a:pPr lvl="1">
              <a:spcBef>
                <a:spcPts val="0"/>
              </a:spcBef>
            </a:pPr>
            <a:r>
              <a:rPr lang="en-US" sz="2800" b="1" dirty="0" smtClean="0">
                <a:solidFill>
                  <a:schemeClr val="bg1">
                    <a:lumMod val="85000"/>
                  </a:schemeClr>
                </a:solidFill>
              </a:rPr>
              <a:t>Class-Aware Routing</a:t>
            </a:r>
          </a:p>
          <a:p>
            <a:pPr lvl="1">
              <a:spcBef>
                <a:spcPts val="0"/>
              </a:spcBef>
            </a:pPr>
            <a:r>
              <a:rPr lang="en-US" sz="2800" b="1" dirty="0" smtClean="0">
                <a:solidFill>
                  <a:schemeClr val="bg1">
                    <a:lumMod val="85000"/>
                  </a:schemeClr>
                </a:solidFill>
              </a:rPr>
              <a:t>Congestion-Aware </a:t>
            </a:r>
            <a:r>
              <a:rPr lang="en-US" sz="2800" b="1" dirty="0" err="1" smtClean="0">
                <a:solidFill>
                  <a:schemeClr val="bg1">
                    <a:lumMod val="85000"/>
                  </a:schemeClr>
                </a:solidFill>
              </a:rPr>
              <a:t>Missrouting</a:t>
            </a:r>
            <a:endParaRPr lang="en-US" sz="2800" b="1" dirty="0" smtClean="0">
              <a:solidFill>
                <a:schemeClr val="bg1">
                  <a:lumMod val="85000"/>
                </a:schemeClr>
              </a:solidFill>
            </a:endParaRPr>
          </a:p>
          <a:p>
            <a:pPr lvl="1">
              <a:spcBef>
                <a:spcPts val="0"/>
              </a:spcBef>
            </a:pPr>
            <a:r>
              <a:rPr lang="en-US" sz="2800" b="1" dirty="0" smtClean="0">
                <a:solidFill>
                  <a:schemeClr val="bg1">
                    <a:lumMod val="85000"/>
                  </a:schemeClr>
                </a:solidFill>
              </a:rPr>
              <a:t>Deadlock Avoidance</a:t>
            </a:r>
          </a:p>
          <a:p>
            <a:pPr lvl="1">
              <a:spcBef>
                <a:spcPts val="0"/>
              </a:spcBef>
            </a:pPr>
            <a:r>
              <a:rPr lang="en-US" sz="2800" b="1" dirty="0" smtClean="0">
                <a:solidFill>
                  <a:schemeClr val="bg1">
                    <a:lumMod val="85000"/>
                  </a:schemeClr>
                </a:solidFill>
              </a:rPr>
              <a:t>Critical Flit First</a:t>
            </a:r>
          </a:p>
          <a:p>
            <a:pPr>
              <a:lnSpc>
                <a:spcPct val="150000"/>
              </a:lnSpc>
            </a:pPr>
            <a:r>
              <a:rPr lang="en-US" sz="3600" b="1" dirty="0" smtClean="0">
                <a:solidFill>
                  <a:schemeClr val="bg1">
                    <a:lumMod val="85000"/>
                  </a:schemeClr>
                </a:solidFill>
              </a:rPr>
              <a:t>Evaluation</a:t>
            </a:r>
          </a:p>
          <a:p>
            <a:pPr>
              <a:lnSpc>
                <a:spcPct val="150000"/>
              </a:lnSpc>
            </a:pPr>
            <a:r>
              <a:rPr lang="en-US" sz="3600" b="1" dirty="0" smtClean="0">
                <a:solidFill>
                  <a:srgbClr val="000000"/>
                </a:solidFill>
              </a:rPr>
              <a:t>Conclusions &amp; Future work</a:t>
            </a:r>
          </a:p>
          <a:p>
            <a:pPr>
              <a:lnSpc>
                <a:spcPct val="90000"/>
              </a:lnSpc>
            </a:pPr>
            <a:endParaRPr lang="en-US" dirty="0" smtClean="0"/>
          </a:p>
          <a:p>
            <a:pPr lvl="1">
              <a:lnSpc>
                <a:spcPct val="90000"/>
              </a:lnSpc>
            </a:pPr>
            <a:endParaRPr lang="en-US" dirty="0" smtClean="0"/>
          </a:p>
          <a:p>
            <a:pPr lvl="1">
              <a:lnSpc>
                <a:spcPct val="90000"/>
              </a:lnSpc>
            </a:pPr>
            <a:endParaRPr lang="en-US" dirty="0" smtClean="0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1"/>
          </p:nvPr>
        </p:nvSpPr>
        <p:spPr>
          <a:xfrm>
            <a:off x="6553200" y="6400800"/>
            <a:ext cx="1577926" cy="304800"/>
          </a:xfrm>
        </p:spPr>
        <p:txBody>
          <a:bodyPr/>
          <a:lstStyle/>
          <a:p>
            <a:pPr>
              <a:defRPr/>
            </a:pPr>
            <a:fld id="{931943EE-988D-4546-9720-D9BB483CA6A3}" type="slidenum">
              <a:rPr lang="es-ES"/>
              <a:pPr>
                <a:defRPr/>
              </a:pPr>
              <a:t>21</a:t>
            </a:fld>
            <a:endParaRPr lang="es-ES"/>
          </a:p>
        </p:txBody>
      </p:sp>
      <p:sp>
        <p:nvSpPr>
          <p:cNvPr id="17417" name="Text Box 9"/>
          <p:cNvSpPr txBox="1">
            <a:spLocks noChangeArrowheads="1"/>
          </p:cNvSpPr>
          <p:nvPr/>
        </p:nvSpPr>
        <p:spPr bwMode="auto">
          <a:xfrm>
            <a:off x="157163" y="107950"/>
            <a:ext cx="8923337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400" b="1" dirty="0">
                <a:solidFill>
                  <a:schemeClr val="bg2"/>
                </a:solidFill>
                <a:latin typeface="Calibri" pitchFamily="34" charset="0"/>
              </a:rPr>
              <a:t>Outline</a:t>
            </a:r>
          </a:p>
        </p:txBody>
      </p:sp>
      <p:sp>
        <p:nvSpPr>
          <p:cNvPr id="7" name="4 Marcador de pie de página"/>
          <p:cNvSpPr>
            <a:spLocks noGrp="1"/>
          </p:cNvSpPr>
          <p:nvPr>
            <p:ph type="ftr" sz="quarter" idx="4294967295"/>
          </p:nvPr>
        </p:nvSpPr>
        <p:spPr>
          <a:xfrm>
            <a:off x="304800" y="6400800"/>
            <a:ext cx="5715000" cy="304800"/>
          </a:xfrm>
        </p:spPr>
        <p:txBody>
          <a:bodyPr/>
          <a:lstStyle/>
          <a:p>
            <a:pPr>
              <a:defRPr/>
            </a:pPr>
            <a:r>
              <a:rPr lang="en-US" smtClean="0"/>
              <a:t>3D-NET@DSD2013</a:t>
            </a:r>
            <a:endParaRPr lang="es-ES" dirty="0"/>
          </a:p>
        </p:txBody>
      </p:sp>
    </p:spTree>
  </p:cSld>
  <p:clrMapOvr>
    <a:masterClrMapping/>
  </p:clrMapOvr>
  <p:transition advTm="53186"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 descr="Rectangle: Click to edit Master text styles&#10;Second level&#10;Third level&#10;Fourth level&#10;Fifth level"/>
          <p:cNvSpPr>
            <a:spLocks noGrp="1"/>
          </p:cNvSpPr>
          <p:nvPr>
            <p:ph sz="half" idx="1"/>
          </p:nvPr>
        </p:nvSpPr>
        <p:spPr>
          <a:xfrm>
            <a:off x="304800" y="1143000"/>
            <a:ext cx="8620125" cy="51054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The study of Network, 3D organization and Traffic structure (coherence protocol) can significantly improve CMP performance.</a:t>
            </a:r>
          </a:p>
          <a:p>
            <a:r>
              <a:rPr lang="en-US" dirty="0" smtClean="0"/>
              <a:t>Small but smart router modifications can provide improvements with minimal HW overhead (energy &amp; area).</a:t>
            </a:r>
          </a:p>
          <a:p>
            <a:endParaRPr lang="en-US" dirty="0" smtClean="0"/>
          </a:p>
          <a:p>
            <a:r>
              <a:rPr lang="en-US" dirty="0" smtClean="0"/>
              <a:t>Adaptive routing policies could help to improve present results even more.</a:t>
            </a:r>
          </a:p>
          <a:p>
            <a:r>
              <a:rPr lang="en-US" dirty="0" smtClean="0"/>
              <a:t>Routing strategies with a target different to performance (Temperature?) could also be interesting.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1"/>
          </p:nvPr>
        </p:nvSpPr>
        <p:spPr>
          <a:xfrm>
            <a:off x="6553200" y="6400800"/>
            <a:ext cx="1577926" cy="304800"/>
          </a:xfrm>
        </p:spPr>
        <p:txBody>
          <a:bodyPr/>
          <a:lstStyle/>
          <a:p>
            <a:pPr>
              <a:defRPr/>
            </a:pPr>
            <a:fld id="{931943EE-988D-4546-9720-D9BB483CA6A3}" type="slidenum">
              <a:rPr lang="es-ES"/>
              <a:pPr>
                <a:defRPr/>
              </a:pPr>
              <a:t>22</a:t>
            </a:fld>
            <a:endParaRPr lang="es-ES"/>
          </a:p>
        </p:txBody>
      </p:sp>
      <p:sp>
        <p:nvSpPr>
          <p:cNvPr id="17417" name="Text Box 9"/>
          <p:cNvSpPr txBox="1">
            <a:spLocks noChangeArrowheads="1"/>
          </p:cNvSpPr>
          <p:nvPr/>
        </p:nvSpPr>
        <p:spPr bwMode="auto">
          <a:xfrm>
            <a:off x="157163" y="107950"/>
            <a:ext cx="8923337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400" b="1" dirty="0" smtClean="0">
                <a:solidFill>
                  <a:schemeClr val="bg2"/>
                </a:solidFill>
                <a:latin typeface="Calibri" pitchFamily="34" charset="0"/>
              </a:rPr>
              <a:t>Conclusions &amp; Future work</a:t>
            </a:r>
            <a:endParaRPr lang="en-US" sz="4400" b="1" dirty="0">
              <a:solidFill>
                <a:schemeClr val="bg2"/>
              </a:solidFill>
              <a:latin typeface="Calibri" pitchFamily="34" charset="0"/>
            </a:endParaRPr>
          </a:p>
        </p:txBody>
      </p:sp>
      <p:sp>
        <p:nvSpPr>
          <p:cNvPr id="7" name="4 Marcador de pie de página"/>
          <p:cNvSpPr>
            <a:spLocks noGrp="1"/>
          </p:cNvSpPr>
          <p:nvPr>
            <p:ph type="ftr" sz="quarter" idx="4294967295"/>
          </p:nvPr>
        </p:nvSpPr>
        <p:spPr>
          <a:xfrm>
            <a:off x="304800" y="6400800"/>
            <a:ext cx="5715000" cy="304800"/>
          </a:xfrm>
        </p:spPr>
        <p:txBody>
          <a:bodyPr/>
          <a:lstStyle/>
          <a:p>
            <a:pPr>
              <a:defRPr/>
            </a:pPr>
            <a:r>
              <a:rPr lang="en-US" smtClean="0"/>
              <a:t>3D-NET@DSD2013</a:t>
            </a:r>
            <a:endParaRPr lang="es-ES" dirty="0"/>
          </a:p>
        </p:txBody>
      </p:sp>
    </p:spTree>
  </p:cSld>
  <p:clrMapOvr>
    <a:masterClrMapping/>
  </p:clrMapOvr>
  <p:transition advTm="53186"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11"/>
          </p:nvPr>
        </p:nvSpPr>
        <p:spPr>
          <a:xfrm>
            <a:off x="6553200" y="6400800"/>
            <a:ext cx="1577926" cy="304800"/>
          </a:xfrm>
        </p:spPr>
        <p:txBody>
          <a:bodyPr/>
          <a:lstStyle/>
          <a:p>
            <a:pPr>
              <a:defRPr/>
            </a:pPr>
            <a:fld id="{931943EE-988D-4546-9720-D9BB483CA6A3}" type="slidenum">
              <a:rPr lang="es-ES"/>
              <a:pPr>
                <a:defRPr/>
              </a:pPr>
              <a:t>23</a:t>
            </a:fld>
            <a:endParaRPr lang="es-ES"/>
          </a:p>
        </p:txBody>
      </p:sp>
      <p:sp>
        <p:nvSpPr>
          <p:cNvPr id="17417" name="Text Box 9"/>
          <p:cNvSpPr txBox="1">
            <a:spLocks noChangeArrowheads="1"/>
          </p:cNvSpPr>
          <p:nvPr/>
        </p:nvSpPr>
        <p:spPr bwMode="auto">
          <a:xfrm>
            <a:off x="220663" y="3171784"/>
            <a:ext cx="8923337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6000" b="1" dirty="0" smtClean="0">
                <a:solidFill>
                  <a:schemeClr val="tx1">
                    <a:lumMod val="60000"/>
                    <a:lumOff val="40000"/>
                  </a:schemeClr>
                </a:solidFill>
                <a:latin typeface="Calibri" pitchFamily="34" charset="0"/>
              </a:rPr>
              <a:t>Thanks for your attention</a:t>
            </a:r>
            <a:endParaRPr lang="en-US" sz="6000" b="1" dirty="0">
              <a:solidFill>
                <a:schemeClr val="tx1">
                  <a:lumMod val="60000"/>
                  <a:lumOff val="40000"/>
                </a:schemeClr>
              </a:solidFill>
              <a:latin typeface="Calibri" pitchFamily="34" charset="0"/>
            </a:endParaRPr>
          </a:p>
        </p:txBody>
      </p:sp>
      <p:sp>
        <p:nvSpPr>
          <p:cNvPr id="7" name="4 Marcador de pie de página"/>
          <p:cNvSpPr>
            <a:spLocks noGrp="1"/>
          </p:cNvSpPr>
          <p:nvPr>
            <p:ph type="ftr" sz="quarter" idx="4294967295"/>
          </p:nvPr>
        </p:nvSpPr>
        <p:spPr>
          <a:xfrm>
            <a:off x="304800" y="6400800"/>
            <a:ext cx="5715000" cy="304800"/>
          </a:xfrm>
        </p:spPr>
        <p:txBody>
          <a:bodyPr/>
          <a:lstStyle/>
          <a:p>
            <a:pPr>
              <a:defRPr/>
            </a:pPr>
            <a:r>
              <a:rPr lang="en-US" smtClean="0"/>
              <a:t>3D-NET@DSD2013</a:t>
            </a:r>
            <a:endParaRPr lang="es-ES" dirty="0"/>
          </a:p>
        </p:txBody>
      </p:sp>
    </p:spTree>
  </p:cSld>
  <p:clrMapOvr>
    <a:masterClrMapping/>
  </p:clrMapOvr>
  <p:transition advTm="53186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21 Grupo"/>
          <p:cNvGrpSpPr/>
          <p:nvPr/>
        </p:nvGrpSpPr>
        <p:grpSpPr>
          <a:xfrm>
            <a:off x="3507473" y="1082717"/>
            <a:ext cx="2067653" cy="1578594"/>
            <a:chOff x="5767339" y="1874290"/>
            <a:chExt cx="2639682" cy="2015322"/>
          </a:xfrm>
        </p:grpSpPr>
        <p:sp>
          <p:nvSpPr>
            <p:cNvPr id="14" name="13 Rectángulo"/>
            <p:cNvSpPr/>
            <p:nvPr/>
          </p:nvSpPr>
          <p:spPr>
            <a:xfrm>
              <a:off x="5793474" y="1874290"/>
              <a:ext cx="1371600" cy="1828800"/>
            </a:xfrm>
            <a:prstGeom prst="rect">
              <a:avLst/>
            </a:prstGeom>
            <a:solidFill>
              <a:srgbClr val="9BBB59">
                <a:lumMod val="40000"/>
                <a:lumOff val="60000"/>
              </a:srgbClr>
            </a:solidFill>
            <a:ln w="25400" cap="flat" cmpd="sng" algn="ctr">
              <a:solidFill>
                <a:srgbClr val="4F81BD">
                  <a:shade val="50000"/>
                </a:srgbClr>
              </a:solidFill>
              <a:prstDash val="solid"/>
            </a:ln>
            <a:effectLst/>
            <a:scene3d>
              <a:camera prst="isometricOffAxis2Top"/>
              <a:lightRig rig="balanced" dir="t"/>
            </a:scene3d>
            <a:sp3d extrusionH="76200" contourW="12700" prstMaterial="plastic">
              <a:bevelT/>
              <a:extrusionClr>
                <a:srgbClr val="9BBB59">
                  <a:lumMod val="40000"/>
                  <a:lumOff val="60000"/>
                </a:srgbClr>
              </a:extrusionClr>
              <a:contourClr>
                <a:srgbClr val="9BBB59">
                  <a:lumMod val="75000"/>
                </a:srgbClr>
              </a:contourClr>
            </a:sp3d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5" name="14 Rectángulo"/>
            <p:cNvSpPr/>
            <p:nvPr/>
          </p:nvSpPr>
          <p:spPr>
            <a:xfrm>
              <a:off x="7035421" y="2060812"/>
              <a:ext cx="1371600" cy="1828800"/>
            </a:xfrm>
            <a:prstGeom prst="rect">
              <a:avLst/>
            </a:prstGeom>
            <a:solidFill>
              <a:srgbClr val="F79646">
                <a:lumMod val="40000"/>
                <a:lumOff val="60000"/>
              </a:srgbClr>
            </a:solidFill>
            <a:ln w="25400" cap="flat" cmpd="sng" algn="ctr">
              <a:solidFill>
                <a:srgbClr val="4F81BD">
                  <a:shade val="50000"/>
                </a:srgbClr>
              </a:solidFill>
              <a:prstDash val="solid"/>
            </a:ln>
            <a:effectLst/>
            <a:scene3d>
              <a:camera prst="isometricOffAxis2Top"/>
              <a:lightRig rig="balanced" dir="t"/>
            </a:scene3d>
            <a:sp3d extrusionH="76200" contourW="12700" prstMaterial="plastic">
              <a:bevelT/>
              <a:extrusionClr>
                <a:srgbClr val="F79646">
                  <a:lumMod val="60000"/>
                  <a:lumOff val="40000"/>
                </a:srgbClr>
              </a:extrusionClr>
              <a:contourClr>
                <a:srgbClr val="F79646">
                  <a:lumMod val="75000"/>
                </a:srgbClr>
              </a:contourClr>
            </a:sp3d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9" name="18 CuadroTexto"/>
            <p:cNvSpPr txBox="1"/>
            <p:nvPr/>
          </p:nvSpPr>
          <p:spPr>
            <a:xfrm>
              <a:off x="5767339" y="2601036"/>
              <a:ext cx="1281728" cy="3929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b="1" i="1" dirty="0" smtClean="0">
                  <a:solidFill>
                    <a:srgbClr val="000000"/>
                  </a:solidFill>
                  <a:latin typeface="Calibri" pitchFamily="34" charset="0"/>
                </a:rPr>
                <a:t>Cores + L1</a:t>
              </a:r>
              <a:endParaRPr lang="en-US" sz="1400" b="1" i="1" dirty="0">
                <a:solidFill>
                  <a:srgbClr val="000000"/>
                </a:solidFill>
                <a:latin typeface="Calibri" pitchFamily="34" charset="0"/>
              </a:endParaRPr>
            </a:p>
          </p:txBody>
        </p:sp>
        <p:sp>
          <p:nvSpPr>
            <p:cNvPr id="20" name="19 CuadroTexto"/>
            <p:cNvSpPr txBox="1"/>
            <p:nvPr/>
          </p:nvSpPr>
          <p:spPr>
            <a:xfrm>
              <a:off x="7225353" y="2767449"/>
              <a:ext cx="1143000" cy="43221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b="1" i="1" dirty="0" smtClean="0">
                  <a:solidFill>
                    <a:srgbClr val="000000"/>
                  </a:solidFill>
                  <a:latin typeface="Calibri" pitchFamily="34" charset="0"/>
                </a:rPr>
                <a:t>LLC</a:t>
              </a:r>
              <a:endParaRPr lang="en-US" sz="1600" b="1" i="1" dirty="0">
                <a:solidFill>
                  <a:srgbClr val="000000"/>
                </a:solidFill>
                <a:latin typeface="Calibri" pitchFamily="34" charset="0"/>
              </a:endParaRPr>
            </a:p>
          </p:txBody>
        </p:sp>
      </p:grpSp>
      <p:sp>
        <p:nvSpPr>
          <p:cNvPr id="4" name="3 Marcador de pie de página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3D-NET@DSD2013</a:t>
            </a:r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7F251F12-5459-47FB-9FAD-E2AF0618341D}" type="slidenum">
              <a:rPr lang="es-ES" smtClean="0"/>
              <a:pPr>
                <a:defRPr/>
              </a:pPr>
              <a:t>3</a:t>
            </a:fld>
            <a:endParaRPr lang="es-ES"/>
          </a:p>
        </p:txBody>
      </p:sp>
      <p:sp>
        <p:nvSpPr>
          <p:cNvPr id="6" name="5 CuadroTexto"/>
          <p:cNvSpPr txBox="1"/>
          <p:nvPr/>
        </p:nvSpPr>
        <p:spPr>
          <a:xfrm>
            <a:off x="2183652" y="1146411"/>
            <a:ext cx="4435521" cy="400110"/>
          </a:xfrm>
          <a:prstGeom prst="rect">
            <a:avLst/>
          </a:prstGeom>
          <a:solidFill>
            <a:srgbClr val="FFB9B9"/>
          </a:solidFill>
          <a:ln w="5080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rgbClr val="000000"/>
                </a:solidFill>
                <a:latin typeface="Calibri" pitchFamily="34" charset="0"/>
              </a:rPr>
              <a:t>Must Increase On-Chip Storage Capacity</a:t>
            </a:r>
            <a:endParaRPr lang="en-US" sz="2000" b="1" dirty="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23" name="22 CuadroTexto"/>
          <p:cNvSpPr txBox="1"/>
          <p:nvPr/>
        </p:nvSpPr>
        <p:spPr>
          <a:xfrm>
            <a:off x="206998" y="2308734"/>
            <a:ext cx="3109405" cy="400110"/>
          </a:xfrm>
          <a:prstGeom prst="rect">
            <a:avLst/>
          </a:prstGeom>
          <a:solidFill>
            <a:srgbClr val="CCE9AD"/>
          </a:solidFill>
          <a:ln w="508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rgbClr val="000000"/>
                </a:solidFill>
                <a:latin typeface="Calibri" pitchFamily="34" charset="0"/>
              </a:rPr>
              <a:t>3D-Stacking</a:t>
            </a:r>
            <a:endParaRPr lang="en-US" sz="2000" b="1" dirty="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29" name="28 CuadroTexto"/>
          <p:cNvSpPr txBox="1"/>
          <p:nvPr/>
        </p:nvSpPr>
        <p:spPr>
          <a:xfrm>
            <a:off x="5845894" y="2324654"/>
            <a:ext cx="3109405" cy="400110"/>
          </a:xfrm>
          <a:prstGeom prst="rect">
            <a:avLst/>
          </a:prstGeom>
          <a:solidFill>
            <a:srgbClr val="CCE9AD"/>
          </a:solidFill>
          <a:ln w="508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rgbClr val="000000"/>
                </a:solidFill>
                <a:latin typeface="Calibri" pitchFamily="34" charset="0"/>
              </a:rPr>
              <a:t>Non-SRAM technology</a:t>
            </a:r>
            <a:endParaRPr lang="en-US" sz="2000" b="1" dirty="0">
              <a:solidFill>
                <a:srgbClr val="000000"/>
              </a:solidFill>
              <a:latin typeface="Calibri" pitchFamily="34" charset="0"/>
            </a:endParaRPr>
          </a:p>
        </p:txBody>
      </p:sp>
      <p:grpSp>
        <p:nvGrpSpPr>
          <p:cNvPr id="43" name="42 Grupo"/>
          <p:cNvGrpSpPr/>
          <p:nvPr/>
        </p:nvGrpSpPr>
        <p:grpSpPr>
          <a:xfrm>
            <a:off x="6348490" y="2436109"/>
            <a:ext cx="2067653" cy="1578594"/>
            <a:chOff x="6348490" y="2436109"/>
            <a:chExt cx="2067653" cy="1578594"/>
          </a:xfrm>
        </p:grpSpPr>
        <p:sp>
          <p:nvSpPr>
            <p:cNvPr id="35" name="34 Rectángulo"/>
            <p:cNvSpPr/>
            <p:nvPr/>
          </p:nvSpPr>
          <p:spPr>
            <a:xfrm>
              <a:off x="6368961" y="2436109"/>
              <a:ext cx="1074369" cy="1432492"/>
            </a:xfrm>
            <a:prstGeom prst="rect">
              <a:avLst/>
            </a:prstGeom>
            <a:solidFill>
              <a:srgbClr val="9BBB59">
                <a:lumMod val="40000"/>
                <a:lumOff val="60000"/>
              </a:srgbClr>
            </a:solidFill>
            <a:ln w="25400" cap="flat" cmpd="sng" algn="ctr">
              <a:solidFill>
                <a:srgbClr val="4F81BD">
                  <a:shade val="50000"/>
                </a:srgbClr>
              </a:solidFill>
              <a:prstDash val="solid"/>
            </a:ln>
            <a:effectLst/>
            <a:scene3d>
              <a:camera prst="isometricOffAxis2Top"/>
              <a:lightRig rig="balanced" dir="t"/>
            </a:scene3d>
            <a:sp3d extrusionH="76200" contourW="12700" prstMaterial="plastic">
              <a:bevelT/>
              <a:extrusionClr>
                <a:srgbClr val="9BBB59">
                  <a:lumMod val="40000"/>
                  <a:lumOff val="60000"/>
                </a:srgbClr>
              </a:extrusionClr>
              <a:contourClr>
                <a:srgbClr val="9BBB59">
                  <a:lumMod val="75000"/>
                </a:srgbClr>
              </a:contourClr>
            </a:sp3d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6" name="35 Rectángulo"/>
            <p:cNvSpPr/>
            <p:nvPr/>
          </p:nvSpPr>
          <p:spPr>
            <a:xfrm>
              <a:off x="7341774" y="2582211"/>
              <a:ext cx="1074369" cy="1432492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 w="25400" cap="flat" cmpd="sng" algn="ctr">
              <a:solidFill>
                <a:srgbClr val="4F81BD">
                  <a:shade val="50000"/>
                </a:srgbClr>
              </a:solidFill>
              <a:prstDash val="solid"/>
            </a:ln>
            <a:effectLst/>
            <a:scene3d>
              <a:camera prst="isometricOffAxis2Top"/>
              <a:lightRig rig="balanced" dir="t"/>
            </a:scene3d>
            <a:sp3d extrusionH="76200" contourW="12700" prstMaterial="plastic">
              <a:bevelT/>
              <a:extrusionClr>
                <a:schemeClr val="accent4">
                  <a:lumMod val="20000"/>
                  <a:lumOff val="80000"/>
                </a:schemeClr>
              </a:extrusionClr>
              <a:contourClr>
                <a:schemeClr val="accent4">
                  <a:lumMod val="75000"/>
                </a:schemeClr>
              </a:contourClr>
            </a:sp3d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7" name="36 CuadroTexto"/>
            <p:cNvSpPr txBox="1"/>
            <p:nvPr/>
          </p:nvSpPr>
          <p:spPr>
            <a:xfrm>
              <a:off x="6348490" y="3005366"/>
              <a:ext cx="1003973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b="1" i="1" dirty="0" smtClean="0">
                  <a:solidFill>
                    <a:srgbClr val="000000"/>
                  </a:solidFill>
                  <a:latin typeface="Calibri" pitchFamily="34" charset="0"/>
                </a:rPr>
                <a:t>Cores + L1</a:t>
              </a:r>
              <a:endParaRPr lang="en-US" sz="1400" b="1" i="1" dirty="0">
                <a:solidFill>
                  <a:srgbClr val="000000"/>
                </a:solidFill>
                <a:latin typeface="Calibri" pitchFamily="34" charset="0"/>
              </a:endParaRPr>
            </a:p>
          </p:txBody>
        </p:sp>
        <p:sp>
          <p:nvSpPr>
            <p:cNvPr id="38" name="37 CuadroTexto"/>
            <p:cNvSpPr txBox="1"/>
            <p:nvPr/>
          </p:nvSpPr>
          <p:spPr>
            <a:xfrm>
              <a:off x="7490547" y="3135717"/>
              <a:ext cx="895308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b="1" i="1" dirty="0" smtClean="0">
                  <a:solidFill>
                    <a:srgbClr val="000000"/>
                  </a:solidFill>
                  <a:latin typeface="Calibri" pitchFamily="34" charset="0"/>
                </a:rPr>
                <a:t>LLC</a:t>
              </a:r>
              <a:endParaRPr lang="en-US" sz="1600" b="1" i="1" dirty="0">
                <a:solidFill>
                  <a:srgbClr val="000000"/>
                </a:solidFill>
                <a:latin typeface="Calibri" pitchFamily="34" charset="0"/>
              </a:endParaRPr>
            </a:p>
          </p:txBody>
        </p:sp>
      </p:grpSp>
      <p:grpSp>
        <p:nvGrpSpPr>
          <p:cNvPr id="44" name="43 Grupo"/>
          <p:cNvGrpSpPr/>
          <p:nvPr/>
        </p:nvGrpSpPr>
        <p:grpSpPr>
          <a:xfrm>
            <a:off x="1200271" y="2313268"/>
            <a:ext cx="1084197" cy="2142711"/>
            <a:chOff x="1200271" y="2313268"/>
            <a:chExt cx="1084197" cy="2142711"/>
          </a:xfrm>
        </p:grpSpPr>
        <p:sp>
          <p:nvSpPr>
            <p:cNvPr id="33" name="32 Rectángulo"/>
            <p:cNvSpPr/>
            <p:nvPr/>
          </p:nvSpPr>
          <p:spPr>
            <a:xfrm>
              <a:off x="1204815" y="3023487"/>
              <a:ext cx="1074369" cy="1432492"/>
            </a:xfrm>
            <a:prstGeom prst="rect">
              <a:avLst/>
            </a:prstGeom>
            <a:solidFill>
              <a:srgbClr val="F79646">
                <a:lumMod val="40000"/>
                <a:lumOff val="60000"/>
              </a:srgbClr>
            </a:solidFill>
            <a:ln w="25400" cap="flat" cmpd="sng" algn="ctr">
              <a:solidFill>
                <a:srgbClr val="4F81BD">
                  <a:shade val="50000"/>
                </a:srgbClr>
              </a:solidFill>
              <a:prstDash val="solid"/>
            </a:ln>
            <a:effectLst/>
            <a:scene3d>
              <a:camera prst="isometricOffAxis2Top"/>
              <a:lightRig rig="balanced" dir="t"/>
            </a:scene3d>
            <a:sp3d extrusionH="76200" contourW="12700" prstMaterial="plastic">
              <a:bevelT/>
              <a:extrusionClr>
                <a:srgbClr val="F79646">
                  <a:lumMod val="60000"/>
                  <a:lumOff val="40000"/>
                </a:srgbClr>
              </a:extrusionClr>
              <a:contourClr>
                <a:srgbClr val="F79646">
                  <a:lumMod val="75000"/>
                </a:srgbClr>
              </a:contourClr>
            </a:sp3d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2" name="31 Rectángulo"/>
            <p:cNvSpPr/>
            <p:nvPr/>
          </p:nvSpPr>
          <p:spPr>
            <a:xfrm>
              <a:off x="1204815" y="2873359"/>
              <a:ext cx="1074369" cy="1432492"/>
            </a:xfrm>
            <a:prstGeom prst="rect">
              <a:avLst/>
            </a:prstGeom>
            <a:solidFill>
              <a:srgbClr val="F79646">
                <a:lumMod val="40000"/>
                <a:lumOff val="60000"/>
              </a:srgbClr>
            </a:solidFill>
            <a:ln w="25400" cap="flat" cmpd="sng" algn="ctr">
              <a:solidFill>
                <a:srgbClr val="4F81BD">
                  <a:shade val="50000"/>
                </a:srgbClr>
              </a:solidFill>
              <a:prstDash val="solid"/>
            </a:ln>
            <a:effectLst/>
            <a:scene3d>
              <a:camera prst="isometricOffAxis2Top"/>
              <a:lightRig rig="balanced" dir="t"/>
            </a:scene3d>
            <a:sp3d extrusionH="76200" contourW="12700" prstMaterial="plastic">
              <a:bevelT/>
              <a:extrusionClr>
                <a:srgbClr val="F79646">
                  <a:lumMod val="60000"/>
                  <a:lumOff val="40000"/>
                </a:srgbClr>
              </a:extrusionClr>
              <a:contourClr>
                <a:srgbClr val="F79646">
                  <a:lumMod val="75000"/>
                </a:srgbClr>
              </a:contourClr>
            </a:sp3d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1" name="30 Rectángulo"/>
            <p:cNvSpPr/>
            <p:nvPr/>
          </p:nvSpPr>
          <p:spPr>
            <a:xfrm>
              <a:off x="1202543" y="2707311"/>
              <a:ext cx="1074369" cy="1432492"/>
            </a:xfrm>
            <a:prstGeom prst="rect">
              <a:avLst/>
            </a:prstGeom>
            <a:solidFill>
              <a:srgbClr val="F79646">
                <a:lumMod val="40000"/>
                <a:lumOff val="60000"/>
              </a:srgbClr>
            </a:solidFill>
            <a:ln w="25400" cap="flat" cmpd="sng" algn="ctr">
              <a:solidFill>
                <a:srgbClr val="4F81BD">
                  <a:shade val="50000"/>
                </a:srgbClr>
              </a:solidFill>
              <a:prstDash val="solid"/>
            </a:ln>
            <a:effectLst/>
            <a:scene3d>
              <a:camera prst="isometricOffAxis2Top"/>
              <a:lightRig rig="balanced" dir="t"/>
            </a:scene3d>
            <a:sp3d extrusionH="76200" contourW="12700" prstMaterial="plastic">
              <a:bevelT/>
              <a:extrusionClr>
                <a:srgbClr val="F79646">
                  <a:lumMod val="60000"/>
                  <a:lumOff val="40000"/>
                </a:srgbClr>
              </a:extrusionClr>
              <a:contourClr>
                <a:srgbClr val="F79646">
                  <a:lumMod val="75000"/>
                </a:srgbClr>
              </a:contourClr>
            </a:sp3d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6" name="25 Rectángulo"/>
            <p:cNvSpPr/>
            <p:nvPr/>
          </p:nvSpPr>
          <p:spPr>
            <a:xfrm>
              <a:off x="1200271" y="2500319"/>
              <a:ext cx="1074369" cy="1432492"/>
            </a:xfrm>
            <a:prstGeom prst="rect">
              <a:avLst/>
            </a:prstGeom>
            <a:solidFill>
              <a:srgbClr val="F79646">
                <a:lumMod val="40000"/>
                <a:lumOff val="60000"/>
              </a:srgbClr>
            </a:solidFill>
            <a:ln w="25400" cap="flat" cmpd="sng" algn="ctr">
              <a:solidFill>
                <a:srgbClr val="4F81BD">
                  <a:shade val="50000"/>
                </a:srgbClr>
              </a:solidFill>
              <a:prstDash val="solid"/>
            </a:ln>
            <a:effectLst/>
            <a:scene3d>
              <a:camera prst="isometricOffAxis2Top"/>
              <a:lightRig rig="balanced" dir="t"/>
            </a:scene3d>
            <a:sp3d extrusionH="76200" contourW="12700" prstMaterial="plastic">
              <a:bevelT/>
              <a:extrusionClr>
                <a:srgbClr val="F79646">
                  <a:lumMod val="60000"/>
                  <a:lumOff val="40000"/>
                </a:srgbClr>
              </a:extrusionClr>
              <a:contourClr>
                <a:srgbClr val="F79646">
                  <a:lumMod val="75000"/>
                </a:srgbClr>
              </a:contourClr>
            </a:sp3d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5" name="24 Rectángulo"/>
            <p:cNvSpPr/>
            <p:nvPr/>
          </p:nvSpPr>
          <p:spPr>
            <a:xfrm>
              <a:off x="1210099" y="2313268"/>
              <a:ext cx="1074369" cy="1432492"/>
            </a:xfrm>
            <a:prstGeom prst="rect">
              <a:avLst/>
            </a:prstGeom>
            <a:solidFill>
              <a:srgbClr val="9BBB59">
                <a:lumMod val="40000"/>
                <a:lumOff val="60000"/>
              </a:srgbClr>
            </a:solidFill>
            <a:ln w="25400" cap="flat" cmpd="sng" algn="ctr">
              <a:solidFill>
                <a:srgbClr val="4F81BD">
                  <a:shade val="50000"/>
                </a:srgbClr>
              </a:solidFill>
              <a:prstDash val="solid"/>
            </a:ln>
            <a:effectLst/>
            <a:scene3d>
              <a:camera prst="isometricOffAxis2Top"/>
              <a:lightRig rig="balanced" dir="t"/>
            </a:scene3d>
            <a:sp3d extrusionH="76200" contourW="12700" prstMaterial="plastic">
              <a:bevelT/>
              <a:extrusionClr>
                <a:srgbClr val="9BBB59">
                  <a:lumMod val="40000"/>
                  <a:lumOff val="60000"/>
                </a:srgbClr>
              </a:extrusionClr>
              <a:contourClr>
                <a:srgbClr val="9BBB59">
                  <a:lumMod val="75000"/>
                </a:srgbClr>
              </a:contourClr>
            </a:sp3d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9" name="38 CuadroTexto"/>
            <p:cNvSpPr txBox="1"/>
            <p:nvPr/>
          </p:nvSpPr>
          <p:spPr>
            <a:xfrm>
              <a:off x="1273790" y="2884815"/>
              <a:ext cx="1003973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b="1" i="1" dirty="0" smtClean="0">
                  <a:solidFill>
                    <a:srgbClr val="000000"/>
                  </a:solidFill>
                  <a:latin typeface="Calibri" pitchFamily="34" charset="0"/>
                </a:rPr>
                <a:t>Cores + L1</a:t>
              </a:r>
              <a:endParaRPr lang="en-US" sz="1400" b="1" i="1" dirty="0">
                <a:solidFill>
                  <a:srgbClr val="000000"/>
                </a:solidFill>
                <a:latin typeface="Calibri" pitchFamily="34" charset="0"/>
              </a:endParaRPr>
            </a:p>
          </p:txBody>
        </p:sp>
      </p:grpSp>
      <p:sp>
        <p:nvSpPr>
          <p:cNvPr id="45" name="2 Marcador de contenido" descr="Rectangle: Click to edit Master text styles&#10;Second level&#10;Third level&#10;Fourth level&#10;Fifth level"/>
          <p:cNvSpPr txBox="1">
            <a:spLocks/>
          </p:cNvSpPr>
          <p:nvPr/>
        </p:nvSpPr>
        <p:spPr bwMode="ltGray">
          <a:xfrm>
            <a:off x="0" y="4313366"/>
            <a:ext cx="4517409" cy="20078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30305"/>
              </a:buClr>
              <a:buSzTx/>
              <a:buFontTx/>
              <a:buChar char="•"/>
              <a:tabLst/>
              <a:defRPr/>
            </a:pPr>
            <a:r>
              <a:rPr kumimoji="0" lang="en-US" sz="2200" b="1" i="0" u="none" strike="noStrike" kern="0" cap="none" spc="0" normalizeH="0" baseline="0" noProof="0" dirty="0" smtClean="0">
                <a:ln>
                  <a:noFill/>
                </a:ln>
                <a:solidFill>
                  <a:srgbClr val="030305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Through Silicon </a:t>
            </a:r>
            <a:r>
              <a:rPr kumimoji="0" lang="en-US" sz="22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30305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Vias</a:t>
            </a:r>
            <a:endParaRPr kumimoji="0" lang="en-US" sz="2200" b="1" i="0" u="none" strike="noStrike" kern="0" cap="none" spc="0" normalizeH="0" baseline="0" noProof="0" dirty="0" smtClean="0">
              <a:ln>
                <a:noFill/>
              </a:ln>
              <a:solidFill>
                <a:srgbClr val="030305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30305"/>
              </a:buClr>
              <a:buSzTx/>
              <a:buFontTx/>
              <a:buChar char="•"/>
              <a:tabLst/>
              <a:defRPr/>
            </a:pPr>
            <a:r>
              <a:rPr lang="en-US" sz="2200" b="1" kern="0" dirty="0" smtClean="0">
                <a:solidFill>
                  <a:srgbClr val="030305"/>
                </a:solidFill>
                <a:latin typeface="Calibri" pitchFamily="34" charset="0"/>
              </a:rPr>
              <a:t>On-Chip Bandwidth Improvement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30305"/>
              </a:buClr>
              <a:buSzTx/>
              <a:buFontTx/>
              <a:buChar char="•"/>
              <a:tabLst/>
              <a:defRPr/>
            </a:pPr>
            <a:r>
              <a:rPr kumimoji="0" lang="en-US" sz="2200" b="1" i="0" u="none" strike="noStrike" kern="0" cap="none" spc="0" normalizeH="0" baseline="0" noProof="0" dirty="0" smtClean="0">
                <a:ln>
                  <a:noFill/>
                </a:ln>
                <a:solidFill>
                  <a:srgbClr val="030305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Minimal</a:t>
            </a:r>
            <a:r>
              <a:rPr kumimoji="0" lang="en-US" sz="2200" b="1" i="0" u="none" strike="noStrike" kern="0" cap="none" spc="0" normalizeH="0" noProof="0" dirty="0" smtClean="0">
                <a:ln>
                  <a:noFill/>
                </a:ln>
                <a:solidFill>
                  <a:srgbClr val="030305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 latency in Z dimension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30305"/>
              </a:buClr>
              <a:buSzTx/>
              <a:buFontTx/>
              <a:buChar char="•"/>
              <a:tabLst/>
              <a:defRPr/>
            </a:pPr>
            <a:r>
              <a:rPr lang="en-US" sz="2200" b="1" kern="0" baseline="0" dirty="0" smtClean="0">
                <a:solidFill>
                  <a:srgbClr val="030305"/>
                </a:solidFill>
                <a:latin typeface="Calibri" pitchFamily="34" charset="0"/>
              </a:rPr>
              <a:t>Power?</a:t>
            </a:r>
            <a:r>
              <a:rPr lang="en-US" sz="2200" b="1" kern="0" dirty="0" smtClean="0">
                <a:solidFill>
                  <a:srgbClr val="030305"/>
                </a:solidFill>
                <a:latin typeface="Calibri" pitchFamily="34" charset="0"/>
              </a:rPr>
              <a:t> Temperature?</a:t>
            </a:r>
            <a:endParaRPr kumimoji="0" lang="en-US" sz="2200" b="1" i="0" u="none" strike="noStrike" kern="0" cap="none" spc="0" normalizeH="0" baseline="0" noProof="0" dirty="0" smtClean="0">
              <a:ln>
                <a:noFill/>
              </a:ln>
              <a:solidFill>
                <a:srgbClr val="030305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30305"/>
              </a:buClr>
              <a:buSzTx/>
              <a:buFontTx/>
              <a:buChar char="•"/>
              <a:tabLst/>
              <a:defRPr/>
            </a:pPr>
            <a:endParaRPr kumimoji="0" lang="en-US" sz="2200" b="1" i="0" u="none" strike="noStrike" kern="0" cap="none" spc="0" normalizeH="0" baseline="0" noProof="0" dirty="0" smtClean="0">
              <a:ln>
                <a:noFill/>
              </a:ln>
              <a:solidFill>
                <a:srgbClr val="030305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</p:txBody>
      </p:sp>
      <p:sp>
        <p:nvSpPr>
          <p:cNvPr id="46" name="2 Marcador de contenido" descr="Rectangle: Click to edit Master text styles&#10;Second level&#10;Third level&#10;Fourth level&#10;Fifth level"/>
          <p:cNvSpPr txBox="1">
            <a:spLocks/>
          </p:cNvSpPr>
          <p:nvPr/>
        </p:nvSpPr>
        <p:spPr bwMode="ltGray">
          <a:xfrm>
            <a:off x="4574352" y="4301990"/>
            <a:ext cx="4517409" cy="20078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30305"/>
              </a:buClr>
              <a:buSzTx/>
              <a:buFontTx/>
              <a:buChar char="•"/>
              <a:tabLst/>
              <a:defRPr/>
            </a:pPr>
            <a:r>
              <a:rPr kumimoji="0" lang="en-US" sz="2200" b="1" i="0" u="none" strike="noStrike" kern="0" cap="none" spc="0" normalizeH="0" baseline="0" noProof="0" dirty="0" smtClean="0">
                <a:ln>
                  <a:noFill/>
                </a:ln>
                <a:solidFill>
                  <a:srgbClr val="030305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PCRAM, STTRAM…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30305"/>
              </a:buClr>
              <a:buSzTx/>
              <a:buFontTx/>
              <a:buChar char="•"/>
              <a:tabLst/>
              <a:defRPr/>
            </a:pPr>
            <a:r>
              <a:rPr lang="en-US" sz="2200" b="1" kern="0" dirty="0" smtClean="0">
                <a:solidFill>
                  <a:srgbClr val="030305"/>
                </a:solidFill>
                <a:latin typeface="Calibri" pitchFamily="34" charset="0"/>
              </a:rPr>
              <a:t>More Density in the same area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30305"/>
              </a:buClr>
              <a:buSzTx/>
              <a:buFontTx/>
              <a:buChar char="•"/>
              <a:tabLst/>
              <a:defRPr/>
            </a:pPr>
            <a:r>
              <a:rPr lang="en-US" sz="2200" b="1" kern="0" dirty="0" smtClean="0">
                <a:solidFill>
                  <a:srgbClr val="030305"/>
                </a:solidFill>
                <a:latin typeface="Calibri" pitchFamily="34" charset="0"/>
              </a:rPr>
              <a:t>Minimal Static Power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30305"/>
              </a:buClr>
              <a:buSzTx/>
              <a:buFontTx/>
              <a:buChar char="•"/>
              <a:tabLst/>
              <a:defRPr/>
            </a:pPr>
            <a:r>
              <a:rPr kumimoji="0" lang="en-US" sz="2200" b="1" i="0" u="none" strike="noStrike" kern="0" cap="none" spc="0" normalizeH="0" baseline="0" noProof="0" dirty="0" smtClean="0">
                <a:ln>
                  <a:noFill/>
                </a:ln>
                <a:solidFill>
                  <a:srgbClr val="030305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Endurance?</a:t>
            </a:r>
          </a:p>
        </p:txBody>
      </p:sp>
      <p:grpSp>
        <p:nvGrpSpPr>
          <p:cNvPr id="42" name="41 Grupo"/>
          <p:cNvGrpSpPr/>
          <p:nvPr/>
        </p:nvGrpSpPr>
        <p:grpSpPr>
          <a:xfrm>
            <a:off x="1351129" y="1733265"/>
            <a:ext cx="6100549" cy="4359816"/>
            <a:chOff x="1937982" y="2729552"/>
            <a:chExt cx="5213445" cy="3725839"/>
          </a:xfrm>
        </p:grpSpPr>
        <p:sp>
          <p:nvSpPr>
            <p:cNvPr id="41" name="40 Rectángulo redondeado"/>
            <p:cNvSpPr/>
            <p:nvPr/>
          </p:nvSpPr>
          <p:spPr bwMode="auto">
            <a:xfrm>
              <a:off x="1937982" y="2729552"/>
              <a:ext cx="5213445" cy="3725839"/>
            </a:xfrm>
            <a:prstGeom prst="roundRect">
              <a:avLst>
                <a:gd name="adj" fmla="val 7143"/>
              </a:avLst>
            </a:prstGeom>
            <a:solidFill>
              <a:srgbClr val="FEBABA"/>
            </a:solidFill>
            <a:ln w="50800" cap="flat" cmpd="sng" algn="ctr">
              <a:solidFill>
                <a:srgbClr val="C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accent1"/>
                </a:solidFill>
                <a:effectLst/>
                <a:latin typeface="Arial" charset="0"/>
              </a:endParaRPr>
            </a:p>
          </p:txBody>
        </p:sp>
        <p:pic>
          <p:nvPicPr>
            <p:cNvPr id="40" name="39 Imagen"/>
            <p:cNvPicPr/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2074469" y="2807046"/>
              <a:ext cx="5063320" cy="3532269"/>
            </a:xfrm>
            <a:prstGeom prst="rect">
              <a:avLst/>
            </a:prstGeom>
            <a:noFill/>
          </p:spPr>
        </p:pic>
      </p:grp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29" grpId="0" animBg="1"/>
      <p:bldP spid="45" grpId="0"/>
      <p:bldP spid="4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pie de página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3D-NET@DSD2013</a:t>
            </a:r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7F251F12-5459-47FB-9FAD-E2AF0618341D}" type="slidenum">
              <a:rPr lang="es-ES" smtClean="0"/>
              <a:pPr>
                <a:defRPr/>
              </a:pPr>
              <a:t>4</a:t>
            </a:fld>
            <a:endParaRPr lang="es-ES"/>
          </a:p>
        </p:txBody>
      </p:sp>
      <p:pic>
        <p:nvPicPr>
          <p:cNvPr id="8" name="7 Imagen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360604" y="1337480"/>
            <a:ext cx="6459564" cy="4506315"/>
          </a:xfrm>
          <a:prstGeom prst="rect">
            <a:avLst/>
          </a:prstGeom>
          <a:noFill/>
        </p:spPr>
      </p:pic>
      <p:grpSp>
        <p:nvGrpSpPr>
          <p:cNvPr id="15" name="14 Grupo"/>
          <p:cNvGrpSpPr/>
          <p:nvPr/>
        </p:nvGrpSpPr>
        <p:grpSpPr>
          <a:xfrm>
            <a:off x="1446658" y="1883391"/>
            <a:ext cx="2429302" cy="1078173"/>
            <a:chOff x="504968" y="1637731"/>
            <a:chExt cx="2429302" cy="1078173"/>
          </a:xfrm>
        </p:grpSpPr>
        <p:sp>
          <p:nvSpPr>
            <p:cNvPr id="13" name="12 Rectángulo redondeado"/>
            <p:cNvSpPr/>
            <p:nvPr/>
          </p:nvSpPr>
          <p:spPr bwMode="auto">
            <a:xfrm>
              <a:off x="518615" y="1651378"/>
              <a:ext cx="2402006" cy="1064526"/>
            </a:xfrm>
            <a:prstGeom prst="roundRect">
              <a:avLst>
                <a:gd name="adj" fmla="val 29487"/>
              </a:avLst>
            </a:prstGeom>
            <a:solidFill>
              <a:schemeClr val="bg1">
                <a:lumMod val="95000"/>
              </a:schemeClr>
            </a:solidFill>
            <a:ln w="66675" cap="flat" cmpd="sng" algn="ctr">
              <a:solidFill>
                <a:schemeClr val="tx1">
                  <a:lumMod val="60000"/>
                  <a:lumOff val="4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accent1"/>
                </a:solidFill>
                <a:effectLst/>
                <a:latin typeface="Arial" charset="0"/>
              </a:endParaRPr>
            </a:p>
          </p:txBody>
        </p:sp>
        <p:sp>
          <p:nvSpPr>
            <p:cNvPr id="9" name="8 CuadroTexto"/>
            <p:cNvSpPr txBox="1"/>
            <p:nvPr/>
          </p:nvSpPr>
          <p:spPr>
            <a:xfrm>
              <a:off x="504968" y="1637731"/>
              <a:ext cx="2429302" cy="1077218"/>
            </a:xfrm>
            <a:prstGeom prst="rect">
              <a:avLst/>
            </a:prstGeom>
            <a:noFill/>
            <a:ln w="76200" cap="sq"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b="1" dirty="0" smtClean="0">
                  <a:solidFill>
                    <a:srgbClr val="000000"/>
                  </a:solidFill>
                  <a:latin typeface="Calibri" pitchFamily="34" charset="0"/>
                </a:rPr>
                <a:t>Coherence</a:t>
              </a:r>
            </a:p>
            <a:p>
              <a:pPr algn="ctr"/>
              <a:r>
                <a:rPr lang="en-US" sz="3200" b="1" dirty="0" smtClean="0">
                  <a:solidFill>
                    <a:srgbClr val="000000"/>
                  </a:solidFill>
                  <a:latin typeface="Calibri" pitchFamily="34" charset="0"/>
                </a:rPr>
                <a:t>Protocol</a:t>
              </a:r>
              <a:endParaRPr lang="en-US" sz="3200" b="1" dirty="0">
                <a:solidFill>
                  <a:srgbClr val="000000"/>
                </a:solidFill>
                <a:latin typeface="Calibri" pitchFamily="34" charset="0"/>
              </a:endParaRPr>
            </a:p>
          </p:txBody>
        </p:sp>
      </p:grpSp>
      <p:sp>
        <p:nvSpPr>
          <p:cNvPr id="11" name="10 Flecha izquierda y derecha"/>
          <p:cNvSpPr/>
          <p:nvPr/>
        </p:nvSpPr>
        <p:spPr bwMode="auto">
          <a:xfrm>
            <a:off x="3944199" y="2029872"/>
            <a:ext cx="1433015" cy="733663"/>
          </a:xfrm>
          <a:prstGeom prst="leftRightArrow">
            <a:avLst/>
          </a:prstGeom>
          <a:solidFill>
            <a:schemeClr val="bg1">
              <a:lumMod val="95000"/>
            </a:schemeClr>
          </a:solidFill>
          <a:ln w="69850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accent1"/>
              </a:solidFill>
              <a:effectLst/>
              <a:latin typeface="Arial" charset="0"/>
            </a:endParaRPr>
          </a:p>
        </p:txBody>
      </p:sp>
      <p:grpSp>
        <p:nvGrpSpPr>
          <p:cNvPr id="16" name="15 Grupo"/>
          <p:cNvGrpSpPr/>
          <p:nvPr/>
        </p:nvGrpSpPr>
        <p:grpSpPr>
          <a:xfrm>
            <a:off x="5447774" y="1885667"/>
            <a:ext cx="2429302" cy="1078173"/>
            <a:chOff x="504968" y="1637731"/>
            <a:chExt cx="2429302" cy="1078173"/>
          </a:xfrm>
        </p:grpSpPr>
        <p:sp>
          <p:nvSpPr>
            <p:cNvPr id="17" name="16 Rectángulo redondeado"/>
            <p:cNvSpPr/>
            <p:nvPr/>
          </p:nvSpPr>
          <p:spPr bwMode="auto">
            <a:xfrm>
              <a:off x="518615" y="1651378"/>
              <a:ext cx="2402006" cy="1064526"/>
            </a:xfrm>
            <a:prstGeom prst="roundRect">
              <a:avLst>
                <a:gd name="adj" fmla="val 29487"/>
              </a:avLst>
            </a:prstGeom>
            <a:solidFill>
              <a:schemeClr val="bg1">
                <a:lumMod val="95000"/>
              </a:schemeClr>
            </a:solidFill>
            <a:ln w="66675" cap="flat" cmpd="sng" algn="ctr">
              <a:solidFill>
                <a:schemeClr val="tx1">
                  <a:lumMod val="60000"/>
                  <a:lumOff val="4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accent1"/>
                </a:solidFill>
                <a:effectLst/>
                <a:latin typeface="Arial" charset="0"/>
              </a:endParaRPr>
            </a:p>
          </p:txBody>
        </p:sp>
        <p:sp>
          <p:nvSpPr>
            <p:cNvPr id="18" name="17 CuadroTexto"/>
            <p:cNvSpPr txBox="1"/>
            <p:nvPr/>
          </p:nvSpPr>
          <p:spPr>
            <a:xfrm>
              <a:off x="504968" y="1637731"/>
              <a:ext cx="2429302" cy="954107"/>
            </a:xfrm>
            <a:prstGeom prst="rect">
              <a:avLst/>
            </a:prstGeom>
            <a:noFill/>
            <a:ln w="76200" cap="sq"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 smtClean="0">
                  <a:solidFill>
                    <a:srgbClr val="000000"/>
                  </a:solidFill>
                  <a:latin typeface="Calibri" pitchFamily="34" charset="0"/>
                </a:rPr>
                <a:t>Interconnection</a:t>
              </a:r>
            </a:p>
            <a:p>
              <a:pPr algn="ctr"/>
              <a:r>
                <a:rPr lang="en-US" sz="3200" b="1" dirty="0" smtClean="0">
                  <a:solidFill>
                    <a:srgbClr val="000000"/>
                  </a:solidFill>
                  <a:latin typeface="Calibri" pitchFamily="34" charset="0"/>
                </a:rPr>
                <a:t>Network</a:t>
              </a:r>
              <a:endParaRPr lang="en-US" sz="3200" b="1" dirty="0">
                <a:solidFill>
                  <a:srgbClr val="000000"/>
                </a:solidFill>
                <a:latin typeface="Calibri" pitchFamily="34" charset="0"/>
              </a:endParaRPr>
            </a:p>
          </p:txBody>
        </p:sp>
      </p:grpSp>
      <p:grpSp>
        <p:nvGrpSpPr>
          <p:cNvPr id="19" name="18 Grupo"/>
          <p:cNvGrpSpPr/>
          <p:nvPr/>
        </p:nvGrpSpPr>
        <p:grpSpPr>
          <a:xfrm>
            <a:off x="3457475" y="4153494"/>
            <a:ext cx="2429302" cy="1078173"/>
            <a:chOff x="504968" y="1637731"/>
            <a:chExt cx="2429302" cy="1078173"/>
          </a:xfrm>
        </p:grpSpPr>
        <p:sp>
          <p:nvSpPr>
            <p:cNvPr id="20" name="19 Rectángulo redondeado"/>
            <p:cNvSpPr/>
            <p:nvPr/>
          </p:nvSpPr>
          <p:spPr bwMode="auto">
            <a:xfrm>
              <a:off x="518615" y="1651378"/>
              <a:ext cx="2402006" cy="1064526"/>
            </a:xfrm>
            <a:prstGeom prst="roundRect">
              <a:avLst>
                <a:gd name="adj" fmla="val 29487"/>
              </a:avLst>
            </a:prstGeom>
            <a:solidFill>
              <a:schemeClr val="bg1">
                <a:lumMod val="95000"/>
              </a:schemeClr>
            </a:solidFill>
            <a:ln w="66675" cap="flat" cmpd="sng" algn="ctr">
              <a:solidFill>
                <a:schemeClr val="tx1">
                  <a:lumMod val="60000"/>
                  <a:lumOff val="4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accent1"/>
                </a:solidFill>
                <a:effectLst/>
                <a:latin typeface="Arial" charset="0"/>
              </a:endParaRPr>
            </a:p>
          </p:txBody>
        </p:sp>
        <p:sp>
          <p:nvSpPr>
            <p:cNvPr id="21" name="20 CuadroTexto"/>
            <p:cNvSpPr txBox="1"/>
            <p:nvPr/>
          </p:nvSpPr>
          <p:spPr>
            <a:xfrm>
              <a:off x="504968" y="1637731"/>
              <a:ext cx="2429302" cy="1077218"/>
            </a:xfrm>
            <a:prstGeom prst="rect">
              <a:avLst/>
            </a:prstGeom>
            <a:noFill/>
            <a:ln w="76200" cap="sq"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b="1" dirty="0" smtClean="0">
                  <a:solidFill>
                    <a:srgbClr val="000000"/>
                  </a:solidFill>
                  <a:latin typeface="Calibri" pitchFamily="34" charset="0"/>
                </a:rPr>
                <a:t>Organization</a:t>
              </a:r>
            </a:p>
            <a:p>
              <a:pPr algn="ctr"/>
              <a:r>
                <a:rPr lang="en-US" sz="3200" b="1" dirty="0" smtClean="0">
                  <a:solidFill>
                    <a:srgbClr val="000000"/>
                  </a:solidFill>
                  <a:latin typeface="Calibri" pitchFamily="34" charset="0"/>
                </a:rPr>
                <a:t>3D Stacking</a:t>
              </a:r>
              <a:endParaRPr lang="en-US" sz="3200" b="1" dirty="0">
                <a:solidFill>
                  <a:srgbClr val="000000"/>
                </a:solidFill>
                <a:latin typeface="Calibri" pitchFamily="34" charset="0"/>
              </a:endParaRPr>
            </a:p>
          </p:txBody>
        </p:sp>
      </p:grpSp>
      <p:sp>
        <p:nvSpPr>
          <p:cNvPr id="22" name="21 Flecha izquierda y derecha"/>
          <p:cNvSpPr/>
          <p:nvPr/>
        </p:nvSpPr>
        <p:spPr bwMode="auto">
          <a:xfrm rot="2700000">
            <a:off x="2513458" y="3219503"/>
            <a:ext cx="1433015" cy="733663"/>
          </a:xfrm>
          <a:prstGeom prst="leftRightArrow">
            <a:avLst/>
          </a:prstGeom>
          <a:solidFill>
            <a:schemeClr val="bg1">
              <a:lumMod val="95000"/>
            </a:schemeClr>
          </a:solidFill>
          <a:ln w="69850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accent1"/>
              </a:solidFill>
              <a:effectLst/>
              <a:latin typeface="Arial" charset="0"/>
            </a:endParaRPr>
          </a:p>
        </p:txBody>
      </p:sp>
      <p:sp>
        <p:nvSpPr>
          <p:cNvPr id="23" name="22 Flecha izquierda y derecha"/>
          <p:cNvSpPr/>
          <p:nvPr/>
        </p:nvSpPr>
        <p:spPr bwMode="auto">
          <a:xfrm rot="8100000">
            <a:off x="5436354" y="3221779"/>
            <a:ext cx="1433015" cy="733663"/>
          </a:xfrm>
          <a:prstGeom prst="leftRightArrow">
            <a:avLst/>
          </a:prstGeom>
          <a:solidFill>
            <a:schemeClr val="bg1">
              <a:lumMod val="95000"/>
            </a:schemeClr>
          </a:solidFill>
          <a:ln w="69850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accent1"/>
              </a:solidFill>
              <a:effectLst/>
              <a:latin typeface="Arial" charset="0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" dur="indefinite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7" dur="indefinite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 descr="Rectangle: Click to edit Master text styles&#10;Second level&#10;Third level&#10;Fourth level&#10;Fifth level"/>
          <p:cNvSpPr>
            <a:spLocks noGrp="1"/>
          </p:cNvSpPr>
          <p:nvPr>
            <p:ph sz="half" idx="1"/>
          </p:nvPr>
        </p:nvSpPr>
        <p:spPr>
          <a:xfrm>
            <a:off x="304800" y="1143000"/>
            <a:ext cx="8620125" cy="5105400"/>
          </a:xfrm>
        </p:spPr>
        <p:txBody>
          <a:bodyPr>
            <a:normAutofit fontScale="77500" lnSpcReduction="20000"/>
          </a:bodyPr>
          <a:lstStyle/>
          <a:p>
            <a:pPr>
              <a:lnSpc>
                <a:spcPct val="150000"/>
              </a:lnSpc>
            </a:pPr>
            <a:r>
              <a:rPr lang="en-US" sz="3600" b="1" dirty="0" smtClean="0">
                <a:solidFill>
                  <a:schemeClr val="bg1">
                    <a:lumMod val="75000"/>
                  </a:schemeClr>
                </a:solidFill>
              </a:rPr>
              <a:t>Motivation</a:t>
            </a:r>
          </a:p>
          <a:p>
            <a:pPr>
              <a:lnSpc>
                <a:spcPct val="150000"/>
              </a:lnSpc>
            </a:pPr>
            <a:r>
              <a:rPr lang="en-US" sz="3600" b="1" dirty="0" smtClean="0"/>
              <a:t>Introduction</a:t>
            </a:r>
          </a:p>
          <a:p>
            <a:pPr lvl="1">
              <a:lnSpc>
                <a:spcPct val="120000"/>
              </a:lnSpc>
              <a:spcBef>
                <a:spcPts val="0"/>
              </a:spcBef>
            </a:pPr>
            <a:r>
              <a:rPr lang="en-US" sz="2900" b="1" dirty="0" smtClean="0"/>
              <a:t>Broadcast-Based Coherence</a:t>
            </a:r>
          </a:p>
          <a:p>
            <a:pPr lvl="1">
              <a:lnSpc>
                <a:spcPct val="120000"/>
              </a:lnSpc>
              <a:spcBef>
                <a:spcPts val="0"/>
              </a:spcBef>
            </a:pPr>
            <a:r>
              <a:rPr lang="en-US" sz="2900" b="1" dirty="0" smtClean="0"/>
              <a:t>3d stacking – Coherence – Network interaction</a:t>
            </a:r>
            <a:endParaRPr lang="en-US" sz="3200" b="1" dirty="0" smtClean="0"/>
          </a:p>
          <a:p>
            <a:pPr>
              <a:lnSpc>
                <a:spcPct val="150000"/>
              </a:lnSpc>
            </a:pPr>
            <a:r>
              <a:rPr lang="en-US" sz="3600" b="1" dirty="0" err="1" smtClean="0">
                <a:solidFill>
                  <a:srgbClr val="000000"/>
                </a:solidFill>
              </a:rPr>
              <a:t>NoC</a:t>
            </a:r>
            <a:r>
              <a:rPr lang="en-US" sz="3600" b="1" dirty="0" smtClean="0">
                <a:solidFill>
                  <a:srgbClr val="000000"/>
                </a:solidFill>
              </a:rPr>
              <a:t> Support</a:t>
            </a:r>
          </a:p>
          <a:p>
            <a:pPr lvl="1">
              <a:spcBef>
                <a:spcPts val="0"/>
              </a:spcBef>
            </a:pPr>
            <a:r>
              <a:rPr lang="en-US" sz="2800" b="1" dirty="0" smtClean="0">
                <a:solidFill>
                  <a:srgbClr val="000000"/>
                </a:solidFill>
              </a:rPr>
              <a:t>Class-Aware Routing</a:t>
            </a:r>
          </a:p>
          <a:p>
            <a:pPr lvl="1">
              <a:spcBef>
                <a:spcPts val="0"/>
              </a:spcBef>
            </a:pPr>
            <a:r>
              <a:rPr lang="en-US" sz="2800" b="1" dirty="0" smtClean="0">
                <a:solidFill>
                  <a:srgbClr val="000000"/>
                </a:solidFill>
              </a:rPr>
              <a:t>Congestion-Aware </a:t>
            </a:r>
            <a:r>
              <a:rPr lang="en-US" sz="2800" b="1" dirty="0" err="1" smtClean="0">
                <a:solidFill>
                  <a:srgbClr val="000000"/>
                </a:solidFill>
              </a:rPr>
              <a:t>Missrouting</a:t>
            </a:r>
            <a:endParaRPr lang="en-US" sz="2800" b="1" dirty="0" smtClean="0">
              <a:solidFill>
                <a:srgbClr val="000000"/>
              </a:solidFill>
            </a:endParaRPr>
          </a:p>
          <a:p>
            <a:pPr lvl="1">
              <a:spcBef>
                <a:spcPts val="0"/>
              </a:spcBef>
            </a:pPr>
            <a:r>
              <a:rPr lang="en-US" sz="2800" b="1" dirty="0" smtClean="0">
                <a:solidFill>
                  <a:srgbClr val="000000"/>
                </a:solidFill>
              </a:rPr>
              <a:t>Deadlock Avoidance</a:t>
            </a:r>
          </a:p>
          <a:p>
            <a:pPr lvl="1">
              <a:spcBef>
                <a:spcPts val="0"/>
              </a:spcBef>
            </a:pPr>
            <a:r>
              <a:rPr lang="en-US" sz="2800" b="1" dirty="0" smtClean="0">
                <a:solidFill>
                  <a:srgbClr val="000000"/>
                </a:solidFill>
              </a:rPr>
              <a:t>Critical Flit First</a:t>
            </a:r>
          </a:p>
          <a:p>
            <a:pPr>
              <a:lnSpc>
                <a:spcPct val="150000"/>
              </a:lnSpc>
            </a:pPr>
            <a:r>
              <a:rPr lang="en-US" sz="3600" b="1" dirty="0" smtClean="0">
                <a:solidFill>
                  <a:srgbClr val="000000"/>
                </a:solidFill>
              </a:rPr>
              <a:t>Evaluation</a:t>
            </a:r>
          </a:p>
          <a:p>
            <a:pPr>
              <a:lnSpc>
                <a:spcPct val="150000"/>
              </a:lnSpc>
            </a:pPr>
            <a:r>
              <a:rPr lang="en-US" sz="3600" b="1" dirty="0" smtClean="0">
                <a:solidFill>
                  <a:srgbClr val="000000"/>
                </a:solidFill>
              </a:rPr>
              <a:t>Conclusions &amp; Future work</a:t>
            </a:r>
          </a:p>
          <a:p>
            <a:pPr>
              <a:lnSpc>
                <a:spcPct val="90000"/>
              </a:lnSpc>
            </a:pPr>
            <a:endParaRPr lang="en-US" dirty="0" smtClean="0"/>
          </a:p>
          <a:p>
            <a:pPr lvl="1">
              <a:lnSpc>
                <a:spcPct val="90000"/>
              </a:lnSpc>
            </a:pPr>
            <a:endParaRPr lang="en-US" dirty="0" smtClean="0"/>
          </a:p>
          <a:p>
            <a:pPr lvl="1">
              <a:lnSpc>
                <a:spcPct val="90000"/>
              </a:lnSpc>
            </a:pPr>
            <a:endParaRPr lang="en-US" dirty="0" smtClean="0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1"/>
          </p:nvPr>
        </p:nvSpPr>
        <p:spPr>
          <a:xfrm>
            <a:off x="6553200" y="6400800"/>
            <a:ext cx="1577926" cy="304800"/>
          </a:xfrm>
        </p:spPr>
        <p:txBody>
          <a:bodyPr/>
          <a:lstStyle/>
          <a:p>
            <a:pPr>
              <a:defRPr/>
            </a:pPr>
            <a:fld id="{931943EE-988D-4546-9720-D9BB483CA6A3}" type="slidenum">
              <a:rPr lang="es-ES"/>
              <a:pPr>
                <a:defRPr/>
              </a:pPr>
              <a:t>5</a:t>
            </a:fld>
            <a:endParaRPr lang="es-ES"/>
          </a:p>
        </p:txBody>
      </p:sp>
      <p:sp>
        <p:nvSpPr>
          <p:cNvPr id="17417" name="Text Box 9"/>
          <p:cNvSpPr txBox="1">
            <a:spLocks noChangeArrowheads="1"/>
          </p:cNvSpPr>
          <p:nvPr/>
        </p:nvSpPr>
        <p:spPr bwMode="auto">
          <a:xfrm>
            <a:off x="157163" y="107950"/>
            <a:ext cx="8923337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400" b="1" dirty="0">
                <a:solidFill>
                  <a:schemeClr val="bg2"/>
                </a:solidFill>
                <a:latin typeface="Calibri" pitchFamily="34" charset="0"/>
              </a:rPr>
              <a:t>Outline</a:t>
            </a:r>
          </a:p>
        </p:txBody>
      </p:sp>
      <p:sp>
        <p:nvSpPr>
          <p:cNvPr id="7" name="4 Marcador de pie de página"/>
          <p:cNvSpPr>
            <a:spLocks noGrp="1"/>
          </p:cNvSpPr>
          <p:nvPr>
            <p:ph type="ftr" sz="quarter" idx="4294967295"/>
          </p:nvPr>
        </p:nvSpPr>
        <p:spPr>
          <a:xfrm>
            <a:off x="304800" y="6400800"/>
            <a:ext cx="5715000" cy="304800"/>
          </a:xfrm>
        </p:spPr>
        <p:txBody>
          <a:bodyPr/>
          <a:lstStyle/>
          <a:p>
            <a:pPr>
              <a:defRPr/>
            </a:pPr>
            <a:r>
              <a:rPr lang="en-US" smtClean="0"/>
              <a:t>3D-NET@DSD2013</a:t>
            </a:r>
            <a:endParaRPr lang="es-ES" dirty="0"/>
          </a:p>
        </p:txBody>
      </p:sp>
    </p:spTree>
  </p:cSld>
  <p:clrMapOvr>
    <a:masterClrMapping/>
  </p:clrMapOvr>
  <p:transition advTm="53186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pie de página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3D-NET@DSD2013</a:t>
            </a:r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7F251F12-5459-47FB-9FAD-E2AF0618341D}" type="slidenum">
              <a:rPr lang="es-ES" smtClean="0"/>
              <a:pPr>
                <a:defRPr/>
              </a:pPr>
              <a:t>6</a:t>
            </a:fld>
            <a:endParaRPr lang="es-ES"/>
          </a:p>
        </p:txBody>
      </p:sp>
      <p:sp>
        <p:nvSpPr>
          <p:cNvPr id="7" name="2 Marcador de contenido" descr="Rectangle: Click to edit Master text styles&#10;Second level&#10;Third level&#10;Fourth level&#10;Fifth level"/>
          <p:cNvSpPr>
            <a:spLocks noGrp="1"/>
          </p:cNvSpPr>
          <p:nvPr>
            <p:ph sz="half" idx="1"/>
          </p:nvPr>
        </p:nvSpPr>
        <p:spPr>
          <a:xfrm>
            <a:off x="1" y="1131126"/>
            <a:ext cx="8989620" cy="5051310"/>
          </a:xfrm>
        </p:spPr>
        <p:txBody>
          <a:bodyPr>
            <a:noAutofit/>
          </a:bodyPr>
          <a:lstStyle/>
          <a:p>
            <a:r>
              <a:rPr lang="en-US" sz="2800" b="1" dirty="0" smtClean="0"/>
              <a:t>Broadcast: Efficient cache-to-cache transfers</a:t>
            </a:r>
          </a:p>
          <a:p>
            <a:pPr lvl="1"/>
            <a:r>
              <a:rPr lang="en-US" b="1" dirty="0" smtClean="0"/>
              <a:t>Avoid indirections but higher bandwidth requirements</a:t>
            </a:r>
          </a:p>
          <a:p>
            <a:pPr lvl="1"/>
            <a:r>
              <a:rPr lang="en-US" b="1" dirty="0" smtClean="0"/>
              <a:t>On-chip environment: high bandwidth availability</a:t>
            </a:r>
          </a:p>
          <a:p>
            <a:pPr lvl="1"/>
            <a:r>
              <a:rPr lang="en-US" b="1" dirty="0" smtClean="0"/>
              <a:t>AMD </a:t>
            </a:r>
            <a:r>
              <a:rPr lang="en-US" b="1" dirty="0" err="1" smtClean="0"/>
              <a:t>Opteron</a:t>
            </a:r>
            <a:r>
              <a:rPr lang="en-US" b="1" dirty="0" smtClean="0"/>
              <a:t>, IBM Power7, Intel </a:t>
            </a:r>
            <a:r>
              <a:rPr lang="en-US" b="1" dirty="0" err="1" smtClean="0"/>
              <a:t>Quickpath</a:t>
            </a:r>
            <a:endParaRPr lang="en-US" b="1" dirty="0" smtClean="0"/>
          </a:p>
          <a:p>
            <a:pPr lvl="1"/>
            <a:endParaRPr lang="en-US" b="1" dirty="0" smtClean="0"/>
          </a:p>
          <a:p>
            <a:r>
              <a:rPr lang="en-US" sz="2800" b="1" dirty="0" err="1" smtClean="0"/>
              <a:t>TokenB</a:t>
            </a:r>
            <a:r>
              <a:rPr lang="en-US" sz="2800" b="1" dirty="0" smtClean="0"/>
              <a:t>: a fixed number of tickets (tokens) associated to each block</a:t>
            </a:r>
          </a:p>
          <a:p>
            <a:pPr lvl="1"/>
            <a:r>
              <a:rPr lang="en-US" b="1" dirty="0" smtClean="0"/>
              <a:t>One token to read</a:t>
            </a:r>
          </a:p>
          <a:p>
            <a:pPr lvl="1"/>
            <a:r>
              <a:rPr lang="en-US" b="1" dirty="0" smtClean="0"/>
              <a:t>All tokens to write</a:t>
            </a:r>
          </a:p>
          <a:p>
            <a:pPr lvl="1"/>
            <a:endParaRPr lang="en-US" b="1" dirty="0" smtClean="0"/>
          </a:p>
          <a:p>
            <a:r>
              <a:rPr lang="en-US" sz="2800" b="1" dirty="0" smtClean="0"/>
              <a:t>Coherence enforce by counting/exchanging tokens</a:t>
            </a:r>
          </a:p>
          <a:p>
            <a:endParaRPr lang="en-US" b="1" dirty="0" smtClean="0"/>
          </a:p>
        </p:txBody>
      </p:sp>
      <p:sp>
        <p:nvSpPr>
          <p:cNvPr id="8" name="Text Box 9"/>
          <p:cNvSpPr txBox="1">
            <a:spLocks noChangeArrowheads="1"/>
          </p:cNvSpPr>
          <p:nvPr/>
        </p:nvSpPr>
        <p:spPr bwMode="auto">
          <a:xfrm>
            <a:off x="157163" y="107950"/>
            <a:ext cx="8923337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000" b="1" dirty="0" smtClean="0">
                <a:solidFill>
                  <a:schemeClr val="bg2"/>
                </a:solidFill>
                <a:latin typeface="Calibri" pitchFamily="34" charset="0"/>
              </a:rPr>
              <a:t>Broadcast-Based Coherence (Token)</a:t>
            </a:r>
            <a:endParaRPr lang="en-US" sz="4400" b="1" dirty="0">
              <a:solidFill>
                <a:schemeClr val="bg2"/>
              </a:solidFill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pie de página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3D-NET@DSD2013</a:t>
            </a:r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7F251F12-5459-47FB-9FAD-E2AF0618341D}" type="slidenum">
              <a:rPr lang="es-ES" smtClean="0"/>
              <a:pPr>
                <a:defRPr/>
              </a:pPr>
              <a:t>7</a:t>
            </a:fld>
            <a:endParaRPr lang="es-ES"/>
          </a:p>
        </p:txBody>
      </p:sp>
      <p:grpSp>
        <p:nvGrpSpPr>
          <p:cNvPr id="105" name="34 Grupo"/>
          <p:cNvGrpSpPr/>
          <p:nvPr/>
        </p:nvGrpSpPr>
        <p:grpSpPr>
          <a:xfrm>
            <a:off x="2029812" y="1691362"/>
            <a:ext cx="899770" cy="1207008"/>
            <a:chOff x="4109973" y="4614676"/>
            <a:chExt cx="899770" cy="1207008"/>
          </a:xfrm>
        </p:grpSpPr>
        <p:sp>
          <p:nvSpPr>
            <p:cNvPr id="106" name="105 Rectángulo redondeado"/>
            <p:cNvSpPr/>
            <p:nvPr/>
          </p:nvSpPr>
          <p:spPr bwMode="auto">
            <a:xfrm>
              <a:off x="4109973" y="4614676"/>
              <a:ext cx="899770" cy="1207008"/>
            </a:xfrm>
            <a:prstGeom prst="roundRect">
              <a:avLst/>
            </a:prstGeom>
            <a:solidFill>
              <a:schemeClr val="bg1">
                <a:lumMod val="95000"/>
              </a:schemeClr>
            </a:solidFill>
            <a:ln w="4445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accent1"/>
                </a:solidFill>
                <a:effectLst/>
                <a:latin typeface="Arial" charset="0"/>
              </a:endParaRPr>
            </a:p>
          </p:txBody>
        </p:sp>
        <p:sp>
          <p:nvSpPr>
            <p:cNvPr id="107" name="106 CuadroTexto"/>
            <p:cNvSpPr txBox="1"/>
            <p:nvPr/>
          </p:nvSpPr>
          <p:spPr>
            <a:xfrm>
              <a:off x="4147719" y="4618545"/>
              <a:ext cx="84124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b="1" dirty="0" smtClean="0">
                  <a:solidFill>
                    <a:srgbClr val="000000"/>
                  </a:solidFill>
                  <a:latin typeface="+mn-lt"/>
                </a:rPr>
                <a:t>Core 2</a:t>
              </a:r>
              <a:endParaRPr lang="en-US" sz="1400" b="1" dirty="0">
                <a:solidFill>
                  <a:srgbClr val="000000"/>
                </a:solidFill>
                <a:latin typeface="+mn-lt"/>
              </a:endParaRPr>
            </a:p>
          </p:txBody>
        </p:sp>
        <p:sp>
          <p:nvSpPr>
            <p:cNvPr id="108" name="107 Rectángulo"/>
            <p:cNvSpPr/>
            <p:nvPr/>
          </p:nvSpPr>
          <p:spPr bwMode="auto">
            <a:xfrm>
              <a:off x="4228186" y="5318150"/>
              <a:ext cx="665683" cy="387706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 w="2857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accent1"/>
                </a:solidFill>
                <a:effectLst/>
                <a:latin typeface="Arial" charset="0"/>
              </a:endParaRPr>
            </a:p>
          </p:txBody>
        </p:sp>
        <p:sp>
          <p:nvSpPr>
            <p:cNvPr id="109" name="108 CuadroTexto"/>
            <p:cNvSpPr txBox="1"/>
            <p:nvPr/>
          </p:nvSpPr>
          <p:spPr>
            <a:xfrm>
              <a:off x="4351896" y="5331485"/>
              <a:ext cx="447675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b="1" dirty="0" smtClean="0">
                  <a:solidFill>
                    <a:srgbClr val="000000"/>
                  </a:solidFill>
                  <a:latin typeface="+mj-lt"/>
                </a:rPr>
                <a:t>L1</a:t>
              </a:r>
              <a:endParaRPr lang="en-US" b="1" baseline="-25000" dirty="0">
                <a:solidFill>
                  <a:srgbClr val="000000"/>
                </a:solidFill>
                <a:latin typeface="+mj-lt"/>
              </a:endParaRPr>
            </a:p>
          </p:txBody>
        </p:sp>
      </p:grpSp>
      <p:grpSp>
        <p:nvGrpSpPr>
          <p:cNvPr id="112" name="34 Grupo"/>
          <p:cNvGrpSpPr/>
          <p:nvPr/>
        </p:nvGrpSpPr>
        <p:grpSpPr>
          <a:xfrm>
            <a:off x="947186" y="1689377"/>
            <a:ext cx="899770" cy="1207008"/>
            <a:chOff x="4109973" y="4614676"/>
            <a:chExt cx="899770" cy="1207008"/>
          </a:xfrm>
        </p:grpSpPr>
        <p:sp>
          <p:nvSpPr>
            <p:cNvPr id="113" name="112 Rectángulo redondeado"/>
            <p:cNvSpPr/>
            <p:nvPr/>
          </p:nvSpPr>
          <p:spPr bwMode="auto">
            <a:xfrm>
              <a:off x="4109973" y="4614676"/>
              <a:ext cx="899770" cy="1207008"/>
            </a:xfrm>
            <a:prstGeom prst="roundRect">
              <a:avLst/>
            </a:prstGeom>
            <a:solidFill>
              <a:schemeClr val="bg1">
                <a:lumMod val="95000"/>
              </a:schemeClr>
            </a:solidFill>
            <a:ln w="4445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accent1"/>
                </a:solidFill>
                <a:effectLst/>
                <a:latin typeface="Arial" charset="0"/>
              </a:endParaRPr>
            </a:p>
          </p:txBody>
        </p:sp>
        <p:sp>
          <p:nvSpPr>
            <p:cNvPr id="114" name="113 CuadroTexto"/>
            <p:cNvSpPr txBox="1"/>
            <p:nvPr/>
          </p:nvSpPr>
          <p:spPr>
            <a:xfrm>
              <a:off x="4147719" y="4618545"/>
              <a:ext cx="84124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b="1" dirty="0" smtClean="0">
                  <a:solidFill>
                    <a:srgbClr val="000000"/>
                  </a:solidFill>
                  <a:latin typeface="+mn-lt"/>
                </a:rPr>
                <a:t>Core A</a:t>
              </a:r>
              <a:endParaRPr lang="en-US" sz="1400" b="1" dirty="0">
                <a:solidFill>
                  <a:srgbClr val="000000"/>
                </a:solidFill>
                <a:latin typeface="+mn-lt"/>
              </a:endParaRPr>
            </a:p>
          </p:txBody>
        </p:sp>
        <p:sp>
          <p:nvSpPr>
            <p:cNvPr id="115" name="114 Rectángulo"/>
            <p:cNvSpPr/>
            <p:nvPr/>
          </p:nvSpPr>
          <p:spPr bwMode="auto">
            <a:xfrm>
              <a:off x="4228186" y="5318150"/>
              <a:ext cx="665683" cy="387706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 w="2857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accent1"/>
                </a:solidFill>
                <a:effectLst/>
                <a:latin typeface="Arial" charset="0"/>
              </a:endParaRPr>
            </a:p>
          </p:txBody>
        </p:sp>
        <p:sp>
          <p:nvSpPr>
            <p:cNvPr id="116" name="115 CuadroTexto"/>
            <p:cNvSpPr txBox="1"/>
            <p:nvPr/>
          </p:nvSpPr>
          <p:spPr>
            <a:xfrm>
              <a:off x="4351896" y="5331485"/>
              <a:ext cx="447675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b="1" dirty="0" smtClean="0">
                  <a:solidFill>
                    <a:srgbClr val="000000"/>
                  </a:solidFill>
                  <a:latin typeface="+mj-lt"/>
                </a:rPr>
                <a:t>L1</a:t>
              </a:r>
              <a:endParaRPr lang="en-US" b="1" baseline="-25000" dirty="0">
                <a:solidFill>
                  <a:srgbClr val="000000"/>
                </a:solidFill>
                <a:latin typeface="+mj-lt"/>
              </a:endParaRPr>
            </a:p>
          </p:txBody>
        </p:sp>
      </p:grpSp>
      <p:grpSp>
        <p:nvGrpSpPr>
          <p:cNvPr id="152" name="34 Grupo"/>
          <p:cNvGrpSpPr/>
          <p:nvPr/>
        </p:nvGrpSpPr>
        <p:grpSpPr>
          <a:xfrm>
            <a:off x="3108462" y="1689387"/>
            <a:ext cx="899770" cy="1207008"/>
            <a:chOff x="4109973" y="4614676"/>
            <a:chExt cx="899770" cy="1207008"/>
          </a:xfrm>
        </p:grpSpPr>
        <p:sp>
          <p:nvSpPr>
            <p:cNvPr id="153" name="152 Rectángulo redondeado"/>
            <p:cNvSpPr/>
            <p:nvPr/>
          </p:nvSpPr>
          <p:spPr bwMode="auto">
            <a:xfrm>
              <a:off x="4109973" y="4614676"/>
              <a:ext cx="899770" cy="1207008"/>
            </a:xfrm>
            <a:prstGeom prst="roundRect">
              <a:avLst/>
            </a:prstGeom>
            <a:solidFill>
              <a:schemeClr val="bg1">
                <a:lumMod val="95000"/>
              </a:schemeClr>
            </a:solidFill>
            <a:ln w="4445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accent1"/>
                </a:solidFill>
                <a:effectLst/>
                <a:latin typeface="Arial" charset="0"/>
              </a:endParaRPr>
            </a:p>
          </p:txBody>
        </p:sp>
        <p:sp>
          <p:nvSpPr>
            <p:cNvPr id="154" name="153 CuadroTexto"/>
            <p:cNvSpPr txBox="1"/>
            <p:nvPr/>
          </p:nvSpPr>
          <p:spPr>
            <a:xfrm>
              <a:off x="4147719" y="4618545"/>
              <a:ext cx="84124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b="1" dirty="0" smtClean="0">
                  <a:solidFill>
                    <a:srgbClr val="000000"/>
                  </a:solidFill>
                  <a:latin typeface="+mn-lt"/>
                </a:rPr>
                <a:t>Core 3</a:t>
              </a:r>
              <a:endParaRPr lang="en-US" sz="1400" b="1" dirty="0">
                <a:solidFill>
                  <a:srgbClr val="000000"/>
                </a:solidFill>
                <a:latin typeface="+mn-lt"/>
              </a:endParaRPr>
            </a:p>
          </p:txBody>
        </p:sp>
        <p:sp>
          <p:nvSpPr>
            <p:cNvPr id="155" name="154 Rectángulo"/>
            <p:cNvSpPr/>
            <p:nvPr/>
          </p:nvSpPr>
          <p:spPr bwMode="auto">
            <a:xfrm>
              <a:off x="4228186" y="5318150"/>
              <a:ext cx="665683" cy="387706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 w="2857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accent1"/>
                </a:solidFill>
                <a:effectLst/>
                <a:latin typeface="Arial" charset="0"/>
              </a:endParaRPr>
            </a:p>
          </p:txBody>
        </p:sp>
        <p:sp>
          <p:nvSpPr>
            <p:cNvPr id="156" name="155 CuadroTexto"/>
            <p:cNvSpPr txBox="1"/>
            <p:nvPr/>
          </p:nvSpPr>
          <p:spPr>
            <a:xfrm>
              <a:off x="4351896" y="5331485"/>
              <a:ext cx="447675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b="1" dirty="0" smtClean="0">
                  <a:solidFill>
                    <a:srgbClr val="000000"/>
                  </a:solidFill>
                  <a:latin typeface="+mj-lt"/>
                </a:rPr>
                <a:t>L1</a:t>
              </a:r>
              <a:endParaRPr lang="en-US" b="1" baseline="-25000" dirty="0">
                <a:solidFill>
                  <a:srgbClr val="000000"/>
                </a:solidFill>
                <a:latin typeface="+mj-lt"/>
              </a:endParaRPr>
            </a:p>
          </p:txBody>
        </p:sp>
      </p:grpSp>
      <p:grpSp>
        <p:nvGrpSpPr>
          <p:cNvPr id="162" name="34 Grupo"/>
          <p:cNvGrpSpPr/>
          <p:nvPr/>
        </p:nvGrpSpPr>
        <p:grpSpPr>
          <a:xfrm>
            <a:off x="2027837" y="3055012"/>
            <a:ext cx="899770" cy="1207008"/>
            <a:chOff x="4109973" y="4614676"/>
            <a:chExt cx="899770" cy="1207008"/>
          </a:xfrm>
        </p:grpSpPr>
        <p:sp>
          <p:nvSpPr>
            <p:cNvPr id="163" name="162 Rectángulo redondeado"/>
            <p:cNvSpPr/>
            <p:nvPr/>
          </p:nvSpPr>
          <p:spPr bwMode="auto">
            <a:xfrm>
              <a:off x="4109973" y="4614676"/>
              <a:ext cx="899770" cy="1207008"/>
            </a:xfrm>
            <a:prstGeom prst="roundRect">
              <a:avLst/>
            </a:prstGeom>
            <a:solidFill>
              <a:schemeClr val="bg1">
                <a:lumMod val="95000"/>
              </a:schemeClr>
            </a:solidFill>
            <a:ln w="4445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accent1"/>
                </a:solidFill>
                <a:effectLst/>
                <a:latin typeface="Arial" charset="0"/>
              </a:endParaRPr>
            </a:p>
          </p:txBody>
        </p:sp>
        <p:sp>
          <p:nvSpPr>
            <p:cNvPr id="164" name="163 CuadroTexto"/>
            <p:cNvSpPr txBox="1"/>
            <p:nvPr/>
          </p:nvSpPr>
          <p:spPr>
            <a:xfrm>
              <a:off x="4147719" y="4618545"/>
              <a:ext cx="84124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b="1" dirty="0" smtClean="0">
                  <a:solidFill>
                    <a:srgbClr val="000000"/>
                  </a:solidFill>
                  <a:latin typeface="+mn-lt"/>
                </a:rPr>
                <a:t>Core 5</a:t>
              </a:r>
              <a:endParaRPr lang="en-US" sz="1400" b="1" dirty="0">
                <a:solidFill>
                  <a:srgbClr val="000000"/>
                </a:solidFill>
                <a:latin typeface="+mn-lt"/>
              </a:endParaRPr>
            </a:p>
          </p:txBody>
        </p:sp>
        <p:sp>
          <p:nvSpPr>
            <p:cNvPr id="165" name="164 Rectángulo"/>
            <p:cNvSpPr/>
            <p:nvPr/>
          </p:nvSpPr>
          <p:spPr bwMode="auto">
            <a:xfrm>
              <a:off x="4228186" y="5318150"/>
              <a:ext cx="665683" cy="387706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 w="2857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accent1"/>
                </a:solidFill>
                <a:effectLst/>
                <a:latin typeface="Arial" charset="0"/>
              </a:endParaRPr>
            </a:p>
          </p:txBody>
        </p:sp>
        <p:sp>
          <p:nvSpPr>
            <p:cNvPr id="166" name="165 CuadroTexto"/>
            <p:cNvSpPr txBox="1"/>
            <p:nvPr/>
          </p:nvSpPr>
          <p:spPr>
            <a:xfrm>
              <a:off x="4351896" y="5331485"/>
              <a:ext cx="447675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b="1" dirty="0" smtClean="0">
                  <a:solidFill>
                    <a:srgbClr val="000000"/>
                  </a:solidFill>
                  <a:latin typeface="+mj-lt"/>
                </a:rPr>
                <a:t>L1</a:t>
              </a:r>
              <a:endParaRPr lang="en-US" b="1" baseline="-25000" dirty="0">
                <a:solidFill>
                  <a:srgbClr val="000000"/>
                </a:solidFill>
                <a:latin typeface="+mj-lt"/>
              </a:endParaRPr>
            </a:p>
          </p:txBody>
        </p:sp>
      </p:grpSp>
      <p:grpSp>
        <p:nvGrpSpPr>
          <p:cNvPr id="167" name="34 Grupo"/>
          <p:cNvGrpSpPr/>
          <p:nvPr/>
        </p:nvGrpSpPr>
        <p:grpSpPr>
          <a:xfrm>
            <a:off x="945211" y="3053027"/>
            <a:ext cx="899770" cy="1207008"/>
            <a:chOff x="4109973" y="4614676"/>
            <a:chExt cx="899770" cy="1207008"/>
          </a:xfrm>
        </p:grpSpPr>
        <p:sp>
          <p:nvSpPr>
            <p:cNvPr id="168" name="167 Rectángulo redondeado"/>
            <p:cNvSpPr/>
            <p:nvPr/>
          </p:nvSpPr>
          <p:spPr bwMode="auto">
            <a:xfrm>
              <a:off x="4109973" y="4614676"/>
              <a:ext cx="899770" cy="1207008"/>
            </a:xfrm>
            <a:prstGeom prst="roundRect">
              <a:avLst/>
            </a:prstGeom>
            <a:solidFill>
              <a:schemeClr val="bg1">
                <a:lumMod val="95000"/>
              </a:schemeClr>
            </a:solidFill>
            <a:ln w="4445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accent1"/>
                </a:solidFill>
                <a:effectLst/>
                <a:latin typeface="Arial" charset="0"/>
              </a:endParaRPr>
            </a:p>
          </p:txBody>
        </p:sp>
        <p:sp>
          <p:nvSpPr>
            <p:cNvPr id="169" name="168 CuadroTexto"/>
            <p:cNvSpPr txBox="1"/>
            <p:nvPr/>
          </p:nvSpPr>
          <p:spPr>
            <a:xfrm>
              <a:off x="4147719" y="4618545"/>
              <a:ext cx="84124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b="1" dirty="0" smtClean="0">
                  <a:solidFill>
                    <a:srgbClr val="000000"/>
                  </a:solidFill>
                  <a:latin typeface="+mn-lt"/>
                </a:rPr>
                <a:t>Core 4</a:t>
              </a:r>
              <a:endParaRPr lang="en-US" sz="1400" b="1" dirty="0">
                <a:solidFill>
                  <a:srgbClr val="000000"/>
                </a:solidFill>
                <a:latin typeface="+mn-lt"/>
              </a:endParaRPr>
            </a:p>
          </p:txBody>
        </p:sp>
        <p:sp>
          <p:nvSpPr>
            <p:cNvPr id="170" name="169 Rectángulo"/>
            <p:cNvSpPr/>
            <p:nvPr/>
          </p:nvSpPr>
          <p:spPr bwMode="auto">
            <a:xfrm>
              <a:off x="4228186" y="5318150"/>
              <a:ext cx="665683" cy="387706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 w="2857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accent1"/>
                </a:solidFill>
                <a:effectLst/>
                <a:latin typeface="Arial" charset="0"/>
              </a:endParaRPr>
            </a:p>
          </p:txBody>
        </p:sp>
        <p:sp>
          <p:nvSpPr>
            <p:cNvPr id="171" name="170 CuadroTexto"/>
            <p:cNvSpPr txBox="1"/>
            <p:nvPr/>
          </p:nvSpPr>
          <p:spPr>
            <a:xfrm>
              <a:off x="4351896" y="5331485"/>
              <a:ext cx="447675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b="1" dirty="0" smtClean="0">
                  <a:solidFill>
                    <a:srgbClr val="000000"/>
                  </a:solidFill>
                  <a:latin typeface="+mj-lt"/>
                </a:rPr>
                <a:t>L1</a:t>
              </a:r>
              <a:endParaRPr lang="en-US" b="1" baseline="-25000" dirty="0">
                <a:solidFill>
                  <a:srgbClr val="000000"/>
                </a:solidFill>
                <a:latin typeface="+mj-lt"/>
              </a:endParaRPr>
            </a:p>
          </p:txBody>
        </p:sp>
      </p:grpSp>
      <p:grpSp>
        <p:nvGrpSpPr>
          <p:cNvPr id="172" name="34 Grupo"/>
          <p:cNvGrpSpPr/>
          <p:nvPr/>
        </p:nvGrpSpPr>
        <p:grpSpPr>
          <a:xfrm>
            <a:off x="3106487" y="3053037"/>
            <a:ext cx="899770" cy="1207008"/>
            <a:chOff x="4109973" y="4614676"/>
            <a:chExt cx="899770" cy="1207008"/>
          </a:xfrm>
        </p:grpSpPr>
        <p:sp>
          <p:nvSpPr>
            <p:cNvPr id="173" name="172 Rectángulo redondeado"/>
            <p:cNvSpPr/>
            <p:nvPr/>
          </p:nvSpPr>
          <p:spPr bwMode="auto">
            <a:xfrm>
              <a:off x="4109973" y="4614676"/>
              <a:ext cx="899770" cy="1207008"/>
            </a:xfrm>
            <a:prstGeom prst="roundRect">
              <a:avLst/>
            </a:prstGeom>
            <a:solidFill>
              <a:schemeClr val="bg1">
                <a:lumMod val="95000"/>
              </a:schemeClr>
            </a:solidFill>
            <a:ln w="4445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accent1"/>
                </a:solidFill>
                <a:effectLst/>
                <a:latin typeface="Arial" charset="0"/>
              </a:endParaRPr>
            </a:p>
          </p:txBody>
        </p:sp>
        <p:sp>
          <p:nvSpPr>
            <p:cNvPr id="174" name="173 CuadroTexto"/>
            <p:cNvSpPr txBox="1"/>
            <p:nvPr/>
          </p:nvSpPr>
          <p:spPr>
            <a:xfrm>
              <a:off x="4147719" y="4618545"/>
              <a:ext cx="84124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b="1" dirty="0" smtClean="0">
                  <a:solidFill>
                    <a:srgbClr val="000000"/>
                  </a:solidFill>
                  <a:latin typeface="+mn-lt"/>
                </a:rPr>
                <a:t>Core 6 </a:t>
              </a:r>
              <a:endParaRPr lang="en-US" sz="1400" b="1" dirty="0">
                <a:solidFill>
                  <a:srgbClr val="000000"/>
                </a:solidFill>
                <a:latin typeface="+mn-lt"/>
              </a:endParaRPr>
            </a:p>
          </p:txBody>
        </p:sp>
        <p:sp>
          <p:nvSpPr>
            <p:cNvPr id="175" name="174 Rectángulo"/>
            <p:cNvSpPr/>
            <p:nvPr/>
          </p:nvSpPr>
          <p:spPr bwMode="auto">
            <a:xfrm>
              <a:off x="4228186" y="5318150"/>
              <a:ext cx="665683" cy="387706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 w="2857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accent1"/>
                </a:solidFill>
                <a:effectLst/>
                <a:latin typeface="Arial" charset="0"/>
              </a:endParaRPr>
            </a:p>
          </p:txBody>
        </p:sp>
        <p:sp>
          <p:nvSpPr>
            <p:cNvPr id="176" name="175 CuadroTexto"/>
            <p:cNvSpPr txBox="1"/>
            <p:nvPr/>
          </p:nvSpPr>
          <p:spPr>
            <a:xfrm>
              <a:off x="4351896" y="5331485"/>
              <a:ext cx="447675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b="1" dirty="0" smtClean="0">
                  <a:solidFill>
                    <a:srgbClr val="000000"/>
                  </a:solidFill>
                  <a:latin typeface="+mj-lt"/>
                </a:rPr>
                <a:t>L1</a:t>
              </a:r>
              <a:endParaRPr lang="en-US" b="1" baseline="-25000" dirty="0">
                <a:solidFill>
                  <a:srgbClr val="000000"/>
                </a:solidFill>
                <a:latin typeface="+mj-lt"/>
              </a:endParaRPr>
            </a:p>
          </p:txBody>
        </p:sp>
      </p:grpSp>
      <p:grpSp>
        <p:nvGrpSpPr>
          <p:cNvPr id="192" name="34 Grupo"/>
          <p:cNvGrpSpPr/>
          <p:nvPr/>
        </p:nvGrpSpPr>
        <p:grpSpPr>
          <a:xfrm>
            <a:off x="2025862" y="4418662"/>
            <a:ext cx="899770" cy="1207008"/>
            <a:chOff x="4109973" y="4614676"/>
            <a:chExt cx="899770" cy="1207008"/>
          </a:xfrm>
        </p:grpSpPr>
        <p:sp>
          <p:nvSpPr>
            <p:cNvPr id="193" name="192 Rectángulo redondeado"/>
            <p:cNvSpPr/>
            <p:nvPr/>
          </p:nvSpPr>
          <p:spPr bwMode="auto">
            <a:xfrm>
              <a:off x="4109973" y="4614676"/>
              <a:ext cx="899770" cy="1207008"/>
            </a:xfrm>
            <a:prstGeom prst="roundRect">
              <a:avLst/>
            </a:prstGeom>
            <a:solidFill>
              <a:schemeClr val="bg1">
                <a:lumMod val="95000"/>
              </a:schemeClr>
            </a:solidFill>
            <a:ln w="4445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accent1"/>
                </a:solidFill>
                <a:effectLst/>
                <a:latin typeface="Arial" charset="0"/>
              </a:endParaRPr>
            </a:p>
          </p:txBody>
        </p:sp>
        <p:sp>
          <p:nvSpPr>
            <p:cNvPr id="194" name="193 CuadroTexto"/>
            <p:cNvSpPr txBox="1"/>
            <p:nvPr/>
          </p:nvSpPr>
          <p:spPr>
            <a:xfrm>
              <a:off x="4147719" y="4618545"/>
              <a:ext cx="84124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b="1" dirty="0" smtClean="0">
                  <a:solidFill>
                    <a:srgbClr val="000000"/>
                  </a:solidFill>
                  <a:latin typeface="+mn-lt"/>
                </a:rPr>
                <a:t>Core 8</a:t>
              </a:r>
              <a:endParaRPr lang="en-US" sz="1400" b="1" dirty="0">
                <a:solidFill>
                  <a:srgbClr val="000000"/>
                </a:solidFill>
                <a:latin typeface="+mn-lt"/>
              </a:endParaRPr>
            </a:p>
          </p:txBody>
        </p:sp>
        <p:sp>
          <p:nvSpPr>
            <p:cNvPr id="195" name="194 Rectángulo"/>
            <p:cNvSpPr/>
            <p:nvPr/>
          </p:nvSpPr>
          <p:spPr bwMode="auto">
            <a:xfrm>
              <a:off x="4228186" y="5318150"/>
              <a:ext cx="665683" cy="387706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 w="2857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accent1"/>
                </a:solidFill>
                <a:effectLst/>
                <a:latin typeface="Arial" charset="0"/>
              </a:endParaRPr>
            </a:p>
          </p:txBody>
        </p:sp>
        <p:sp>
          <p:nvSpPr>
            <p:cNvPr id="196" name="195 CuadroTexto"/>
            <p:cNvSpPr txBox="1"/>
            <p:nvPr/>
          </p:nvSpPr>
          <p:spPr>
            <a:xfrm>
              <a:off x="4351896" y="5331485"/>
              <a:ext cx="447675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b="1" dirty="0" smtClean="0">
                  <a:solidFill>
                    <a:srgbClr val="000000"/>
                  </a:solidFill>
                  <a:latin typeface="+mj-lt"/>
                </a:rPr>
                <a:t>L1</a:t>
              </a:r>
              <a:endParaRPr lang="en-US" b="1" baseline="-25000" dirty="0">
                <a:solidFill>
                  <a:srgbClr val="000000"/>
                </a:solidFill>
                <a:latin typeface="+mj-lt"/>
              </a:endParaRPr>
            </a:p>
          </p:txBody>
        </p:sp>
      </p:grpSp>
      <p:grpSp>
        <p:nvGrpSpPr>
          <p:cNvPr id="197" name="34 Grupo"/>
          <p:cNvGrpSpPr/>
          <p:nvPr/>
        </p:nvGrpSpPr>
        <p:grpSpPr>
          <a:xfrm>
            <a:off x="943236" y="4416677"/>
            <a:ext cx="899770" cy="1207008"/>
            <a:chOff x="4109973" y="4614676"/>
            <a:chExt cx="899770" cy="1207008"/>
          </a:xfrm>
        </p:grpSpPr>
        <p:sp>
          <p:nvSpPr>
            <p:cNvPr id="198" name="197 Rectángulo redondeado"/>
            <p:cNvSpPr/>
            <p:nvPr/>
          </p:nvSpPr>
          <p:spPr bwMode="auto">
            <a:xfrm>
              <a:off x="4109973" y="4614676"/>
              <a:ext cx="899770" cy="1207008"/>
            </a:xfrm>
            <a:prstGeom prst="roundRect">
              <a:avLst/>
            </a:prstGeom>
            <a:solidFill>
              <a:schemeClr val="bg1">
                <a:lumMod val="95000"/>
              </a:schemeClr>
            </a:solidFill>
            <a:ln w="4445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accent1"/>
                </a:solidFill>
                <a:effectLst/>
                <a:latin typeface="Arial" charset="0"/>
              </a:endParaRPr>
            </a:p>
          </p:txBody>
        </p:sp>
        <p:sp>
          <p:nvSpPr>
            <p:cNvPr id="199" name="198 CuadroTexto"/>
            <p:cNvSpPr txBox="1"/>
            <p:nvPr/>
          </p:nvSpPr>
          <p:spPr>
            <a:xfrm>
              <a:off x="4147719" y="4618545"/>
              <a:ext cx="84124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b="1" dirty="0" smtClean="0">
                  <a:solidFill>
                    <a:srgbClr val="000000"/>
                  </a:solidFill>
                  <a:latin typeface="+mn-lt"/>
                </a:rPr>
                <a:t>Core 7</a:t>
              </a:r>
              <a:endParaRPr lang="en-US" sz="1400" b="1" dirty="0">
                <a:solidFill>
                  <a:srgbClr val="000000"/>
                </a:solidFill>
                <a:latin typeface="+mn-lt"/>
              </a:endParaRPr>
            </a:p>
          </p:txBody>
        </p:sp>
        <p:sp>
          <p:nvSpPr>
            <p:cNvPr id="200" name="199 Rectángulo"/>
            <p:cNvSpPr/>
            <p:nvPr/>
          </p:nvSpPr>
          <p:spPr bwMode="auto">
            <a:xfrm>
              <a:off x="4228186" y="5318150"/>
              <a:ext cx="665683" cy="387706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 w="2857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accent1"/>
                </a:solidFill>
                <a:effectLst/>
                <a:latin typeface="Arial" charset="0"/>
              </a:endParaRPr>
            </a:p>
          </p:txBody>
        </p:sp>
        <p:sp>
          <p:nvSpPr>
            <p:cNvPr id="201" name="200 CuadroTexto"/>
            <p:cNvSpPr txBox="1"/>
            <p:nvPr/>
          </p:nvSpPr>
          <p:spPr>
            <a:xfrm>
              <a:off x="4351896" y="5331485"/>
              <a:ext cx="447675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b="1" dirty="0" smtClean="0">
                  <a:solidFill>
                    <a:srgbClr val="000000"/>
                  </a:solidFill>
                  <a:latin typeface="+mj-lt"/>
                </a:rPr>
                <a:t>L1</a:t>
              </a:r>
              <a:endParaRPr lang="en-US" b="1" baseline="-25000" dirty="0">
                <a:solidFill>
                  <a:srgbClr val="000000"/>
                </a:solidFill>
                <a:latin typeface="+mj-lt"/>
              </a:endParaRPr>
            </a:p>
          </p:txBody>
        </p:sp>
      </p:grpSp>
      <p:grpSp>
        <p:nvGrpSpPr>
          <p:cNvPr id="202" name="34 Grupo"/>
          <p:cNvGrpSpPr/>
          <p:nvPr/>
        </p:nvGrpSpPr>
        <p:grpSpPr>
          <a:xfrm>
            <a:off x="3104512" y="4416687"/>
            <a:ext cx="899770" cy="1207008"/>
            <a:chOff x="4109973" y="4614676"/>
            <a:chExt cx="899770" cy="1207008"/>
          </a:xfrm>
        </p:grpSpPr>
        <p:sp>
          <p:nvSpPr>
            <p:cNvPr id="203" name="202 Rectángulo redondeado"/>
            <p:cNvSpPr/>
            <p:nvPr/>
          </p:nvSpPr>
          <p:spPr bwMode="auto">
            <a:xfrm>
              <a:off x="4109973" y="4614676"/>
              <a:ext cx="899770" cy="1207008"/>
            </a:xfrm>
            <a:prstGeom prst="roundRect">
              <a:avLst/>
            </a:prstGeom>
            <a:solidFill>
              <a:schemeClr val="bg1">
                <a:lumMod val="95000"/>
              </a:schemeClr>
            </a:solidFill>
            <a:ln w="4445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accent1"/>
                </a:solidFill>
                <a:effectLst/>
                <a:latin typeface="Arial" charset="0"/>
              </a:endParaRPr>
            </a:p>
          </p:txBody>
        </p:sp>
        <p:sp>
          <p:nvSpPr>
            <p:cNvPr id="204" name="203 CuadroTexto"/>
            <p:cNvSpPr txBox="1"/>
            <p:nvPr/>
          </p:nvSpPr>
          <p:spPr>
            <a:xfrm>
              <a:off x="4147719" y="4618545"/>
              <a:ext cx="84124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b="1" dirty="0" smtClean="0">
                  <a:solidFill>
                    <a:srgbClr val="000000"/>
                  </a:solidFill>
                  <a:latin typeface="+mn-lt"/>
                </a:rPr>
                <a:t>Core 9</a:t>
              </a:r>
              <a:endParaRPr lang="en-US" sz="1400" b="1" dirty="0">
                <a:solidFill>
                  <a:srgbClr val="000000"/>
                </a:solidFill>
                <a:latin typeface="+mn-lt"/>
              </a:endParaRPr>
            </a:p>
          </p:txBody>
        </p:sp>
        <p:sp>
          <p:nvSpPr>
            <p:cNvPr id="205" name="204 Rectángulo"/>
            <p:cNvSpPr/>
            <p:nvPr/>
          </p:nvSpPr>
          <p:spPr bwMode="auto">
            <a:xfrm>
              <a:off x="4228186" y="5318150"/>
              <a:ext cx="665683" cy="387706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 w="2857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accent1"/>
                </a:solidFill>
                <a:effectLst/>
                <a:latin typeface="Arial" charset="0"/>
              </a:endParaRPr>
            </a:p>
          </p:txBody>
        </p:sp>
        <p:sp>
          <p:nvSpPr>
            <p:cNvPr id="206" name="205 CuadroTexto"/>
            <p:cNvSpPr txBox="1"/>
            <p:nvPr/>
          </p:nvSpPr>
          <p:spPr>
            <a:xfrm>
              <a:off x="4351896" y="5331485"/>
              <a:ext cx="447675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b="1" dirty="0" smtClean="0">
                  <a:solidFill>
                    <a:srgbClr val="000000"/>
                  </a:solidFill>
                  <a:latin typeface="+mj-lt"/>
                </a:rPr>
                <a:t>L1</a:t>
              </a:r>
              <a:endParaRPr lang="en-US" b="1" baseline="-25000" dirty="0">
                <a:solidFill>
                  <a:srgbClr val="000000"/>
                </a:solidFill>
                <a:latin typeface="+mj-lt"/>
              </a:endParaRPr>
            </a:p>
          </p:txBody>
        </p:sp>
      </p:grpSp>
      <p:grpSp>
        <p:nvGrpSpPr>
          <p:cNvPr id="97" name="81 Grupo"/>
          <p:cNvGrpSpPr/>
          <p:nvPr/>
        </p:nvGrpSpPr>
        <p:grpSpPr>
          <a:xfrm>
            <a:off x="4288477" y="1699834"/>
            <a:ext cx="822960" cy="1188720"/>
            <a:chOff x="7498083" y="2911450"/>
            <a:chExt cx="822960" cy="1188720"/>
          </a:xfrm>
        </p:grpSpPr>
        <p:sp>
          <p:nvSpPr>
            <p:cNvPr id="98" name="97 Rectángulo"/>
            <p:cNvSpPr/>
            <p:nvPr/>
          </p:nvSpPr>
          <p:spPr bwMode="auto">
            <a:xfrm>
              <a:off x="7498083" y="2911450"/>
              <a:ext cx="822960" cy="118872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4445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accent1"/>
                </a:solidFill>
                <a:effectLst/>
                <a:latin typeface="Arial" charset="0"/>
              </a:endParaRPr>
            </a:p>
          </p:txBody>
        </p:sp>
        <p:sp>
          <p:nvSpPr>
            <p:cNvPr id="99" name="98 CuadroTexto"/>
            <p:cNvSpPr txBox="1"/>
            <p:nvPr/>
          </p:nvSpPr>
          <p:spPr>
            <a:xfrm>
              <a:off x="7686408" y="2996717"/>
              <a:ext cx="447675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b="1" dirty="0" smtClean="0">
                  <a:solidFill>
                    <a:srgbClr val="000000"/>
                  </a:solidFill>
                  <a:latin typeface="+mj-lt"/>
                </a:rPr>
                <a:t>L2</a:t>
              </a:r>
              <a:endParaRPr lang="en-US" b="1" baseline="-25000" dirty="0">
                <a:solidFill>
                  <a:srgbClr val="000000"/>
                </a:solidFill>
                <a:latin typeface="+mj-lt"/>
              </a:endParaRPr>
            </a:p>
          </p:txBody>
        </p:sp>
      </p:grpSp>
      <p:grpSp>
        <p:nvGrpSpPr>
          <p:cNvPr id="207" name="81 Grupo"/>
          <p:cNvGrpSpPr/>
          <p:nvPr/>
        </p:nvGrpSpPr>
        <p:grpSpPr>
          <a:xfrm>
            <a:off x="5367127" y="1697859"/>
            <a:ext cx="822960" cy="1188720"/>
            <a:chOff x="7498083" y="2911450"/>
            <a:chExt cx="822960" cy="1188720"/>
          </a:xfrm>
        </p:grpSpPr>
        <p:sp>
          <p:nvSpPr>
            <p:cNvPr id="208" name="207 Rectángulo"/>
            <p:cNvSpPr/>
            <p:nvPr/>
          </p:nvSpPr>
          <p:spPr bwMode="auto">
            <a:xfrm>
              <a:off x="7498083" y="2911450"/>
              <a:ext cx="822960" cy="118872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4445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accent1"/>
                </a:solidFill>
                <a:effectLst/>
                <a:latin typeface="Arial" charset="0"/>
              </a:endParaRPr>
            </a:p>
          </p:txBody>
        </p:sp>
        <p:sp>
          <p:nvSpPr>
            <p:cNvPr id="209" name="208 CuadroTexto"/>
            <p:cNvSpPr txBox="1"/>
            <p:nvPr/>
          </p:nvSpPr>
          <p:spPr>
            <a:xfrm>
              <a:off x="7686408" y="2996717"/>
              <a:ext cx="447675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b="1" dirty="0" smtClean="0">
                  <a:solidFill>
                    <a:srgbClr val="000000"/>
                  </a:solidFill>
                  <a:latin typeface="+mj-lt"/>
                </a:rPr>
                <a:t>L2</a:t>
              </a:r>
              <a:endParaRPr lang="en-US" b="1" baseline="-25000" dirty="0">
                <a:solidFill>
                  <a:srgbClr val="000000"/>
                </a:solidFill>
                <a:latin typeface="+mj-lt"/>
              </a:endParaRPr>
            </a:p>
          </p:txBody>
        </p:sp>
      </p:grpSp>
      <p:grpSp>
        <p:nvGrpSpPr>
          <p:cNvPr id="210" name="81 Grupo"/>
          <p:cNvGrpSpPr/>
          <p:nvPr/>
        </p:nvGrpSpPr>
        <p:grpSpPr>
          <a:xfrm>
            <a:off x="6445777" y="1695884"/>
            <a:ext cx="822960" cy="1188720"/>
            <a:chOff x="7498083" y="2911450"/>
            <a:chExt cx="822960" cy="1188720"/>
          </a:xfrm>
        </p:grpSpPr>
        <p:sp>
          <p:nvSpPr>
            <p:cNvPr id="211" name="210 Rectángulo"/>
            <p:cNvSpPr/>
            <p:nvPr/>
          </p:nvSpPr>
          <p:spPr bwMode="auto">
            <a:xfrm>
              <a:off x="7498083" y="2911450"/>
              <a:ext cx="822960" cy="118872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4445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accent1"/>
                </a:solidFill>
                <a:effectLst/>
                <a:latin typeface="Arial" charset="0"/>
              </a:endParaRPr>
            </a:p>
          </p:txBody>
        </p:sp>
        <p:sp>
          <p:nvSpPr>
            <p:cNvPr id="212" name="211 CuadroTexto"/>
            <p:cNvSpPr txBox="1"/>
            <p:nvPr/>
          </p:nvSpPr>
          <p:spPr>
            <a:xfrm>
              <a:off x="7686408" y="2996717"/>
              <a:ext cx="447675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b="1" dirty="0" smtClean="0">
                  <a:solidFill>
                    <a:srgbClr val="000000"/>
                  </a:solidFill>
                  <a:latin typeface="+mj-lt"/>
                </a:rPr>
                <a:t>L2</a:t>
              </a:r>
              <a:endParaRPr lang="en-US" b="1" baseline="-25000" dirty="0">
                <a:solidFill>
                  <a:srgbClr val="000000"/>
                </a:solidFill>
                <a:latin typeface="+mj-lt"/>
              </a:endParaRPr>
            </a:p>
          </p:txBody>
        </p:sp>
      </p:grpSp>
      <p:grpSp>
        <p:nvGrpSpPr>
          <p:cNvPr id="213" name="81 Grupo"/>
          <p:cNvGrpSpPr/>
          <p:nvPr/>
        </p:nvGrpSpPr>
        <p:grpSpPr>
          <a:xfrm>
            <a:off x="4286502" y="3063484"/>
            <a:ext cx="822960" cy="1188720"/>
            <a:chOff x="7498083" y="2911450"/>
            <a:chExt cx="822960" cy="1188720"/>
          </a:xfrm>
        </p:grpSpPr>
        <p:sp>
          <p:nvSpPr>
            <p:cNvPr id="214" name="213 Rectángulo"/>
            <p:cNvSpPr/>
            <p:nvPr/>
          </p:nvSpPr>
          <p:spPr bwMode="auto">
            <a:xfrm>
              <a:off x="7498083" y="2911450"/>
              <a:ext cx="822960" cy="118872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4445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accent1"/>
                </a:solidFill>
                <a:effectLst/>
                <a:latin typeface="Arial" charset="0"/>
              </a:endParaRPr>
            </a:p>
          </p:txBody>
        </p:sp>
        <p:sp>
          <p:nvSpPr>
            <p:cNvPr id="215" name="214 CuadroTexto"/>
            <p:cNvSpPr txBox="1"/>
            <p:nvPr/>
          </p:nvSpPr>
          <p:spPr>
            <a:xfrm>
              <a:off x="7686408" y="2996717"/>
              <a:ext cx="447675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b="1" dirty="0" smtClean="0">
                  <a:solidFill>
                    <a:srgbClr val="000000"/>
                  </a:solidFill>
                  <a:latin typeface="+mj-lt"/>
                </a:rPr>
                <a:t>L2</a:t>
              </a:r>
              <a:endParaRPr lang="en-US" b="1" baseline="-25000" dirty="0">
                <a:solidFill>
                  <a:srgbClr val="000000"/>
                </a:solidFill>
                <a:latin typeface="+mj-lt"/>
              </a:endParaRPr>
            </a:p>
          </p:txBody>
        </p:sp>
      </p:grpSp>
      <p:grpSp>
        <p:nvGrpSpPr>
          <p:cNvPr id="216" name="81 Grupo"/>
          <p:cNvGrpSpPr/>
          <p:nvPr/>
        </p:nvGrpSpPr>
        <p:grpSpPr>
          <a:xfrm>
            <a:off x="5365152" y="3061509"/>
            <a:ext cx="822960" cy="1188720"/>
            <a:chOff x="7498083" y="2911450"/>
            <a:chExt cx="822960" cy="1188720"/>
          </a:xfrm>
        </p:grpSpPr>
        <p:sp>
          <p:nvSpPr>
            <p:cNvPr id="217" name="216 Rectángulo"/>
            <p:cNvSpPr/>
            <p:nvPr/>
          </p:nvSpPr>
          <p:spPr bwMode="auto">
            <a:xfrm>
              <a:off x="7498083" y="2911450"/>
              <a:ext cx="822960" cy="118872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4445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accent1"/>
                </a:solidFill>
                <a:effectLst/>
                <a:latin typeface="Arial" charset="0"/>
              </a:endParaRPr>
            </a:p>
          </p:txBody>
        </p:sp>
        <p:sp>
          <p:nvSpPr>
            <p:cNvPr id="218" name="217 CuadroTexto"/>
            <p:cNvSpPr txBox="1"/>
            <p:nvPr/>
          </p:nvSpPr>
          <p:spPr>
            <a:xfrm>
              <a:off x="7686408" y="2996717"/>
              <a:ext cx="447675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b="1" dirty="0" smtClean="0">
                  <a:solidFill>
                    <a:srgbClr val="000000"/>
                  </a:solidFill>
                  <a:latin typeface="+mj-lt"/>
                </a:rPr>
                <a:t>L2</a:t>
              </a:r>
              <a:endParaRPr lang="en-US" b="1" baseline="-25000" dirty="0">
                <a:solidFill>
                  <a:srgbClr val="000000"/>
                </a:solidFill>
                <a:latin typeface="+mj-lt"/>
              </a:endParaRPr>
            </a:p>
          </p:txBody>
        </p:sp>
      </p:grpSp>
      <p:grpSp>
        <p:nvGrpSpPr>
          <p:cNvPr id="219" name="81 Grupo"/>
          <p:cNvGrpSpPr/>
          <p:nvPr/>
        </p:nvGrpSpPr>
        <p:grpSpPr>
          <a:xfrm>
            <a:off x="6443802" y="3059534"/>
            <a:ext cx="822960" cy="1188720"/>
            <a:chOff x="7498083" y="2911450"/>
            <a:chExt cx="822960" cy="1188720"/>
          </a:xfrm>
        </p:grpSpPr>
        <p:sp>
          <p:nvSpPr>
            <p:cNvPr id="220" name="219 Rectángulo"/>
            <p:cNvSpPr/>
            <p:nvPr/>
          </p:nvSpPr>
          <p:spPr bwMode="auto">
            <a:xfrm>
              <a:off x="7498083" y="2911450"/>
              <a:ext cx="822960" cy="118872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4445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accent1"/>
                </a:solidFill>
                <a:effectLst/>
                <a:latin typeface="Arial" charset="0"/>
              </a:endParaRPr>
            </a:p>
          </p:txBody>
        </p:sp>
        <p:sp>
          <p:nvSpPr>
            <p:cNvPr id="221" name="220 CuadroTexto"/>
            <p:cNvSpPr txBox="1"/>
            <p:nvPr/>
          </p:nvSpPr>
          <p:spPr>
            <a:xfrm>
              <a:off x="7686408" y="2996717"/>
              <a:ext cx="447675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b="1" dirty="0" smtClean="0">
                  <a:solidFill>
                    <a:srgbClr val="000000"/>
                  </a:solidFill>
                  <a:latin typeface="+mj-lt"/>
                </a:rPr>
                <a:t>L2</a:t>
              </a:r>
              <a:endParaRPr lang="en-US" b="1" baseline="-25000" dirty="0">
                <a:solidFill>
                  <a:srgbClr val="000000"/>
                </a:solidFill>
                <a:latin typeface="+mj-lt"/>
              </a:endParaRPr>
            </a:p>
          </p:txBody>
        </p:sp>
      </p:grpSp>
      <p:grpSp>
        <p:nvGrpSpPr>
          <p:cNvPr id="222" name="81 Grupo"/>
          <p:cNvGrpSpPr/>
          <p:nvPr/>
        </p:nvGrpSpPr>
        <p:grpSpPr>
          <a:xfrm>
            <a:off x="4284527" y="4427134"/>
            <a:ext cx="822960" cy="1188720"/>
            <a:chOff x="7498083" y="2911450"/>
            <a:chExt cx="822960" cy="1188720"/>
          </a:xfrm>
        </p:grpSpPr>
        <p:sp>
          <p:nvSpPr>
            <p:cNvPr id="223" name="222 Rectángulo"/>
            <p:cNvSpPr/>
            <p:nvPr/>
          </p:nvSpPr>
          <p:spPr bwMode="auto">
            <a:xfrm>
              <a:off x="7498083" y="2911450"/>
              <a:ext cx="822960" cy="118872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4445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accent1"/>
                </a:solidFill>
                <a:effectLst/>
                <a:latin typeface="Arial" charset="0"/>
              </a:endParaRPr>
            </a:p>
          </p:txBody>
        </p:sp>
        <p:sp>
          <p:nvSpPr>
            <p:cNvPr id="224" name="223 CuadroTexto"/>
            <p:cNvSpPr txBox="1"/>
            <p:nvPr/>
          </p:nvSpPr>
          <p:spPr>
            <a:xfrm>
              <a:off x="7686408" y="2996717"/>
              <a:ext cx="447675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b="1" dirty="0" smtClean="0">
                  <a:solidFill>
                    <a:srgbClr val="000000"/>
                  </a:solidFill>
                  <a:latin typeface="+mj-lt"/>
                </a:rPr>
                <a:t>L2</a:t>
              </a:r>
              <a:endParaRPr lang="en-US" b="1" baseline="-25000" dirty="0">
                <a:solidFill>
                  <a:srgbClr val="000000"/>
                </a:solidFill>
                <a:latin typeface="+mj-lt"/>
              </a:endParaRPr>
            </a:p>
          </p:txBody>
        </p:sp>
      </p:grpSp>
      <p:grpSp>
        <p:nvGrpSpPr>
          <p:cNvPr id="225" name="81 Grupo"/>
          <p:cNvGrpSpPr/>
          <p:nvPr/>
        </p:nvGrpSpPr>
        <p:grpSpPr>
          <a:xfrm>
            <a:off x="5363177" y="4425159"/>
            <a:ext cx="822960" cy="1188720"/>
            <a:chOff x="7498083" y="2911450"/>
            <a:chExt cx="822960" cy="1188720"/>
          </a:xfrm>
        </p:grpSpPr>
        <p:sp>
          <p:nvSpPr>
            <p:cNvPr id="226" name="225 Rectángulo"/>
            <p:cNvSpPr/>
            <p:nvPr/>
          </p:nvSpPr>
          <p:spPr bwMode="auto">
            <a:xfrm>
              <a:off x="7498083" y="2911450"/>
              <a:ext cx="822960" cy="118872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4445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accent1"/>
                </a:solidFill>
                <a:effectLst/>
                <a:latin typeface="Arial" charset="0"/>
              </a:endParaRPr>
            </a:p>
          </p:txBody>
        </p:sp>
        <p:sp>
          <p:nvSpPr>
            <p:cNvPr id="227" name="226 CuadroTexto"/>
            <p:cNvSpPr txBox="1"/>
            <p:nvPr/>
          </p:nvSpPr>
          <p:spPr>
            <a:xfrm>
              <a:off x="7686408" y="2996717"/>
              <a:ext cx="447675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b="1" dirty="0" smtClean="0">
                  <a:solidFill>
                    <a:srgbClr val="000000"/>
                  </a:solidFill>
                  <a:latin typeface="+mj-lt"/>
                </a:rPr>
                <a:t>L2</a:t>
              </a:r>
              <a:endParaRPr lang="en-US" b="1" baseline="-25000" dirty="0">
                <a:solidFill>
                  <a:srgbClr val="000000"/>
                </a:solidFill>
                <a:latin typeface="+mj-lt"/>
              </a:endParaRPr>
            </a:p>
          </p:txBody>
        </p:sp>
      </p:grpSp>
      <p:grpSp>
        <p:nvGrpSpPr>
          <p:cNvPr id="228" name="81 Grupo"/>
          <p:cNvGrpSpPr/>
          <p:nvPr/>
        </p:nvGrpSpPr>
        <p:grpSpPr>
          <a:xfrm>
            <a:off x="6441827" y="4423184"/>
            <a:ext cx="822960" cy="1188720"/>
            <a:chOff x="7498083" y="2911450"/>
            <a:chExt cx="822960" cy="1188720"/>
          </a:xfrm>
        </p:grpSpPr>
        <p:sp>
          <p:nvSpPr>
            <p:cNvPr id="229" name="228 Rectángulo"/>
            <p:cNvSpPr/>
            <p:nvPr/>
          </p:nvSpPr>
          <p:spPr bwMode="auto">
            <a:xfrm>
              <a:off x="7498083" y="2911450"/>
              <a:ext cx="822960" cy="118872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4445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accent1"/>
                </a:solidFill>
                <a:effectLst/>
                <a:latin typeface="Arial" charset="0"/>
              </a:endParaRPr>
            </a:p>
          </p:txBody>
        </p:sp>
        <p:sp>
          <p:nvSpPr>
            <p:cNvPr id="230" name="229 CuadroTexto"/>
            <p:cNvSpPr txBox="1"/>
            <p:nvPr/>
          </p:nvSpPr>
          <p:spPr>
            <a:xfrm>
              <a:off x="7686408" y="2996717"/>
              <a:ext cx="447675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b="1" dirty="0" smtClean="0">
                  <a:solidFill>
                    <a:srgbClr val="000000"/>
                  </a:solidFill>
                  <a:latin typeface="+mj-lt"/>
                </a:rPr>
                <a:t>L2</a:t>
              </a:r>
              <a:endParaRPr lang="en-US" b="1" baseline="-25000" dirty="0">
                <a:solidFill>
                  <a:srgbClr val="000000"/>
                </a:solidFill>
                <a:latin typeface="+mj-lt"/>
              </a:endParaRPr>
            </a:p>
          </p:txBody>
        </p:sp>
      </p:grpSp>
      <p:grpSp>
        <p:nvGrpSpPr>
          <p:cNvPr id="231" name="81 Grupo"/>
          <p:cNvGrpSpPr/>
          <p:nvPr/>
        </p:nvGrpSpPr>
        <p:grpSpPr>
          <a:xfrm>
            <a:off x="7405677" y="1693909"/>
            <a:ext cx="538915" cy="3934996"/>
            <a:chOff x="7498083" y="2911450"/>
            <a:chExt cx="822960" cy="1188720"/>
          </a:xfrm>
        </p:grpSpPr>
        <p:sp>
          <p:nvSpPr>
            <p:cNvPr id="232" name="231 Rectángulo"/>
            <p:cNvSpPr/>
            <p:nvPr/>
          </p:nvSpPr>
          <p:spPr bwMode="auto">
            <a:xfrm>
              <a:off x="7498083" y="2911450"/>
              <a:ext cx="822960" cy="118872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4445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accent1"/>
                </a:solidFill>
                <a:effectLst/>
                <a:latin typeface="Arial" charset="0"/>
              </a:endParaRPr>
            </a:p>
          </p:txBody>
        </p:sp>
        <p:sp>
          <p:nvSpPr>
            <p:cNvPr id="233" name="232 CuadroTexto"/>
            <p:cNvSpPr txBox="1"/>
            <p:nvPr/>
          </p:nvSpPr>
          <p:spPr>
            <a:xfrm>
              <a:off x="7686408" y="2996717"/>
              <a:ext cx="430887" cy="1020942"/>
            </a:xfrm>
            <a:prstGeom prst="rect">
              <a:avLst/>
            </a:prstGeom>
            <a:noFill/>
          </p:spPr>
          <p:txBody>
            <a:bodyPr vert="vert270" wrap="square" rtlCol="0">
              <a:spAutoFit/>
            </a:bodyPr>
            <a:lstStyle/>
            <a:p>
              <a:pPr algn="ctr"/>
              <a:r>
                <a:rPr lang="en-US" sz="1600" b="1" dirty="0" smtClean="0">
                  <a:solidFill>
                    <a:srgbClr val="000000"/>
                  </a:solidFill>
                  <a:latin typeface="+mj-lt"/>
                </a:rPr>
                <a:t>Main Memory Controller</a:t>
              </a:r>
              <a:endParaRPr lang="en-US" b="1" baseline="-25000" dirty="0">
                <a:solidFill>
                  <a:srgbClr val="000000"/>
                </a:solidFill>
                <a:latin typeface="+mj-lt"/>
              </a:endParaRPr>
            </a:p>
          </p:txBody>
        </p:sp>
      </p:grpSp>
      <p:sp>
        <p:nvSpPr>
          <p:cNvPr id="234" name="233 CuadroTexto"/>
          <p:cNvSpPr txBox="1"/>
          <p:nvPr/>
        </p:nvSpPr>
        <p:spPr>
          <a:xfrm>
            <a:off x="1056904" y="1757554"/>
            <a:ext cx="676893" cy="215444"/>
          </a:xfrm>
          <a:prstGeom prst="rect">
            <a:avLst/>
          </a:prstGeom>
          <a:solidFill>
            <a:srgbClr val="FFB9B9"/>
          </a:solidFill>
          <a:ln w="25400">
            <a:solidFill>
              <a:srgbClr val="FF0000"/>
            </a:solidFill>
          </a:ln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1400" b="1" dirty="0" smtClean="0">
                <a:solidFill>
                  <a:srgbClr val="000000"/>
                </a:solidFill>
                <a:latin typeface="+mn-lt"/>
              </a:rPr>
              <a:t>LOAD</a:t>
            </a:r>
            <a:endParaRPr lang="en-US" b="1" dirty="0">
              <a:solidFill>
                <a:srgbClr val="000000"/>
              </a:solidFill>
              <a:latin typeface="+mn-lt"/>
            </a:endParaRPr>
          </a:p>
        </p:txBody>
      </p:sp>
      <p:sp>
        <p:nvSpPr>
          <p:cNvPr id="236" name="235 CuadroTexto"/>
          <p:cNvSpPr txBox="1"/>
          <p:nvPr/>
        </p:nvSpPr>
        <p:spPr>
          <a:xfrm>
            <a:off x="1054929" y="2491829"/>
            <a:ext cx="676893" cy="215444"/>
          </a:xfrm>
          <a:prstGeom prst="rect">
            <a:avLst/>
          </a:prstGeom>
          <a:solidFill>
            <a:srgbClr val="FFB9B9"/>
          </a:solidFill>
          <a:ln w="25400">
            <a:solidFill>
              <a:srgbClr val="FF0000"/>
            </a:solidFill>
          </a:ln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1400" b="1" dirty="0" smtClean="0">
                <a:solidFill>
                  <a:srgbClr val="000000"/>
                </a:solidFill>
                <a:latin typeface="+mn-lt"/>
              </a:rPr>
              <a:t>MISS</a:t>
            </a:r>
            <a:endParaRPr lang="en-US" b="1" dirty="0">
              <a:solidFill>
                <a:srgbClr val="000000"/>
              </a:solidFill>
              <a:latin typeface="+mn-lt"/>
            </a:endParaRPr>
          </a:p>
        </p:txBody>
      </p:sp>
      <p:sp>
        <p:nvSpPr>
          <p:cNvPr id="254" name="253 Flecha curvada hacia arriba"/>
          <p:cNvSpPr/>
          <p:nvPr/>
        </p:nvSpPr>
        <p:spPr bwMode="auto">
          <a:xfrm>
            <a:off x="1398896" y="2695012"/>
            <a:ext cx="1153235" cy="369332"/>
          </a:xfrm>
          <a:prstGeom prst="curvedUpArrow">
            <a:avLst/>
          </a:prstGeom>
          <a:solidFill>
            <a:srgbClr val="FFB9B9"/>
          </a:solidFill>
          <a:ln w="1905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accent1"/>
              </a:solidFill>
              <a:effectLst/>
              <a:latin typeface="Arial" charset="0"/>
            </a:endParaRPr>
          </a:p>
        </p:txBody>
      </p:sp>
      <p:sp>
        <p:nvSpPr>
          <p:cNvPr id="255" name="254 Flecha curvada hacia arriba"/>
          <p:cNvSpPr/>
          <p:nvPr/>
        </p:nvSpPr>
        <p:spPr bwMode="auto">
          <a:xfrm>
            <a:off x="1387520" y="2690460"/>
            <a:ext cx="2276904" cy="369332"/>
          </a:xfrm>
          <a:prstGeom prst="curvedUpArrow">
            <a:avLst/>
          </a:prstGeom>
          <a:solidFill>
            <a:srgbClr val="FFB9B9"/>
          </a:solidFill>
          <a:ln w="1905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accent1"/>
              </a:solidFill>
              <a:effectLst/>
              <a:latin typeface="Arial" charset="0"/>
            </a:endParaRPr>
          </a:p>
        </p:txBody>
      </p:sp>
      <p:sp>
        <p:nvSpPr>
          <p:cNvPr id="256" name="255 Flecha curvada hacia arriba"/>
          <p:cNvSpPr/>
          <p:nvPr/>
        </p:nvSpPr>
        <p:spPr bwMode="auto">
          <a:xfrm rot="5400000">
            <a:off x="472553" y="3271064"/>
            <a:ext cx="1536511" cy="369332"/>
          </a:xfrm>
          <a:prstGeom prst="curvedUpArrow">
            <a:avLst/>
          </a:prstGeom>
          <a:solidFill>
            <a:srgbClr val="FFB9B9"/>
          </a:solidFill>
          <a:ln w="1905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accent1"/>
              </a:solidFill>
              <a:effectLst/>
              <a:latin typeface="Arial" charset="0"/>
            </a:endParaRPr>
          </a:p>
        </p:txBody>
      </p:sp>
      <p:sp>
        <p:nvSpPr>
          <p:cNvPr id="257" name="256 Flecha curvada hacia arriba"/>
          <p:cNvSpPr/>
          <p:nvPr/>
        </p:nvSpPr>
        <p:spPr bwMode="auto">
          <a:xfrm rot="5400000">
            <a:off x="-204367" y="3958598"/>
            <a:ext cx="2893013" cy="369332"/>
          </a:xfrm>
          <a:prstGeom prst="curvedUpArrow">
            <a:avLst/>
          </a:prstGeom>
          <a:solidFill>
            <a:srgbClr val="FFB9B9"/>
          </a:solidFill>
          <a:ln w="1905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accent1"/>
              </a:solidFill>
              <a:effectLst/>
              <a:latin typeface="Arial" charset="0"/>
            </a:endParaRPr>
          </a:p>
        </p:txBody>
      </p:sp>
      <p:sp>
        <p:nvSpPr>
          <p:cNvPr id="258" name="257 Flecha curvada hacia arriba"/>
          <p:cNvSpPr/>
          <p:nvPr/>
        </p:nvSpPr>
        <p:spPr bwMode="auto">
          <a:xfrm rot="3600000">
            <a:off x="818922" y="3365392"/>
            <a:ext cx="1790265" cy="369332"/>
          </a:xfrm>
          <a:prstGeom prst="curvedUpArrow">
            <a:avLst/>
          </a:prstGeom>
          <a:solidFill>
            <a:srgbClr val="FFB9B9"/>
          </a:solidFill>
          <a:ln w="1905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accent1"/>
              </a:solidFill>
              <a:effectLst/>
              <a:latin typeface="Arial" charset="0"/>
            </a:endParaRPr>
          </a:p>
        </p:txBody>
      </p:sp>
      <p:sp>
        <p:nvSpPr>
          <p:cNvPr id="259" name="258 Flecha curvada hacia arriba"/>
          <p:cNvSpPr/>
          <p:nvPr/>
        </p:nvSpPr>
        <p:spPr bwMode="auto">
          <a:xfrm rot="3141407">
            <a:off x="546293" y="4051463"/>
            <a:ext cx="3645877" cy="369332"/>
          </a:xfrm>
          <a:prstGeom prst="curvedUpArrow">
            <a:avLst/>
          </a:prstGeom>
          <a:solidFill>
            <a:srgbClr val="FFB9B9"/>
          </a:solidFill>
          <a:ln w="1905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accent1"/>
              </a:solidFill>
              <a:effectLst/>
              <a:latin typeface="Arial" charset="0"/>
            </a:endParaRPr>
          </a:p>
        </p:txBody>
      </p:sp>
      <p:sp>
        <p:nvSpPr>
          <p:cNvPr id="260" name="259 Flecha curvada hacia arriba"/>
          <p:cNvSpPr/>
          <p:nvPr/>
        </p:nvSpPr>
        <p:spPr bwMode="auto">
          <a:xfrm rot="4072616">
            <a:off x="227093" y="4023399"/>
            <a:ext cx="3049739" cy="369332"/>
          </a:xfrm>
          <a:prstGeom prst="curvedUpArrow">
            <a:avLst/>
          </a:prstGeom>
          <a:solidFill>
            <a:srgbClr val="FFB9B9"/>
          </a:solidFill>
          <a:ln w="1905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accent1"/>
              </a:solidFill>
              <a:effectLst/>
              <a:latin typeface="Arial" charset="0"/>
            </a:endParaRPr>
          </a:p>
        </p:txBody>
      </p:sp>
      <p:sp>
        <p:nvSpPr>
          <p:cNvPr id="261" name="260 Flecha curvada hacia arriba"/>
          <p:cNvSpPr/>
          <p:nvPr/>
        </p:nvSpPr>
        <p:spPr bwMode="auto">
          <a:xfrm rot="2061950">
            <a:off x="1035352" y="3374145"/>
            <a:ext cx="2605406" cy="369332"/>
          </a:xfrm>
          <a:prstGeom prst="curvedUpArrow">
            <a:avLst/>
          </a:prstGeom>
          <a:solidFill>
            <a:srgbClr val="FFB9B9"/>
          </a:solidFill>
          <a:ln w="1905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accent1"/>
              </a:solidFill>
              <a:effectLst/>
              <a:latin typeface="Arial" charset="0"/>
            </a:endParaRPr>
          </a:p>
        </p:txBody>
      </p:sp>
      <p:sp>
        <p:nvSpPr>
          <p:cNvPr id="262" name="261 Flecha abajo"/>
          <p:cNvSpPr/>
          <p:nvPr/>
        </p:nvSpPr>
        <p:spPr bwMode="auto">
          <a:xfrm>
            <a:off x="1319915" y="1971923"/>
            <a:ext cx="135172" cy="508884"/>
          </a:xfrm>
          <a:prstGeom prst="downArrow">
            <a:avLst/>
          </a:prstGeom>
          <a:solidFill>
            <a:srgbClr val="FFB9B9"/>
          </a:solidFill>
          <a:ln w="15875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accent1"/>
              </a:solidFill>
              <a:effectLst/>
              <a:latin typeface="Arial" charset="0"/>
            </a:endParaRPr>
          </a:p>
        </p:txBody>
      </p:sp>
      <p:sp>
        <p:nvSpPr>
          <p:cNvPr id="263" name="262 Flecha curvada hacia abajo"/>
          <p:cNvSpPr/>
          <p:nvPr/>
        </p:nvSpPr>
        <p:spPr bwMode="auto">
          <a:xfrm rot="1506528">
            <a:off x="1196701" y="3177501"/>
            <a:ext cx="5219357" cy="640080"/>
          </a:xfrm>
          <a:prstGeom prst="curvedDownArrow">
            <a:avLst/>
          </a:prstGeom>
          <a:solidFill>
            <a:srgbClr val="A3E7FF"/>
          </a:solidFill>
          <a:ln w="19050" cap="flat" cmpd="sng" algn="ctr">
            <a:solidFill>
              <a:schemeClr val="bg2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accent1"/>
              </a:solidFill>
              <a:effectLst/>
              <a:latin typeface="Arial" charset="0"/>
            </a:endParaRPr>
          </a:p>
        </p:txBody>
      </p:sp>
      <p:sp>
        <p:nvSpPr>
          <p:cNvPr id="264" name="Text Box 9"/>
          <p:cNvSpPr txBox="1">
            <a:spLocks noChangeArrowheads="1"/>
          </p:cNvSpPr>
          <p:nvPr/>
        </p:nvSpPr>
        <p:spPr bwMode="auto">
          <a:xfrm>
            <a:off x="157163" y="107950"/>
            <a:ext cx="8923337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000" b="1" dirty="0" smtClean="0">
                <a:solidFill>
                  <a:schemeClr val="bg2"/>
                </a:solidFill>
                <a:latin typeface="Calibri" pitchFamily="34" charset="0"/>
              </a:rPr>
              <a:t>Broadcast-Based Coherence</a:t>
            </a:r>
            <a:endParaRPr lang="en-US" sz="4400" b="1" dirty="0">
              <a:solidFill>
                <a:schemeClr val="bg2"/>
              </a:solidFill>
              <a:latin typeface="Calibri" pitchFamily="34" charset="0"/>
            </a:endParaRPr>
          </a:p>
        </p:txBody>
      </p:sp>
      <p:sp>
        <p:nvSpPr>
          <p:cNvPr id="266" name="265 Flecha curvada hacia arriba"/>
          <p:cNvSpPr/>
          <p:nvPr/>
        </p:nvSpPr>
        <p:spPr bwMode="auto">
          <a:xfrm rot="10800000">
            <a:off x="1286536" y="2013785"/>
            <a:ext cx="2286000" cy="548640"/>
          </a:xfrm>
          <a:prstGeom prst="curvedUpArrow">
            <a:avLst/>
          </a:prstGeom>
          <a:solidFill>
            <a:srgbClr val="90EB35"/>
          </a:solidFill>
          <a:ln w="19050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accent1"/>
              </a:solidFill>
              <a:effectLst/>
              <a:latin typeface="Arial" charset="0"/>
            </a:endParaRPr>
          </a:p>
        </p:txBody>
      </p:sp>
      <p:sp>
        <p:nvSpPr>
          <p:cNvPr id="267" name="266 Flecha curvada hacia abajo"/>
          <p:cNvSpPr/>
          <p:nvPr/>
        </p:nvSpPr>
        <p:spPr bwMode="auto">
          <a:xfrm rot="12350703">
            <a:off x="849350" y="3712689"/>
            <a:ext cx="5219357" cy="640080"/>
          </a:xfrm>
          <a:prstGeom prst="curvedDownArrow">
            <a:avLst/>
          </a:prstGeom>
          <a:solidFill>
            <a:srgbClr val="90EB35"/>
          </a:solidFill>
          <a:ln w="19050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accent1"/>
              </a:solidFill>
              <a:effectLst/>
              <a:latin typeface="Arial" charset="0"/>
            </a:endParaRPr>
          </a:p>
        </p:txBody>
      </p:sp>
      <p:sp>
        <p:nvSpPr>
          <p:cNvPr id="268" name="267 Flecha curvada hacia arriba"/>
          <p:cNvSpPr/>
          <p:nvPr/>
        </p:nvSpPr>
        <p:spPr bwMode="auto">
          <a:xfrm rot="19481019">
            <a:off x="5761043" y="4140043"/>
            <a:ext cx="2276904" cy="369332"/>
          </a:xfrm>
          <a:prstGeom prst="curvedUpArrow">
            <a:avLst/>
          </a:prstGeom>
          <a:solidFill>
            <a:srgbClr val="A3E7FF"/>
          </a:solidFill>
          <a:ln w="19050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accent1"/>
              </a:solidFill>
              <a:effectLst/>
              <a:latin typeface="Arial" charset="0"/>
            </a:endParaRPr>
          </a:p>
        </p:txBody>
      </p:sp>
      <p:sp>
        <p:nvSpPr>
          <p:cNvPr id="269" name="268 Flecha curvada hacia arriba"/>
          <p:cNvSpPr/>
          <p:nvPr/>
        </p:nvSpPr>
        <p:spPr bwMode="auto">
          <a:xfrm rot="11324170">
            <a:off x="1283881" y="2284008"/>
            <a:ext cx="6508437" cy="822960"/>
          </a:xfrm>
          <a:prstGeom prst="curvedUpArrow">
            <a:avLst/>
          </a:prstGeom>
          <a:solidFill>
            <a:srgbClr val="90EB35"/>
          </a:solidFill>
          <a:ln w="19050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accent1"/>
              </a:solidFill>
              <a:effectLst/>
              <a:latin typeface="Arial" charset="0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2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2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2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2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2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2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2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8" dur="500"/>
                                        <p:tgtEl>
                                          <p:spTgt spid="2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1" dur="500"/>
                                        <p:tgtEl>
                                          <p:spTgt spid="2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"/>
                            </p:stCondLst>
                            <p:childTnLst>
                              <p:par>
                                <p:cTn id="4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2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0" dur="500"/>
                                        <p:tgtEl>
                                          <p:spTgt spid="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5" dur="500"/>
                                        <p:tgtEl>
                                          <p:spTgt spid="2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500"/>
                            </p:stCondLst>
                            <p:childTnLst>
                              <p:par>
                                <p:cTn id="62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4" dur="500"/>
                                        <p:tgtEl>
                                          <p:spTgt spid="2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4" grpId="0" animBg="1"/>
      <p:bldP spid="236" grpId="0" animBg="1"/>
      <p:bldP spid="254" grpId="0" animBg="1"/>
      <p:bldP spid="255" grpId="0" animBg="1"/>
      <p:bldP spid="256" grpId="0" animBg="1"/>
      <p:bldP spid="257" grpId="0" animBg="1"/>
      <p:bldP spid="258" grpId="0" animBg="1"/>
      <p:bldP spid="259" grpId="0" animBg="1"/>
      <p:bldP spid="260" grpId="0" animBg="1"/>
      <p:bldP spid="261" grpId="0" animBg="1"/>
      <p:bldP spid="262" grpId="0" animBg="1"/>
      <p:bldP spid="263" grpId="0" animBg="1"/>
      <p:bldP spid="266" grpId="0" animBg="1"/>
      <p:bldP spid="267" grpId="1" animBg="1"/>
      <p:bldP spid="268" grpId="1" animBg="1"/>
      <p:bldP spid="26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pie de página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3D-NET@DSD2013</a:t>
            </a:r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7F251F12-5459-47FB-9FAD-E2AF0618341D}" type="slidenum">
              <a:rPr lang="es-ES" smtClean="0"/>
              <a:pPr>
                <a:defRPr/>
              </a:pPr>
              <a:t>8</a:t>
            </a:fld>
            <a:endParaRPr lang="es-ES"/>
          </a:p>
        </p:txBody>
      </p:sp>
      <p:sp>
        <p:nvSpPr>
          <p:cNvPr id="264" name="Text Box 9"/>
          <p:cNvSpPr txBox="1">
            <a:spLocks noChangeArrowheads="1"/>
          </p:cNvSpPr>
          <p:nvPr/>
        </p:nvSpPr>
        <p:spPr bwMode="auto">
          <a:xfrm>
            <a:off x="157163" y="107950"/>
            <a:ext cx="8923337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000" b="1" dirty="0" smtClean="0">
                <a:solidFill>
                  <a:schemeClr val="bg2"/>
                </a:solidFill>
                <a:latin typeface="Calibri" pitchFamily="34" charset="0"/>
              </a:rPr>
              <a:t>3D–Coherence–Network Interaction </a:t>
            </a:r>
            <a:endParaRPr lang="en-US" sz="4400" b="1" dirty="0">
              <a:solidFill>
                <a:schemeClr val="bg2"/>
              </a:solidFill>
              <a:latin typeface="Calibri" pitchFamily="34" charset="0"/>
            </a:endParaRPr>
          </a:p>
        </p:txBody>
      </p:sp>
      <p:grpSp>
        <p:nvGrpSpPr>
          <p:cNvPr id="190" name="189 Grupo"/>
          <p:cNvGrpSpPr/>
          <p:nvPr/>
        </p:nvGrpSpPr>
        <p:grpSpPr>
          <a:xfrm>
            <a:off x="416350" y="1334706"/>
            <a:ext cx="3522438" cy="4523774"/>
            <a:chOff x="416350" y="1334706"/>
            <a:chExt cx="3522438" cy="4523774"/>
          </a:xfrm>
        </p:grpSpPr>
        <p:grpSp>
          <p:nvGrpSpPr>
            <p:cNvPr id="2" name="34 Grupo"/>
            <p:cNvGrpSpPr/>
            <p:nvPr/>
          </p:nvGrpSpPr>
          <p:grpSpPr>
            <a:xfrm>
              <a:off x="1665094" y="1336987"/>
              <a:ext cx="1034058" cy="1387151"/>
              <a:chOff x="4109973" y="4614676"/>
              <a:chExt cx="899770" cy="1207008"/>
            </a:xfrm>
          </p:grpSpPr>
          <p:sp>
            <p:nvSpPr>
              <p:cNvPr id="106" name="105 Rectángulo redondeado"/>
              <p:cNvSpPr/>
              <p:nvPr/>
            </p:nvSpPr>
            <p:spPr bwMode="auto">
              <a:xfrm>
                <a:off x="4109973" y="4614676"/>
                <a:ext cx="899770" cy="1207008"/>
              </a:xfrm>
              <a:prstGeom prst="roundRect">
                <a:avLst/>
              </a:prstGeom>
              <a:solidFill>
                <a:schemeClr val="bg1">
                  <a:lumMod val="95000"/>
                </a:schemeClr>
              </a:solidFill>
              <a:ln w="44450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accent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107" name="106 CuadroTexto"/>
              <p:cNvSpPr txBox="1"/>
              <p:nvPr/>
            </p:nvSpPr>
            <p:spPr>
              <a:xfrm>
                <a:off x="4147719" y="4618545"/>
                <a:ext cx="841248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400" b="1" dirty="0" smtClean="0">
                    <a:solidFill>
                      <a:srgbClr val="000000"/>
                    </a:solidFill>
                    <a:latin typeface="+mn-lt"/>
                  </a:rPr>
                  <a:t>Core A</a:t>
                </a:r>
                <a:endParaRPr lang="en-US" sz="1400" b="1" dirty="0">
                  <a:solidFill>
                    <a:srgbClr val="000000"/>
                  </a:solidFill>
                  <a:latin typeface="+mn-lt"/>
                </a:endParaRPr>
              </a:p>
            </p:txBody>
          </p:sp>
          <p:sp>
            <p:nvSpPr>
              <p:cNvPr id="108" name="107 Rectángulo"/>
              <p:cNvSpPr/>
              <p:nvPr/>
            </p:nvSpPr>
            <p:spPr bwMode="auto">
              <a:xfrm>
                <a:off x="4228186" y="5318150"/>
                <a:ext cx="665683" cy="387706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 w="2857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accent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109" name="108 CuadroTexto"/>
              <p:cNvSpPr txBox="1"/>
              <p:nvPr/>
            </p:nvSpPr>
            <p:spPr>
              <a:xfrm>
                <a:off x="4351896" y="5331485"/>
                <a:ext cx="447675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600" b="1" dirty="0" smtClean="0">
                    <a:solidFill>
                      <a:srgbClr val="000000"/>
                    </a:solidFill>
                    <a:latin typeface="+mj-lt"/>
                  </a:rPr>
                  <a:t>L1</a:t>
                </a:r>
                <a:endParaRPr lang="en-US" b="1" baseline="-25000" dirty="0">
                  <a:solidFill>
                    <a:srgbClr val="000000"/>
                  </a:solidFill>
                  <a:latin typeface="+mj-lt"/>
                </a:endParaRPr>
              </a:p>
            </p:txBody>
          </p:sp>
        </p:grpSp>
        <p:grpSp>
          <p:nvGrpSpPr>
            <p:cNvPr id="3" name="34 Grupo"/>
            <p:cNvGrpSpPr/>
            <p:nvPr/>
          </p:nvGrpSpPr>
          <p:grpSpPr>
            <a:xfrm>
              <a:off x="420890" y="1334706"/>
              <a:ext cx="1034058" cy="1387151"/>
              <a:chOff x="4109973" y="4614676"/>
              <a:chExt cx="899770" cy="1207008"/>
            </a:xfrm>
          </p:grpSpPr>
          <p:sp>
            <p:nvSpPr>
              <p:cNvPr id="113" name="112 Rectángulo redondeado"/>
              <p:cNvSpPr/>
              <p:nvPr/>
            </p:nvSpPr>
            <p:spPr bwMode="auto">
              <a:xfrm>
                <a:off x="4109973" y="4614676"/>
                <a:ext cx="899770" cy="1207008"/>
              </a:xfrm>
              <a:prstGeom prst="roundRect">
                <a:avLst/>
              </a:prstGeom>
              <a:solidFill>
                <a:schemeClr val="bg1">
                  <a:lumMod val="95000"/>
                </a:schemeClr>
              </a:solidFill>
              <a:ln w="44450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accent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114" name="113 CuadroTexto"/>
              <p:cNvSpPr txBox="1"/>
              <p:nvPr/>
            </p:nvSpPr>
            <p:spPr>
              <a:xfrm>
                <a:off x="4147719" y="4618545"/>
                <a:ext cx="841248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400" b="1" dirty="0" smtClean="0">
                    <a:solidFill>
                      <a:srgbClr val="000000"/>
                    </a:solidFill>
                    <a:latin typeface="+mn-lt"/>
                  </a:rPr>
                  <a:t>Core A</a:t>
                </a:r>
                <a:endParaRPr lang="en-US" sz="1400" b="1" dirty="0">
                  <a:solidFill>
                    <a:srgbClr val="000000"/>
                  </a:solidFill>
                  <a:latin typeface="+mn-lt"/>
                </a:endParaRPr>
              </a:p>
            </p:txBody>
          </p:sp>
          <p:sp>
            <p:nvSpPr>
              <p:cNvPr id="115" name="114 Rectángulo"/>
              <p:cNvSpPr/>
              <p:nvPr/>
            </p:nvSpPr>
            <p:spPr bwMode="auto">
              <a:xfrm>
                <a:off x="4228186" y="5318150"/>
                <a:ext cx="665683" cy="387706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 w="2857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accent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116" name="115 CuadroTexto"/>
              <p:cNvSpPr txBox="1"/>
              <p:nvPr/>
            </p:nvSpPr>
            <p:spPr>
              <a:xfrm>
                <a:off x="4351896" y="5331485"/>
                <a:ext cx="447675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600" b="1" dirty="0" smtClean="0">
                    <a:solidFill>
                      <a:srgbClr val="000000"/>
                    </a:solidFill>
                    <a:latin typeface="+mj-lt"/>
                  </a:rPr>
                  <a:t>L1</a:t>
                </a:r>
                <a:endParaRPr lang="en-US" b="1" baseline="-25000" dirty="0">
                  <a:solidFill>
                    <a:srgbClr val="000000"/>
                  </a:solidFill>
                  <a:latin typeface="+mj-lt"/>
                </a:endParaRPr>
              </a:p>
            </p:txBody>
          </p:sp>
        </p:grpSp>
        <p:grpSp>
          <p:nvGrpSpPr>
            <p:cNvPr id="6" name="34 Grupo"/>
            <p:cNvGrpSpPr/>
            <p:nvPr/>
          </p:nvGrpSpPr>
          <p:grpSpPr>
            <a:xfrm>
              <a:off x="2904730" y="1334717"/>
              <a:ext cx="1034058" cy="1387151"/>
              <a:chOff x="4109973" y="4614676"/>
              <a:chExt cx="899770" cy="1207008"/>
            </a:xfrm>
          </p:grpSpPr>
          <p:sp>
            <p:nvSpPr>
              <p:cNvPr id="153" name="152 Rectángulo redondeado"/>
              <p:cNvSpPr/>
              <p:nvPr/>
            </p:nvSpPr>
            <p:spPr bwMode="auto">
              <a:xfrm>
                <a:off x="4109973" y="4614676"/>
                <a:ext cx="899770" cy="1207008"/>
              </a:xfrm>
              <a:prstGeom prst="roundRect">
                <a:avLst/>
              </a:prstGeom>
              <a:solidFill>
                <a:schemeClr val="bg1">
                  <a:lumMod val="95000"/>
                </a:schemeClr>
              </a:solidFill>
              <a:ln w="44450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accent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154" name="153 CuadroTexto"/>
              <p:cNvSpPr txBox="1"/>
              <p:nvPr/>
            </p:nvSpPr>
            <p:spPr>
              <a:xfrm>
                <a:off x="4147719" y="4618545"/>
                <a:ext cx="841248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400" b="1" dirty="0" smtClean="0">
                    <a:solidFill>
                      <a:srgbClr val="000000"/>
                    </a:solidFill>
                    <a:latin typeface="+mn-lt"/>
                  </a:rPr>
                  <a:t>Core A</a:t>
                </a:r>
                <a:endParaRPr lang="en-US" sz="1400" b="1" dirty="0">
                  <a:solidFill>
                    <a:srgbClr val="000000"/>
                  </a:solidFill>
                  <a:latin typeface="+mn-lt"/>
                </a:endParaRPr>
              </a:p>
            </p:txBody>
          </p:sp>
          <p:sp>
            <p:nvSpPr>
              <p:cNvPr id="155" name="154 Rectángulo"/>
              <p:cNvSpPr/>
              <p:nvPr/>
            </p:nvSpPr>
            <p:spPr bwMode="auto">
              <a:xfrm>
                <a:off x="4228186" y="5318150"/>
                <a:ext cx="665683" cy="387706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 w="2857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accent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156" name="155 CuadroTexto"/>
              <p:cNvSpPr txBox="1"/>
              <p:nvPr/>
            </p:nvSpPr>
            <p:spPr>
              <a:xfrm>
                <a:off x="4351896" y="5331485"/>
                <a:ext cx="447675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600" b="1" dirty="0" smtClean="0">
                    <a:solidFill>
                      <a:srgbClr val="000000"/>
                    </a:solidFill>
                    <a:latin typeface="+mj-lt"/>
                  </a:rPr>
                  <a:t>L1</a:t>
                </a:r>
                <a:endParaRPr lang="en-US" b="1" baseline="-25000" dirty="0">
                  <a:solidFill>
                    <a:srgbClr val="000000"/>
                  </a:solidFill>
                  <a:latin typeface="+mj-lt"/>
                </a:endParaRPr>
              </a:p>
            </p:txBody>
          </p:sp>
        </p:grpSp>
        <p:grpSp>
          <p:nvGrpSpPr>
            <p:cNvPr id="7" name="34 Grupo"/>
            <p:cNvGrpSpPr/>
            <p:nvPr/>
          </p:nvGrpSpPr>
          <p:grpSpPr>
            <a:xfrm>
              <a:off x="1662825" y="2904158"/>
              <a:ext cx="1034058" cy="1387151"/>
              <a:chOff x="4109973" y="4614676"/>
              <a:chExt cx="899770" cy="1207008"/>
            </a:xfrm>
          </p:grpSpPr>
          <p:sp>
            <p:nvSpPr>
              <p:cNvPr id="163" name="162 Rectángulo redondeado"/>
              <p:cNvSpPr/>
              <p:nvPr/>
            </p:nvSpPr>
            <p:spPr bwMode="auto">
              <a:xfrm>
                <a:off x="4109973" y="4614676"/>
                <a:ext cx="899770" cy="1207008"/>
              </a:xfrm>
              <a:prstGeom prst="roundRect">
                <a:avLst/>
              </a:prstGeom>
              <a:solidFill>
                <a:schemeClr val="bg1">
                  <a:lumMod val="95000"/>
                </a:schemeClr>
              </a:solidFill>
              <a:ln w="44450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accent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164" name="163 CuadroTexto"/>
              <p:cNvSpPr txBox="1"/>
              <p:nvPr/>
            </p:nvSpPr>
            <p:spPr>
              <a:xfrm>
                <a:off x="4147719" y="4618545"/>
                <a:ext cx="841248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400" b="1" dirty="0" smtClean="0">
                    <a:solidFill>
                      <a:srgbClr val="000000"/>
                    </a:solidFill>
                    <a:latin typeface="+mn-lt"/>
                  </a:rPr>
                  <a:t>Core A</a:t>
                </a:r>
                <a:endParaRPr lang="en-US" sz="1400" b="1" dirty="0">
                  <a:solidFill>
                    <a:srgbClr val="000000"/>
                  </a:solidFill>
                  <a:latin typeface="+mn-lt"/>
                </a:endParaRPr>
              </a:p>
            </p:txBody>
          </p:sp>
          <p:sp>
            <p:nvSpPr>
              <p:cNvPr id="165" name="164 Rectángulo"/>
              <p:cNvSpPr/>
              <p:nvPr/>
            </p:nvSpPr>
            <p:spPr bwMode="auto">
              <a:xfrm>
                <a:off x="4228186" y="5318150"/>
                <a:ext cx="665683" cy="387706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 w="2857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accent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166" name="165 CuadroTexto"/>
              <p:cNvSpPr txBox="1"/>
              <p:nvPr/>
            </p:nvSpPr>
            <p:spPr>
              <a:xfrm>
                <a:off x="4351896" y="5331485"/>
                <a:ext cx="447675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600" b="1" dirty="0" smtClean="0">
                    <a:solidFill>
                      <a:srgbClr val="000000"/>
                    </a:solidFill>
                    <a:latin typeface="+mj-lt"/>
                  </a:rPr>
                  <a:t>L1</a:t>
                </a:r>
                <a:endParaRPr lang="en-US" b="1" baseline="-25000" dirty="0">
                  <a:solidFill>
                    <a:srgbClr val="000000"/>
                  </a:solidFill>
                  <a:latin typeface="+mj-lt"/>
                </a:endParaRPr>
              </a:p>
            </p:txBody>
          </p:sp>
        </p:grpSp>
        <p:grpSp>
          <p:nvGrpSpPr>
            <p:cNvPr id="8" name="34 Grupo"/>
            <p:cNvGrpSpPr/>
            <p:nvPr/>
          </p:nvGrpSpPr>
          <p:grpSpPr>
            <a:xfrm>
              <a:off x="418620" y="2901877"/>
              <a:ext cx="1034058" cy="1387151"/>
              <a:chOff x="4109973" y="4614676"/>
              <a:chExt cx="899770" cy="1207008"/>
            </a:xfrm>
          </p:grpSpPr>
          <p:sp>
            <p:nvSpPr>
              <p:cNvPr id="168" name="167 Rectángulo redondeado"/>
              <p:cNvSpPr/>
              <p:nvPr/>
            </p:nvSpPr>
            <p:spPr bwMode="auto">
              <a:xfrm>
                <a:off x="4109973" y="4614676"/>
                <a:ext cx="899770" cy="1207008"/>
              </a:xfrm>
              <a:prstGeom prst="roundRect">
                <a:avLst/>
              </a:prstGeom>
              <a:solidFill>
                <a:schemeClr val="bg1">
                  <a:lumMod val="95000"/>
                </a:schemeClr>
              </a:solidFill>
              <a:ln w="44450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accent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169" name="168 CuadroTexto"/>
              <p:cNvSpPr txBox="1"/>
              <p:nvPr/>
            </p:nvSpPr>
            <p:spPr>
              <a:xfrm>
                <a:off x="4147719" y="4618545"/>
                <a:ext cx="841248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400" b="1" dirty="0" smtClean="0">
                    <a:solidFill>
                      <a:srgbClr val="000000"/>
                    </a:solidFill>
                    <a:latin typeface="+mn-lt"/>
                  </a:rPr>
                  <a:t>Core A</a:t>
                </a:r>
                <a:endParaRPr lang="en-US" sz="1400" b="1" dirty="0">
                  <a:solidFill>
                    <a:srgbClr val="000000"/>
                  </a:solidFill>
                  <a:latin typeface="+mn-lt"/>
                </a:endParaRPr>
              </a:p>
            </p:txBody>
          </p:sp>
          <p:sp>
            <p:nvSpPr>
              <p:cNvPr id="170" name="169 Rectángulo"/>
              <p:cNvSpPr/>
              <p:nvPr/>
            </p:nvSpPr>
            <p:spPr bwMode="auto">
              <a:xfrm>
                <a:off x="4228186" y="5318150"/>
                <a:ext cx="665683" cy="387706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 w="2857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accent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171" name="170 CuadroTexto"/>
              <p:cNvSpPr txBox="1"/>
              <p:nvPr/>
            </p:nvSpPr>
            <p:spPr>
              <a:xfrm>
                <a:off x="4351896" y="5331485"/>
                <a:ext cx="447675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600" b="1" dirty="0" smtClean="0">
                    <a:solidFill>
                      <a:srgbClr val="000000"/>
                    </a:solidFill>
                    <a:latin typeface="+mj-lt"/>
                  </a:rPr>
                  <a:t>L1</a:t>
                </a:r>
                <a:endParaRPr lang="en-US" b="1" baseline="-25000" dirty="0">
                  <a:solidFill>
                    <a:srgbClr val="000000"/>
                  </a:solidFill>
                  <a:latin typeface="+mj-lt"/>
                </a:endParaRPr>
              </a:p>
            </p:txBody>
          </p:sp>
        </p:grpSp>
        <p:grpSp>
          <p:nvGrpSpPr>
            <p:cNvPr id="9" name="34 Grupo"/>
            <p:cNvGrpSpPr/>
            <p:nvPr/>
          </p:nvGrpSpPr>
          <p:grpSpPr>
            <a:xfrm>
              <a:off x="2902460" y="2901889"/>
              <a:ext cx="1034058" cy="1387151"/>
              <a:chOff x="4109973" y="4614676"/>
              <a:chExt cx="899770" cy="1207008"/>
            </a:xfrm>
          </p:grpSpPr>
          <p:sp>
            <p:nvSpPr>
              <p:cNvPr id="173" name="172 Rectángulo redondeado"/>
              <p:cNvSpPr/>
              <p:nvPr/>
            </p:nvSpPr>
            <p:spPr bwMode="auto">
              <a:xfrm>
                <a:off x="4109973" y="4614676"/>
                <a:ext cx="899770" cy="1207008"/>
              </a:xfrm>
              <a:prstGeom prst="roundRect">
                <a:avLst/>
              </a:prstGeom>
              <a:solidFill>
                <a:schemeClr val="bg1">
                  <a:lumMod val="95000"/>
                </a:schemeClr>
              </a:solidFill>
              <a:ln w="44450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accent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174" name="173 CuadroTexto"/>
              <p:cNvSpPr txBox="1"/>
              <p:nvPr/>
            </p:nvSpPr>
            <p:spPr>
              <a:xfrm>
                <a:off x="4147719" y="4618545"/>
                <a:ext cx="841248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400" b="1" dirty="0" smtClean="0">
                    <a:solidFill>
                      <a:srgbClr val="000000"/>
                    </a:solidFill>
                    <a:latin typeface="+mn-lt"/>
                  </a:rPr>
                  <a:t>Core A</a:t>
                </a:r>
                <a:endParaRPr lang="en-US" sz="1400" b="1" dirty="0">
                  <a:solidFill>
                    <a:srgbClr val="000000"/>
                  </a:solidFill>
                  <a:latin typeface="+mn-lt"/>
                </a:endParaRPr>
              </a:p>
            </p:txBody>
          </p:sp>
          <p:sp>
            <p:nvSpPr>
              <p:cNvPr id="175" name="174 Rectángulo"/>
              <p:cNvSpPr/>
              <p:nvPr/>
            </p:nvSpPr>
            <p:spPr bwMode="auto">
              <a:xfrm>
                <a:off x="4228186" y="5318150"/>
                <a:ext cx="665683" cy="387706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 w="2857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accent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176" name="175 CuadroTexto"/>
              <p:cNvSpPr txBox="1"/>
              <p:nvPr/>
            </p:nvSpPr>
            <p:spPr>
              <a:xfrm>
                <a:off x="4351896" y="5331485"/>
                <a:ext cx="447675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600" b="1" dirty="0" smtClean="0">
                    <a:solidFill>
                      <a:srgbClr val="000000"/>
                    </a:solidFill>
                    <a:latin typeface="+mj-lt"/>
                  </a:rPr>
                  <a:t>L1</a:t>
                </a:r>
                <a:endParaRPr lang="en-US" b="1" baseline="-25000" dirty="0">
                  <a:solidFill>
                    <a:srgbClr val="000000"/>
                  </a:solidFill>
                  <a:latin typeface="+mj-lt"/>
                </a:endParaRPr>
              </a:p>
            </p:txBody>
          </p:sp>
        </p:grpSp>
        <p:grpSp>
          <p:nvGrpSpPr>
            <p:cNvPr id="10" name="34 Grupo"/>
            <p:cNvGrpSpPr/>
            <p:nvPr/>
          </p:nvGrpSpPr>
          <p:grpSpPr>
            <a:xfrm>
              <a:off x="1660555" y="4471329"/>
              <a:ext cx="1034058" cy="1387151"/>
              <a:chOff x="4109973" y="4614676"/>
              <a:chExt cx="899770" cy="1207008"/>
            </a:xfrm>
          </p:grpSpPr>
          <p:sp>
            <p:nvSpPr>
              <p:cNvPr id="193" name="192 Rectángulo redondeado"/>
              <p:cNvSpPr/>
              <p:nvPr/>
            </p:nvSpPr>
            <p:spPr bwMode="auto">
              <a:xfrm>
                <a:off x="4109973" y="4614676"/>
                <a:ext cx="899770" cy="1207008"/>
              </a:xfrm>
              <a:prstGeom prst="roundRect">
                <a:avLst/>
              </a:prstGeom>
              <a:solidFill>
                <a:schemeClr val="bg1">
                  <a:lumMod val="95000"/>
                </a:schemeClr>
              </a:solidFill>
              <a:ln w="44450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accent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194" name="193 CuadroTexto"/>
              <p:cNvSpPr txBox="1"/>
              <p:nvPr/>
            </p:nvSpPr>
            <p:spPr>
              <a:xfrm>
                <a:off x="4147719" y="4618545"/>
                <a:ext cx="841248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400" b="1" dirty="0" smtClean="0">
                    <a:solidFill>
                      <a:srgbClr val="000000"/>
                    </a:solidFill>
                    <a:latin typeface="+mn-lt"/>
                  </a:rPr>
                  <a:t>Core A</a:t>
                </a:r>
                <a:endParaRPr lang="en-US" sz="1400" b="1" dirty="0">
                  <a:solidFill>
                    <a:srgbClr val="000000"/>
                  </a:solidFill>
                  <a:latin typeface="+mn-lt"/>
                </a:endParaRPr>
              </a:p>
            </p:txBody>
          </p:sp>
          <p:sp>
            <p:nvSpPr>
              <p:cNvPr id="195" name="194 Rectángulo"/>
              <p:cNvSpPr/>
              <p:nvPr/>
            </p:nvSpPr>
            <p:spPr bwMode="auto">
              <a:xfrm>
                <a:off x="4228186" y="5318150"/>
                <a:ext cx="665683" cy="387706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 w="2857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accent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196" name="195 CuadroTexto"/>
              <p:cNvSpPr txBox="1"/>
              <p:nvPr/>
            </p:nvSpPr>
            <p:spPr>
              <a:xfrm>
                <a:off x="4351896" y="5331485"/>
                <a:ext cx="447675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600" b="1" dirty="0" smtClean="0">
                    <a:solidFill>
                      <a:srgbClr val="000000"/>
                    </a:solidFill>
                    <a:latin typeface="+mj-lt"/>
                  </a:rPr>
                  <a:t>L1</a:t>
                </a:r>
                <a:endParaRPr lang="en-US" b="1" baseline="-25000" dirty="0">
                  <a:solidFill>
                    <a:srgbClr val="000000"/>
                  </a:solidFill>
                  <a:latin typeface="+mj-lt"/>
                </a:endParaRPr>
              </a:p>
            </p:txBody>
          </p:sp>
        </p:grpSp>
        <p:grpSp>
          <p:nvGrpSpPr>
            <p:cNvPr id="11" name="34 Grupo"/>
            <p:cNvGrpSpPr/>
            <p:nvPr/>
          </p:nvGrpSpPr>
          <p:grpSpPr>
            <a:xfrm>
              <a:off x="416350" y="4469048"/>
              <a:ext cx="1034058" cy="1387151"/>
              <a:chOff x="4109973" y="4614676"/>
              <a:chExt cx="899770" cy="1207008"/>
            </a:xfrm>
          </p:grpSpPr>
          <p:sp>
            <p:nvSpPr>
              <p:cNvPr id="198" name="197 Rectángulo redondeado"/>
              <p:cNvSpPr/>
              <p:nvPr/>
            </p:nvSpPr>
            <p:spPr bwMode="auto">
              <a:xfrm>
                <a:off x="4109973" y="4614676"/>
                <a:ext cx="899770" cy="1207008"/>
              </a:xfrm>
              <a:prstGeom prst="roundRect">
                <a:avLst/>
              </a:prstGeom>
              <a:solidFill>
                <a:schemeClr val="bg1">
                  <a:lumMod val="95000"/>
                </a:schemeClr>
              </a:solidFill>
              <a:ln w="44450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accent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199" name="198 CuadroTexto"/>
              <p:cNvSpPr txBox="1"/>
              <p:nvPr/>
            </p:nvSpPr>
            <p:spPr>
              <a:xfrm>
                <a:off x="4147719" y="4618545"/>
                <a:ext cx="841248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400" b="1" dirty="0" smtClean="0">
                    <a:solidFill>
                      <a:srgbClr val="000000"/>
                    </a:solidFill>
                    <a:latin typeface="+mn-lt"/>
                  </a:rPr>
                  <a:t>Core A</a:t>
                </a:r>
                <a:endParaRPr lang="en-US" sz="1400" b="1" dirty="0">
                  <a:solidFill>
                    <a:srgbClr val="000000"/>
                  </a:solidFill>
                  <a:latin typeface="+mn-lt"/>
                </a:endParaRPr>
              </a:p>
            </p:txBody>
          </p:sp>
          <p:sp>
            <p:nvSpPr>
              <p:cNvPr id="200" name="199 Rectángulo"/>
              <p:cNvSpPr/>
              <p:nvPr/>
            </p:nvSpPr>
            <p:spPr bwMode="auto">
              <a:xfrm>
                <a:off x="4228186" y="5318150"/>
                <a:ext cx="665683" cy="387706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 w="2857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accent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201" name="200 CuadroTexto"/>
              <p:cNvSpPr txBox="1"/>
              <p:nvPr/>
            </p:nvSpPr>
            <p:spPr>
              <a:xfrm>
                <a:off x="4351896" y="5331485"/>
                <a:ext cx="447675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600" b="1" dirty="0" smtClean="0">
                    <a:solidFill>
                      <a:srgbClr val="000000"/>
                    </a:solidFill>
                    <a:latin typeface="+mj-lt"/>
                  </a:rPr>
                  <a:t>L1</a:t>
                </a:r>
                <a:endParaRPr lang="en-US" b="1" baseline="-25000" dirty="0">
                  <a:solidFill>
                    <a:srgbClr val="000000"/>
                  </a:solidFill>
                  <a:latin typeface="+mj-lt"/>
                </a:endParaRPr>
              </a:p>
            </p:txBody>
          </p:sp>
        </p:grpSp>
        <p:grpSp>
          <p:nvGrpSpPr>
            <p:cNvPr id="12" name="34 Grupo"/>
            <p:cNvGrpSpPr/>
            <p:nvPr/>
          </p:nvGrpSpPr>
          <p:grpSpPr>
            <a:xfrm>
              <a:off x="2900190" y="4469060"/>
              <a:ext cx="1034058" cy="1387151"/>
              <a:chOff x="4109973" y="4614676"/>
              <a:chExt cx="899770" cy="1207008"/>
            </a:xfrm>
          </p:grpSpPr>
          <p:sp>
            <p:nvSpPr>
              <p:cNvPr id="203" name="202 Rectángulo redondeado"/>
              <p:cNvSpPr/>
              <p:nvPr/>
            </p:nvSpPr>
            <p:spPr bwMode="auto">
              <a:xfrm>
                <a:off x="4109973" y="4614676"/>
                <a:ext cx="899770" cy="1207008"/>
              </a:xfrm>
              <a:prstGeom prst="roundRect">
                <a:avLst/>
              </a:prstGeom>
              <a:solidFill>
                <a:schemeClr val="bg1">
                  <a:lumMod val="95000"/>
                </a:schemeClr>
              </a:solidFill>
              <a:ln w="44450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accent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204" name="203 CuadroTexto"/>
              <p:cNvSpPr txBox="1"/>
              <p:nvPr/>
            </p:nvSpPr>
            <p:spPr>
              <a:xfrm>
                <a:off x="4147719" y="4618545"/>
                <a:ext cx="841248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400" b="1" dirty="0" smtClean="0">
                    <a:solidFill>
                      <a:srgbClr val="000000"/>
                    </a:solidFill>
                    <a:latin typeface="+mn-lt"/>
                  </a:rPr>
                  <a:t>Core A</a:t>
                </a:r>
                <a:endParaRPr lang="en-US" sz="1400" b="1" dirty="0">
                  <a:solidFill>
                    <a:srgbClr val="000000"/>
                  </a:solidFill>
                  <a:latin typeface="+mn-lt"/>
                </a:endParaRPr>
              </a:p>
            </p:txBody>
          </p:sp>
          <p:sp>
            <p:nvSpPr>
              <p:cNvPr id="205" name="204 Rectángulo"/>
              <p:cNvSpPr/>
              <p:nvPr/>
            </p:nvSpPr>
            <p:spPr bwMode="auto">
              <a:xfrm>
                <a:off x="4228186" y="5318150"/>
                <a:ext cx="665683" cy="387706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 w="2857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accent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206" name="205 CuadroTexto"/>
              <p:cNvSpPr txBox="1"/>
              <p:nvPr/>
            </p:nvSpPr>
            <p:spPr>
              <a:xfrm>
                <a:off x="4351896" y="5331485"/>
                <a:ext cx="447675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600" b="1" dirty="0" smtClean="0">
                    <a:solidFill>
                      <a:srgbClr val="000000"/>
                    </a:solidFill>
                    <a:latin typeface="+mj-lt"/>
                  </a:rPr>
                  <a:t>L1</a:t>
                </a:r>
                <a:endParaRPr lang="en-US" b="1" baseline="-25000" dirty="0">
                  <a:solidFill>
                    <a:srgbClr val="000000"/>
                  </a:solidFill>
                  <a:latin typeface="+mj-lt"/>
                </a:endParaRPr>
              </a:p>
            </p:txBody>
          </p:sp>
        </p:grpSp>
        <p:grpSp>
          <p:nvGrpSpPr>
            <p:cNvPr id="139" name="138 Grupo"/>
            <p:cNvGrpSpPr/>
            <p:nvPr/>
          </p:nvGrpSpPr>
          <p:grpSpPr>
            <a:xfrm>
              <a:off x="910141" y="2303253"/>
              <a:ext cx="3015403" cy="3483024"/>
              <a:chOff x="1372901" y="2532143"/>
              <a:chExt cx="2623807" cy="3030700"/>
            </a:xfrm>
          </p:grpSpPr>
          <p:sp>
            <p:nvSpPr>
              <p:cNvPr id="96" name="95 CuadroTexto"/>
              <p:cNvSpPr txBox="1"/>
              <p:nvPr/>
            </p:nvSpPr>
            <p:spPr>
              <a:xfrm>
                <a:off x="1379991" y="2532143"/>
                <a:ext cx="447675" cy="294588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bg1">
                    <a:lumMod val="50000"/>
                  </a:schemeClr>
                </a:solidFill>
              </a:ln>
            </p:spPr>
            <p:txBody>
              <a:bodyPr wrap="square" lIns="0" rIns="0" rtlCol="0">
                <a:spAutoFit/>
              </a:bodyPr>
              <a:lstStyle/>
              <a:p>
                <a:pPr algn="ctr"/>
                <a:r>
                  <a:rPr lang="en-US" sz="1600" b="1" dirty="0" smtClean="0">
                    <a:latin typeface="+mj-lt"/>
                  </a:rPr>
                  <a:t>R</a:t>
                </a:r>
                <a:r>
                  <a:rPr lang="en-US" sz="1600" b="1" baseline="-25000" dirty="0" smtClean="0">
                    <a:latin typeface="+mj-lt"/>
                  </a:rPr>
                  <a:t>0</a:t>
                </a:r>
                <a:endParaRPr lang="en-US" b="1" baseline="-25000" dirty="0">
                  <a:latin typeface="+mj-lt"/>
                </a:endParaRPr>
              </a:p>
            </p:txBody>
          </p:sp>
          <p:sp>
            <p:nvSpPr>
              <p:cNvPr id="97" name="96 CuadroTexto"/>
              <p:cNvSpPr txBox="1"/>
              <p:nvPr/>
            </p:nvSpPr>
            <p:spPr>
              <a:xfrm>
                <a:off x="2468084" y="2535687"/>
                <a:ext cx="447675" cy="294588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bg1">
                    <a:lumMod val="50000"/>
                  </a:schemeClr>
                </a:solidFill>
              </a:ln>
            </p:spPr>
            <p:txBody>
              <a:bodyPr wrap="square" lIns="0" rIns="0" rtlCol="0">
                <a:spAutoFit/>
              </a:bodyPr>
              <a:lstStyle/>
              <a:p>
                <a:pPr algn="ctr"/>
                <a:r>
                  <a:rPr lang="en-US" sz="1600" b="1" dirty="0" smtClean="0">
                    <a:latin typeface="+mj-lt"/>
                  </a:rPr>
                  <a:t>R</a:t>
                </a:r>
                <a:r>
                  <a:rPr lang="en-US" sz="1600" b="1" baseline="-25000" dirty="0" smtClean="0">
                    <a:latin typeface="+mj-lt"/>
                  </a:rPr>
                  <a:t>1</a:t>
                </a:r>
                <a:endParaRPr lang="en-US" b="1" baseline="-25000" dirty="0">
                  <a:latin typeface="+mj-lt"/>
                </a:endParaRPr>
              </a:p>
            </p:txBody>
          </p:sp>
          <p:sp>
            <p:nvSpPr>
              <p:cNvPr id="100" name="99 CuadroTexto"/>
              <p:cNvSpPr txBox="1"/>
              <p:nvPr/>
            </p:nvSpPr>
            <p:spPr>
              <a:xfrm>
                <a:off x="1387080" y="3910883"/>
                <a:ext cx="447675" cy="294588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bg1">
                    <a:lumMod val="50000"/>
                  </a:schemeClr>
                </a:solidFill>
              </a:ln>
            </p:spPr>
            <p:txBody>
              <a:bodyPr wrap="square" lIns="0" rIns="0" rtlCol="0">
                <a:spAutoFit/>
              </a:bodyPr>
              <a:lstStyle/>
              <a:p>
                <a:pPr algn="ctr"/>
                <a:r>
                  <a:rPr lang="en-US" sz="1600" b="1" dirty="0" smtClean="0">
                    <a:latin typeface="+mj-lt"/>
                  </a:rPr>
                  <a:t>R</a:t>
                </a:r>
                <a:r>
                  <a:rPr lang="en-US" sz="1600" b="1" baseline="-25000" dirty="0" smtClean="0">
                    <a:latin typeface="+mj-lt"/>
                  </a:rPr>
                  <a:t>3</a:t>
                </a:r>
                <a:endParaRPr lang="en-US" b="1" baseline="-25000" dirty="0">
                  <a:latin typeface="+mj-lt"/>
                </a:endParaRPr>
              </a:p>
            </p:txBody>
          </p:sp>
          <p:sp>
            <p:nvSpPr>
              <p:cNvPr id="101" name="100 CuadroTexto"/>
              <p:cNvSpPr txBox="1"/>
              <p:nvPr/>
            </p:nvSpPr>
            <p:spPr>
              <a:xfrm>
                <a:off x="3549033" y="2532143"/>
                <a:ext cx="447675" cy="294588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bg1">
                    <a:lumMod val="50000"/>
                  </a:schemeClr>
                </a:solidFill>
              </a:ln>
            </p:spPr>
            <p:txBody>
              <a:bodyPr wrap="square" lIns="0" rIns="0" rtlCol="0">
                <a:spAutoFit/>
              </a:bodyPr>
              <a:lstStyle/>
              <a:p>
                <a:pPr algn="ctr"/>
                <a:r>
                  <a:rPr lang="en-US" sz="1600" b="1" dirty="0" smtClean="0">
                    <a:latin typeface="+mj-lt"/>
                  </a:rPr>
                  <a:t>R</a:t>
                </a:r>
                <a:r>
                  <a:rPr lang="en-US" sz="1600" b="1" baseline="-25000" dirty="0" smtClean="0">
                    <a:latin typeface="+mj-lt"/>
                  </a:rPr>
                  <a:t>2</a:t>
                </a:r>
                <a:endParaRPr lang="en-US" b="1" baseline="-25000" dirty="0">
                  <a:latin typeface="+mj-lt"/>
                </a:endParaRPr>
              </a:p>
            </p:txBody>
          </p:sp>
          <p:sp>
            <p:nvSpPr>
              <p:cNvPr id="102" name="101 CuadroTexto"/>
              <p:cNvSpPr txBox="1"/>
              <p:nvPr/>
            </p:nvSpPr>
            <p:spPr>
              <a:xfrm>
                <a:off x="1372901" y="5268255"/>
                <a:ext cx="447675" cy="294588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bg1">
                    <a:lumMod val="50000"/>
                  </a:schemeClr>
                </a:solidFill>
              </a:ln>
            </p:spPr>
            <p:txBody>
              <a:bodyPr wrap="square" lIns="0" rIns="0" rtlCol="0">
                <a:spAutoFit/>
              </a:bodyPr>
              <a:lstStyle/>
              <a:p>
                <a:pPr algn="ctr"/>
                <a:r>
                  <a:rPr lang="en-US" sz="1600" b="1" dirty="0" smtClean="0">
                    <a:latin typeface="+mj-lt"/>
                  </a:rPr>
                  <a:t>R</a:t>
                </a:r>
                <a:r>
                  <a:rPr lang="en-US" sz="1600" b="1" baseline="-25000" dirty="0" smtClean="0">
                    <a:latin typeface="+mj-lt"/>
                  </a:rPr>
                  <a:t>6</a:t>
                </a:r>
                <a:endParaRPr lang="en-US" b="1" baseline="-25000" dirty="0">
                  <a:latin typeface="+mj-lt"/>
                </a:endParaRPr>
              </a:p>
            </p:txBody>
          </p:sp>
          <p:sp>
            <p:nvSpPr>
              <p:cNvPr id="103" name="102 CuadroTexto"/>
              <p:cNvSpPr txBox="1"/>
              <p:nvPr/>
            </p:nvSpPr>
            <p:spPr>
              <a:xfrm>
                <a:off x="2450334" y="5261166"/>
                <a:ext cx="447675" cy="294588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bg1">
                    <a:lumMod val="50000"/>
                  </a:schemeClr>
                </a:solidFill>
              </a:ln>
            </p:spPr>
            <p:txBody>
              <a:bodyPr wrap="square" lIns="0" rIns="0" rtlCol="0">
                <a:spAutoFit/>
              </a:bodyPr>
              <a:lstStyle/>
              <a:p>
                <a:pPr algn="ctr"/>
                <a:r>
                  <a:rPr lang="en-US" sz="1600" b="1" dirty="0" smtClean="0">
                    <a:latin typeface="+mj-lt"/>
                  </a:rPr>
                  <a:t>R</a:t>
                </a:r>
                <a:r>
                  <a:rPr lang="en-US" sz="1600" b="1" baseline="-25000" dirty="0" smtClean="0">
                    <a:latin typeface="+mj-lt"/>
                  </a:rPr>
                  <a:t>7</a:t>
                </a:r>
                <a:endParaRPr lang="en-US" b="1" baseline="-25000" dirty="0">
                  <a:latin typeface="+mj-lt"/>
                </a:endParaRPr>
              </a:p>
            </p:txBody>
          </p:sp>
          <p:sp>
            <p:nvSpPr>
              <p:cNvPr id="104" name="103 CuadroTexto"/>
              <p:cNvSpPr txBox="1"/>
              <p:nvPr/>
            </p:nvSpPr>
            <p:spPr>
              <a:xfrm>
                <a:off x="2464512" y="3903743"/>
                <a:ext cx="447675" cy="294588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bg1">
                    <a:lumMod val="50000"/>
                  </a:schemeClr>
                </a:solidFill>
              </a:ln>
            </p:spPr>
            <p:txBody>
              <a:bodyPr wrap="square" lIns="0" rIns="0" rtlCol="0">
                <a:spAutoFit/>
              </a:bodyPr>
              <a:lstStyle/>
              <a:p>
                <a:pPr algn="ctr"/>
                <a:r>
                  <a:rPr lang="en-US" sz="1600" b="1" dirty="0" smtClean="0">
                    <a:latin typeface="+mj-lt"/>
                  </a:rPr>
                  <a:t>R</a:t>
                </a:r>
                <a:r>
                  <a:rPr lang="en-US" sz="1600" b="1" baseline="-25000" dirty="0" smtClean="0">
                    <a:latin typeface="+mj-lt"/>
                  </a:rPr>
                  <a:t>4</a:t>
                </a:r>
                <a:endParaRPr lang="en-US" b="1" baseline="-25000" dirty="0">
                  <a:latin typeface="+mj-lt"/>
                </a:endParaRPr>
              </a:p>
            </p:txBody>
          </p:sp>
          <p:sp>
            <p:nvSpPr>
              <p:cNvPr id="105" name="104 CuadroTexto"/>
              <p:cNvSpPr txBox="1"/>
              <p:nvPr/>
            </p:nvSpPr>
            <p:spPr>
              <a:xfrm>
                <a:off x="3541943" y="3907286"/>
                <a:ext cx="447675" cy="294588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bg1">
                    <a:lumMod val="50000"/>
                  </a:schemeClr>
                </a:solidFill>
              </a:ln>
            </p:spPr>
            <p:txBody>
              <a:bodyPr wrap="square" lIns="0" rIns="0" rtlCol="0">
                <a:spAutoFit/>
              </a:bodyPr>
              <a:lstStyle/>
              <a:p>
                <a:pPr algn="ctr"/>
                <a:r>
                  <a:rPr lang="en-US" sz="1600" b="1" dirty="0" smtClean="0">
                    <a:latin typeface="+mj-lt"/>
                  </a:rPr>
                  <a:t>R</a:t>
                </a:r>
                <a:r>
                  <a:rPr lang="en-US" sz="1600" b="1" baseline="-25000" dirty="0" smtClean="0">
                    <a:latin typeface="+mj-lt"/>
                  </a:rPr>
                  <a:t>5</a:t>
                </a:r>
                <a:endParaRPr lang="en-US" b="1" baseline="-25000" dirty="0">
                  <a:latin typeface="+mj-lt"/>
                </a:endParaRPr>
              </a:p>
            </p:txBody>
          </p:sp>
          <p:sp>
            <p:nvSpPr>
              <p:cNvPr id="110" name="109 CuadroTexto"/>
              <p:cNvSpPr txBox="1"/>
              <p:nvPr/>
            </p:nvSpPr>
            <p:spPr>
              <a:xfrm>
                <a:off x="3534856" y="5250533"/>
                <a:ext cx="447675" cy="294588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bg1">
                    <a:lumMod val="50000"/>
                  </a:schemeClr>
                </a:solidFill>
              </a:ln>
            </p:spPr>
            <p:txBody>
              <a:bodyPr wrap="square" lIns="0" rIns="0" rtlCol="0">
                <a:spAutoFit/>
              </a:bodyPr>
              <a:lstStyle/>
              <a:p>
                <a:pPr algn="ctr"/>
                <a:r>
                  <a:rPr lang="en-US" sz="1600" b="1" dirty="0" smtClean="0">
                    <a:latin typeface="+mj-lt"/>
                  </a:rPr>
                  <a:t>R</a:t>
                </a:r>
                <a:r>
                  <a:rPr lang="en-US" sz="1600" b="1" baseline="-25000" dirty="0" smtClean="0">
                    <a:latin typeface="+mj-lt"/>
                  </a:rPr>
                  <a:t>8</a:t>
                </a:r>
                <a:endParaRPr lang="en-US" b="1" baseline="-25000" dirty="0">
                  <a:latin typeface="+mj-lt"/>
                </a:endParaRPr>
              </a:p>
            </p:txBody>
          </p:sp>
          <p:cxnSp>
            <p:nvCxnSpPr>
              <p:cNvPr id="112" name="111 Conector recto de flecha"/>
              <p:cNvCxnSpPr>
                <a:stCxn id="96" idx="2"/>
                <a:endCxn id="100" idx="0"/>
              </p:cNvCxnSpPr>
              <p:nvPr/>
            </p:nvCxnSpPr>
            <p:spPr bwMode="auto">
              <a:xfrm>
                <a:off x="1603829" y="2826731"/>
                <a:ext cx="7089" cy="1084152"/>
              </a:xfrm>
              <a:prstGeom prst="straightConnector1">
                <a:avLst/>
              </a:prstGeom>
              <a:noFill/>
              <a:ln w="38100" cap="flat" cmpd="sng" algn="ctr">
                <a:solidFill>
                  <a:srgbClr val="000000"/>
                </a:solidFill>
                <a:prstDash val="solid"/>
                <a:round/>
                <a:headEnd type="triangle"/>
                <a:tailEnd type="triangle"/>
              </a:ln>
              <a:effectLst/>
            </p:spPr>
          </p:cxnSp>
          <p:cxnSp>
            <p:nvCxnSpPr>
              <p:cNvPr id="118" name="117 Conector recto de flecha"/>
              <p:cNvCxnSpPr>
                <a:stCxn id="100" idx="2"/>
                <a:endCxn id="102" idx="0"/>
              </p:cNvCxnSpPr>
              <p:nvPr/>
            </p:nvCxnSpPr>
            <p:spPr bwMode="auto">
              <a:xfrm flipH="1">
                <a:off x="1596739" y="4205470"/>
                <a:ext cx="14179" cy="1062785"/>
              </a:xfrm>
              <a:prstGeom prst="straightConnector1">
                <a:avLst/>
              </a:prstGeom>
              <a:noFill/>
              <a:ln w="38100" cap="flat" cmpd="sng" algn="ctr">
                <a:solidFill>
                  <a:srgbClr val="000000"/>
                </a:solidFill>
                <a:prstDash val="solid"/>
                <a:round/>
                <a:headEnd type="triangle"/>
                <a:tailEnd type="triangle"/>
              </a:ln>
              <a:effectLst/>
            </p:spPr>
          </p:cxnSp>
          <p:cxnSp>
            <p:nvCxnSpPr>
              <p:cNvPr id="120" name="119 Conector recto de flecha"/>
              <p:cNvCxnSpPr>
                <a:stCxn id="97" idx="2"/>
                <a:endCxn id="104" idx="0"/>
              </p:cNvCxnSpPr>
              <p:nvPr/>
            </p:nvCxnSpPr>
            <p:spPr bwMode="auto">
              <a:xfrm flipH="1">
                <a:off x="2688350" y="2830275"/>
                <a:ext cx="3572" cy="1073469"/>
              </a:xfrm>
              <a:prstGeom prst="straightConnector1">
                <a:avLst/>
              </a:prstGeom>
              <a:noFill/>
              <a:ln w="38100" cap="flat" cmpd="sng" algn="ctr">
                <a:solidFill>
                  <a:srgbClr val="000000"/>
                </a:solidFill>
                <a:prstDash val="solid"/>
                <a:round/>
                <a:headEnd type="triangle"/>
                <a:tailEnd type="triangle"/>
              </a:ln>
              <a:effectLst/>
            </p:spPr>
          </p:cxnSp>
          <p:cxnSp>
            <p:nvCxnSpPr>
              <p:cNvPr id="122" name="121 Conector recto de flecha"/>
              <p:cNvCxnSpPr>
                <a:stCxn id="104" idx="2"/>
                <a:endCxn id="103" idx="0"/>
              </p:cNvCxnSpPr>
              <p:nvPr/>
            </p:nvCxnSpPr>
            <p:spPr bwMode="auto">
              <a:xfrm flipH="1">
                <a:off x="2674172" y="4198331"/>
                <a:ext cx="14178" cy="1062836"/>
              </a:xfrm>
              <a:prstGeom prst="straightConnector1">
                <a:avLst/>
              </a:prstGeom>
              <a:noFill/>
              <a:ln w="38100" cap="flat" cmpd="sng" algn="ctr">
                <a:solidFill>
                  <a:srgbClr val="000000"/>
                </a:solidFill>
                <a:prstDash val="solid"/>
                <a:round/>
                <a:headEnd type="triangle"/>
                <a:tailEnd type="triangle"/>
              </a:ln>
              <a:effectLst/>
            </p:spPr>
          </p:cxnSp>
          <p:cxnSp>
            <p:nvCxnSpPr>
              <p:cNvPr id="124" name="123 Conector recto de flecha"/>
              <p:cNvCxnSpPr>
                <a:stCxn id="101" idx="2"/>
                <a:endCxn id="105" idx="0"/>
              </p:cNvCxnSpPr>
              <p:nvPr/>
            </p:nvCxnSpPr>
            <p:spPr bwMode="auto">
              <a:xfrm flipH="1">
                <a:off x="3765781" y="2826731"/>
                <a:ext cx="7090" cy="1080556"/>
              </a:xfrm>
              <a:prstGeom prst="straightConnector1">
                <a:avLst/>
              </a:prstGeom>
              <a:noFill/>
              <a:ln w="38100" cap="flat" cmpd="sng" algn="ctr">
                <a:solidFill>
                  <a:srgbClr val="000000"/>
                </a:solidFill>
                <a:prstDash val="solid"/>
                <a:round/>
                <a:headEnd type="triangle"/>
                <a:tailEnd type="triangle"/>
              </a:ln>
              <a:effectLst/>
            </p:spPr>
          </p:cxnSp>
          <p:cxnSp>
            <p:nvCxnSpPr>
              <p:cNvPr id="126" name="125 Conector recto de flecha"/>
              <p:cNvCxnSpPr>
                <a:stCxn id="105" idx="2"/>
                <a:endCxn id="110" idx="0"/>
              </p:cNvCxnSpPr>
              <p:nvPr/>
            </p:nvCxnSpPr>
            <p:spPr bwMode="auto">
              <a:xfrm flipH="1">
                <a:off x="3758694" y="4201874"/>
                <a:ext cx="7087" cy="1048659"/>
              </a:xfrm>
              <a:prstGeom prst="straightConnector1">
                <a:avLst/>
              </a:prstGeom>
              <a:noFill/>
              <a:ln w="38100" cap="flat" cmpd="sng" algn="ctr">
                <a:solidFill>
                  <a:srgbClr val="000000"/>
                </a:solidFill>
                <a:prstDash val="solid"/>
                <a:round/>
                <a:headEnd type="triangle"/>
                <a:tailEnd type="triangle"/>
              </a:ln>
              <a:effectLst/>
            </p:spPr>
          </p:cxnSp>
          <p:cxnSp>
            <p:nvCxnSpPr>
              <p:cNvPr id="128" name="127 Conector recto de flecha"/>
              <p:cNvCxnSpPr>
                <a:stCxn id="96" idx="3"/>
                <a:endCxn id="97" idx="1"/>
              </p:cNvCxnSpPr>
              <p:nvPr/>
            </p:nvCxnSpPr>
            <p:spPr bwMode="auto">
              <a:xfrm>
                <a:off x="1827666" y="2679437"/>
                <a:ext cx="640418" cy="3544"/>
              </a:xfrm>
              <a:prstGeom prst="straightConnector1">
                <a:avLst/>
              </a:prstGeom>
              <a:noFill/>
              <a:ln w="38100" cap="flat" cmpd="sng" algn="ctr">
                <a:solidFill>
                  <a:srgbClr val="000000"/>
                </a:solidFill>
                <a:prstDash val="solid"/>
                <a:round/>
                <a:headEnd type="triangle"/>
                <a:tailEnd type="triangle"/>
              </a:ln>
              <a:effectLst/>
            </p:spPr>
          </p:cxnSp>
          <p:cxnSp>
            <p:nvCxnSpPr>
              <p:cNvPr id="130" name="129 Conector recto de flecha"/>
              <p:cNvCxnSpPr>
                <a:stCxn id="97" idx="3"/>
                <a:endCxn id="101" idx="1"/>
              </p:cNvCxnSpPr>
              <p:nvPr/>
            </p:nvCxnSpPr>
            <p:spPr bwMode="auto">
              <a:xfrm flipV="1">
                <a:off x="2915759" y="2679437"/>
                <a:ext cx="633275" cy="3544"/>
              </a:xfrm>
              <a:prstGeom prst="straightConnector1">
                <a:avLst/>
              </a:prstGeom>
              <a:noFill/>
              <a:ln w="38100" cap="flat" cmpd="sng" algn="ctr">
                <a:solidFill>
                  <a:srgbClr val="000000"/>
                </a:solidFill>
                <a:prstDash val="solid"/>
                <a:round/>
                <a:headEnd type="triangle"/>
                <a:tailEnd type="triangle"/>
              </a:ln>
              <a:effectLst/>
            </p:spPr>
          </p:cxnSp>
          <p:cxnSp>
            <p:nvCxnSpPr>
              <p:cNvPr id="132" name="131 Conector recto de flecha"/>
              <p:cNvCxnSpPr>
                <a:stCxn id="100" idx="3"/>
                <a:endCxn id="104" idx="1"/>
              </p:cNvCxnSpPr>
              <p:nvPr/>
            </p:nvCxnSpPr>
            <p:spPr bwMode="auto">
              <a:xfrm flipV="1">
                <a:off x="1834755" y="4051037"/>
                <a:ext cx="629757" cy="7139"/>
              </a:xfrm>
              <a:prstGeom prst="straightConnector1">
                <a:avLst/>
              </a:prstGeom>
              <a:noFill/>
              <a:ln w="38100" cap="flat" cmpd="sng" algn="ctr">
                <a:solidFill>
                  <a:srgbClr val="000000"/>
                </a:solidFill>
                <a:prstDash val="solid"/>
                <a:round/>
                <a:headEnd type="triangle"/>
                <a:tailEnd type="triangle"/>
              </a:ln>
              <a:effectLst/>
            </p:spPr>
          </p:cxnSp>
          <p:cxnSp>
            <p:nvCxnSpPr>
              <p:cNvPr id="134" name="133 Conector recto de flecha"/>
              <p:cNvCxnSpPr>
                <a:stCxn id="104" idx="3"/>
                <a:endCxn id="105" idx="1"/>
              </p:cNvCxnSpPr>
              <p:nvPr/>
            </p:nvCxnSpPr>
            <p:spPr bwMode="auto">
              <a:xfrm>
                <a:off x="2912187" y="4051037"/>
                <a:ext cx="629757" cy="3543"/>
              </a:xfrm>
              <a:prstGeom prst="straightConnector1">
                <a:avLst/>
              </a:prstGeom>
              <a:noFill/>
              <a:ln w="38100" cap="flat" cmpd="sng" algn="ctr">
                <a:solidFill>
                  <a:srgbClr val="000000"/>
                </a:solidFill>
                <a:prstDash val="solid"/>
                <a:round/>
                <a:headEnd type="triangle"/>
                <a:tailEnd type="triangle"/>
              </a:ln>
              <a:effectLst/>
            </p:spPr>
          </p:cxnSp>
          <p:cxnSp>
            <p:nvCxnSpPr>
              <p:cNvPr id="136" name="135 Conector recto de flecha"/>
              <p:cNvCxnSpPr>
                <a:stCxn id="102" idx="3"/>
                <a:endCxn id="103" idx="1"/>
              </p:cNvCxnSpPr>
              <p:nvPr/>
            </p:nvCxnSpPr>
            <p:spPr bwMode="auto">
              <a:xfrm flipV="1">
                <a:off x="1820576" y="5408460"/>
                <a:ext cx="629758" cy="7089"/>
              </a:xfrm>
              <a:prstGeom prst="straightConnector1">
                <a:avLst/>
              </a:prstGeom>
              <a:noFill/>
              <a:ln w="38100" cap="flat" cmpd="sng" algn="ctr">
                <a:solidFill>
                  <a:srgbClr val="000000"/>
                </a:solidFill>
                <a:prstDash val="solid"/>
                <a:round/>
                <a:headEnd type="triangle"/>
                <a:tailEnd type="triangle"/>
              </a:ln>
              <a:effectLst/>
            </p:spPr>
          </p:cxnSp>
          <p:cxnSp>
            <p:nvCxnSpPr>
              <p:cNvPr id="138" name="137 Conector recto de flecha"/>
              <p:cNvCxnSpPr>
                <a:stCxn id="103" idx="3"/>
                <a:endCxn id="110" idx="1"/>
              </p:cNvCxnSpPr>
              <p:nvPr/>
            </p:nvCxnSpPr>
            <p:spPr bwMode="auto">
              <a:xfrm flipV="1">
                <a:off x="2898009" y="5397827"/>
                <a:ext cx="636847" cy="10633"/>
              </a:xfrm>
              <a:prstGeom prst="straightConnector1">
                <a:avLst/>
              </a:prstGeom>
              <a:noFill/>
              <a:ln w="38100" cap="flat" cmpd="sng" algn="ctr">
                <a:solidFill>
                  <a:srgbClr val="000000"/>
                </a:solidFill>
                <a:prstDash val="solid"/>
                <a:round/>
                <a:headEnd type="triangle"/>
                <a:tailEnd type="triangle"/>
              </a:ln>
              <a:effectLst/>
            </p:spPr>
          </p:cxnSp>
        </p:grpSp>
      </p:grpSp>
      <p:grpSp>
        <p:nvGrpSpPr>
          <p:cNvPr id="191" name="190 Grupo"/>
          <p:cNvGrpSpPr/>
          <p:nvPr/>
        </p:nvGrpSpPr>
        <p:grpSpPr>
          <a:xfrm>
            <a:off x="4711588" y="1306745"/>
            <a:ext cx="3520440" cy="4526280"/>
            <a:chOff x="4711588" y="1306745"/>
            <a:chExt cx="3520440" cy="4526280"/>
          </a:xfrm>
        </p:grpSpPr>
        <p:grpSp>
          <p:nvGrpSpPr>
            <p:cNvPr id="13" name="81 Grupo"/>
            <p:cNvGrpSpPr/>
            <p:nvPr/>
          </p:nvGrpSpPr>
          <p:grpSpPr>
            <a:xfrm>
              <a:off x="4716221" y="1311306"/>
              <a:ext cx="965304" cy="1372582"/>
              <a:chOff x="7498083" y="2911450"/>
              <a:chExt cx="822960" cy="1188720"/>
            </a:xfrm>
            <a:scene3d>
              <a:camera prst="orthographicFront"/>
              <a:lightRig rig="threePt" dir="t"/>
            </a:scene3d>
          </p:grpSpPr>
          <p:sp>
            <p:nvSpPr>
              <p:cNvPr id="98" name="97 Rectángulo"/>
              <p:cNvSpPr/>
              <p:nvPr/>
            </p:nvSpPr>
            <p:spPr bwMode="auto">
              <a:xfrm>
                <a:off x="7498083" y="2911450"/>
                <a:ext cx="822960" cy="1188720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44450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accent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99" name="98 CuadroTexto"/>
              <p:cNvSpPr txBox="1"/>
              <p:nvPr/>
            </p:nvSpPr>
            <p:spPr>
              <a:xfrm>
                <a:off x="7686408" y="2996717"/>
                <a:ext cx="447675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600" b="1" dirty="0" smtClean="0">
                    <a:solidFill>
                      <a:srgbClr val="000000"/>
                    </a:solidFill>
                    <a:latin typeface="+mj-lt"/>
                  </a:rPr>
                  <a:t>L2</a:t>
                </a:r>
                <a:endParaRPr lang="en-US" b="1" baseline="-25000" dirty="0">
                  <a:solidFill>
                    <a:srgbClr val="000000"/>
                  </a:solidFill>
                  <a:latin typeface="+mj-lt"/>
                </a:endParaRPr>
              </a:p>
            </p:txBody>
          </p:sp>
        </p:grpSp>
        <p:grpSp>
          <p:nvGrpSpPr>
            <p:cNvPr id="14" name="81 Grupo"/>
            <p:cNvGrpSpPr/>
            <p:nvPr/>
          </p:nvGrpSpPr>
          <p:grpSpPr>
            <a:xfrm>
              <a:off x="5981440" y="1309025"/>
              <a:ext cx="965304" cy="1372582"/>
              <a:chOff x="7498083" y="2911450"/>
              <a:chExt cx="822960" cy="1188720"/>
            </a:xfrm>
            <a:scene3d>
              <a:camera prst="orthographicFront"/>
              <a:lightRig rig="threePt" dir="t"/>
            </a:scene3d>
          </p:grpSpPr>
          <p:sp>
            <p:nvSpPr>
              <p:cNvPr id="208" name="207 Rectángulo"/>
              <p:cNvSpPr/>
              <p:nvPr/>
            </p:nvSpPr>
            <p:spPr bwMode="auto">
              <a:xfrm>
                <a:off x="7498083" y="2911450"/>
                <a:ext cx="822960" cy="1188720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44450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accent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209" name="208 CuadroTexto"/>
              <p:cNvSpPr txBox="1"/>
              <p:nvPr/>
            </p:nvSpPr>
            <p:spPr>
              <a:xfrm>
                <a:off x="7686408" y="2996717"/>
                <a:ext cx="447675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600" b="1" dirty="0" smtClean="0">
                    <a:solidFill>
                      <a:srgbClr val="000000"/>
                    </a:solidFill>
                    <a:latin typeface="+mj-lt"/>
                  </a:rPr>
                  <a:t>L2</a:t>
                </a:r>
                <a:endParaRPr lang="en-US" b="1" baseline="-25000" dirty="0">
                  <a:solidFill>
                    <a:srgbClr val="000000"/>
                  </a:solidFill>
                  <a:latin typeface="+mj-lt"/>
                </a:endParaRPr>
              </a:p>
            </p:txBody>
          </p:sp>
        </p:grpSp>
        <p:grpSp>
          <p:nvGrpSpPr>
            <p:cNvPr id="15" name="81 Grupo"/>
            <p:cNvGrpSpPr/>
            <p:nvPr/>
          </p:nvGrpSpPr>
          <p:grpSpPr>
            <a:xfrm>
              <a:off x="7246660" y="1306745"/>
              <a:ext cx="965304" cy="1372582"/>
              <a:chOff x="7498083" y="2911450"/>
              <a:chExt cx="822960" cy="1188720"/>
            </a:xfrm>
            <a:scene3d>
              <a:camera prst="orthographicFront"/>
              <a:lightRig rig="threePt" dir="t"/>
            </a:scene3d>
          </p:grpSpPr>
          <p:sp>
            <p:nvSpPr>
              <p:cNvPr id="211" name="210 Rectángulo"/>
              <p:cNvSpPr/>
              <p:nvPr/>
            </p:nvSpPr>
            <p:spPr bwMode="auto">
              <a:xfrm>
                <a:off x="7498083" y="2911450"/>
                <a:ext cx="822960" cy="1188720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44450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accent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212" name="211 CuadroTexto"/>
              <p:cNvSpPr txBox="1"/>
              <p:nvPr/>
            </p:nvSpPr>
            <p:spPr>
              <a:xfrm>
                <a:off x="7686408" y="2996717"/>
                <a:ext cx="447675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600" b="1" dirty="0" smtClean="0">
                    <a:solidFill>
                      <a:srgbClr val="000000"/>
                    </a:solidFill>
                    <a:latin typeface="+mj-lt"/>
                  </a:rPr>
                  <a:t>L2</a:t>
                </a:r>
                <a:endParaRPr lang="en-US" b="1" baseline="-25000" dirty="0">
                  <a:solidFill>
                    <a:srgbClr val="000000"/>
                  </a:solidFill>
                  <a:latin typeface="+mj-lt"/>
                </a:endParaRPr>
              </a:p>
            </p:txBody>
          </p:sp>
        </p:grpSp>
        <p:grpSp>
          <p:nvGrpSpPr>
            <p:cNvPr id="16" name="81 Grupo"/>
            <p:cNvGrpSpPr/>
            <p:nvPr/>
          </p:nvGrpSpPr>
          <p:grpSpPr>
            <a:xfrm>
              <a:off x="4713905" y="2885875"/>
              <a:ext cx="965304" cy="1372582"/>
              <a:chOff x="7498083" y="2911450"/>
              <a:chExt cx="822960" cy="1188720"/>
            </a:xfrm>
            <a:scene3d>
              <a:camera prst="orthographicFront"/>
              <a:lightRig rig="threePt" dir="t"/>
            </a:scene3d>
          </p:grpSpPr>
          <p:sp>
            <p:nvSpPr>
              <p:cNvPr id="214" name="213 Rectángulo"/>
              <p:cNvSpPr/>
              <p:nvPr/>
            </p:nvSpPr>
            <p:spPr bwMode="auto">
              <a:xfrm>
                <a:off x="7498083" y="2911450"/>
                <a:ext cx="822960" cy="1188720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44450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accent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215" name="214 CuadroTexto"/>
              <p:cNvSpPr txBox="1"/>
              <p:nvPr/>
            </p:nvSpPr>
            <p:spPr>
              <a:xfrm>
                <a:off x="7686408" y="2996717"/>
                <a:ext cx="447675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600" b="1" dirty="0" smtClean="0">
                    <a:solidFill>
                      <a:srgbClr val="000000"/>
                    </a:solidFill>
                    <a:latin typeface="+mj-lt"/>
                  </a:rPr>
                  <a:t>L2</a:t>
                </a:r>
                <a:endParaRPr lang="en-US" b="1" baseline="-25000" dirty="0">
                  <a:solidFill>
                    <a:srgbClr val="000000"/>
                  </a:solidFill>
                  <a:latin typeface="+mj-lt"/>
                </a:endParaRPr>
              </a:p>
            </p:txBody>
          </p:sp>
        </p:grpSp>
        <p:grpSp>
          <p:nvGrpSpPr>
            <p:cNvPr id="17" name="81 Grupo"/>
            <p:cNvGrpSpPr/>
            <p:nvPr/>
          </p:nvGrpSpPr>
          <p:grpSpPr>
            <a:xfrm>
              <a:off x="5979124" y="2883594"/>
              <a:ext cx="965304" cy="1372582"/>
              <a:chOff x="7498083" y="2911450"/>
              <a:chExt cx="822960" cy="1188720"/>
            </a:xfrm>
            <a:scene3d>
              <a:camera prst="orthographicFront"/>
              <a:lightRig rig="threePt" dir="t"/>
            </a:scene3d>
          </p:grpSpPr>
          <p:sp>
            <p:nvSpPr>
              <p:cNvPr id="217" name="216 Rectángulo"/>
              <p:cNvSpPr/>
              <p:nvPr/>
            </p:nvSpPr>
            <p:spPr bwMode="auto">
              <a:xfrm>
                <a:off x="7498083" y="2911450"/>
                <a:ext cx="822960" cy="1188720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44450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accent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218" name="217 CuadroTexto"/>
              <p:cNvSpPr txBox="1"/>
              <p:nvPr/>
            </p:nvSpPr>
            <p:spPr>
              <a:xfrm>
                <a:off x="7686408" y="2996717"/>
                <a:ext cx="447676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600" b="1" dirty="0" smtClean="0">
                    <a:solidFill>
                      <a:srgbClr val="000000"/>
                    </a:solidFill>
                    <a:latin typeface="+mj-lt"/>
                  </a:rPr>
                  <a:t>L2</a:t>
                </a:r>
                <a:endParaRPr lang="en-US" b="1" baseline="-25000" dirty="0">
                  <a:solidFill>
                    <a:srgbClr val="000000"/>
                  </a:solidFill>
                  <a:latin typeface="+mj-lt"/>
                </a:endParaRPr>
              </a:p>
            </p:txBody>
          </p:sp>
        </p:grpSp>
        <p:grpSp>
          <p:nvGrpSpPr>
            <p:cNvPr id="18" name="81 Grupo"/>
            <p:cNvGrpSpPr/>
            <p:nvPr/>
          </p:nvGrpSpPr>
          <p:grpSpPr>
            <a:xfrm>
              <a:off x="7244343" y="2881314"/>
              <a:ext cx="965304" cy="1372582"/>
              <a:chOff x="7498083" y="2911450"/>
              <a:chExt cx="822960" cy="1188720"/>
            </a:xfrm>
            <a:scene3d>
              <a:camera prst="orthographicFront"/>
              <a:lightRig rig="threePt" dir="t"/>
            </a:scene3d>
          </p:grpSpPr>
          <p:sp>
            <p:nvSpPr>
              <p:cNvPr id="220" name="219 Rectángulo"/>
              <p:cNvSpPr/>
              <p:nvPr/>
            </p:nvSpPr>
            <p:spPr bwMode="auto">
              <a:xfrm>
                <a:off x="7498083" y="2911450"/>
                <a:ext cx="822960" cy="1188720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44450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accent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221" name="220 CuadroTexto"/>
              <p:cNvSpPr txBox="1"/>
              <p:nvPr/>
            </p:nvSpPr>
            <p:spPr>
              <a:xfrm>
                <a:off x="7686408" y="2996717"/>
                <a:ext cx="447675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600" b="1" dirty="0" smtClean="0">
                    <a:solidFill>
                      <a:srgbClr val="000000"/>
                    </a:solidFill>
                    <a:latin typeface="+mj-lt"/>
                  </a:rPr>
                  <a:t>L2</a:t>
                </a:r>
                <a:endParaRPr lang="en-US" b="1" baseline="-25000" dirty="0">
                  <a:solidFill>
                    <a:srgbClr val="000000"/>
                  </a:solidFill>
                  <a:latin typeface="+mj-lt"/>
                </a:endParaRPr>
              </a:p>
            </p:txBody>
          </p:sp>
        </p:grpSp>
        <p:grpSp>
          <p:nvGrpSpPr>
            <p:cNvPr id="19" name="81 Grupo"/>
            <p:cNvGrpSpPr/>
            <p:nvPr/>
          </p:nvGrpSpPr>
          <p:grpSpPr>
            <a:xfrm>
              <a:off x="4711588" y="4460443"/>
              <a:ext cx="965304" cy="1372582"/>
              <a:chOff x="7498083" y="2911450"/>
              <a:chExt cx="822960" cy="1188720"/>
            </a:xfrm>
            <a:scene3d>
              <a:camera prst="orthographicFront"/>
              <a:lightRig rig="threePt" dir="t"/>
            </a:scene3d>
          </p:grpSpPr>
          <p:sp>
            <p:nvSpPr>
              <p:cNvPr id="223" name="222 Rectángulo"/>
              <p:cNvSpPr/>
              <p:nvPr/>
            </p:nvSpPr>
            <p:spPr bwMode="auto">
              <a:xfrm>
                <a:off x="7498083" y="2911450"/>
                <a:ext cx="822960" cy="1188720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44450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accent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224" name="223 CuadroTexto"/>
              <p:cNvSpPr txBox="1"/>
              <p:nvPr/>
            </p:nvSpPr>
            <p:spPr>
              <a:xfrm>
                <a:off x="7686408" y="2996717"/>
                <a:ext cx="447675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600" b="1" dirty="0" smtClean="0">
                    <a:solidFill>
                      <a:srgbClr val="000000"/>
                    </a:solidFill>
                    <a:latin typeface="+mj-lt"/>
                  </a:rPr>
                  <a:t>L2</a:t>
                </a:r>
                <a:endParaRPr lang="en-US" b="1" baseline="-25000" dirty="0">
                  <a:solidFill>
                    <a:srgbClr val="000000"/>
                  </a:solidFill>
                  <a:latin typeface="+mj-lt"/>
                </a:endParaRPr>
              </a:p>
            </p:txBody>
          </p:sp>
        </p:grpSp>
        <p:grpSp>
          <p:nvGrpSpPr>
            <p:cNvPr id="20" name="81 Grupo"/>
            <p:cNvGrpSpPr/>
            <p:nvPr/>
          </p:nvGrpSpPr>
          <p:grpSpPr>
            <a:xfrm>
              <a:off x="5976807" y="4458163"/>
              <a:ext cx="965304" cy="1372582"/>
              <a:chOff x="7498083" y="2911450"/>
              <a:chExt cx="822960" cy="1188720"/>
            </a:xfrm>
            <a:scene3d>
              <a:camera prst="orthographicFront"/>
              <a:lightRig rig="threePt" dir="t"/>
            </a:scene3d>
          </p:grpSpPr>
          <p:sp>
            <p:nvSpPr>
              <p:cNvPr id="226" name="225 Rectángulo"/>
              <p:cNvSpPr/>
              <p:nvPr/>
            </p:nvSpPr>
            <p:spPr bwMode="auto">
              <a:xfrm>
                <a:off x="7498083" y="2911450"/>
                <a:ext cx="822960" cy="1188720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44450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accent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227" name="226 CuadroTexto"/>
              <p:cNvSpPr txBox="1"/>
              <p:nvPr/>
            </p:nvSpPr>
            <p:spPr>
              <a:xfrm>
                <a:off x="7686408" y="2996717"/>
                <a:ext cx="447675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600" b="1" dirty="0" smtClean="0">
                    <a:solidFill>
                      <a:srgbClr val="000000"/>
                    </a:solidFill>
                    <a:latin typeface="+mj-lt"/>
                  </a:rPr>
                  <a:t>L2</a:t>
                </a:r>
                <a:endParaRPr lang="en-US" b="1" baseline="-25000" dirty="0">
                  <a:solidFill>
                    <a:srgbClr val="000000"/>
                  </a:solidFill>
                  <a:latin typeface="+mj-lt"/>
                </a:endParaRPr>
              </a:p>
            </p:txBody>
          </p:sp>
        </p:grpSp>
        <p:grpSp>
          <p:nvGrpSpPr>
            <p:cNvPr id="21" name="81 Grupo"/>
            <p:cNvGrpSpPr/>
            <p:nvPr/>
          </p:nvGrpSpPr>
          <p:grpSpPr>
            <a:xfrm>
              <a:off x="7242026" y="4455882"/>
              <a:ext cx="965304" cy="1372582"/>
              <a:chOff x="7498083" y="2911450"/>
              <a:chExt cx="822960" cy="1188720"/>
            </a:xfrm>
            <a:scene3d>
              <a:camera prst="orthographicFront"/>
              <a:lightRig rig="threePt" dir="t"/>
            </a:scene3d>
          </p:grpSpPr>
          <p:sp>
            <p:nvSpPr>
              <p:cNvPr id="229" name="228 Rectángulo"/>
              <p:cNvSpPr/>
              <p:nvPr/>
            </p:nvSpPr>
            <p:spPr bwMode="auto">
              <a:xfrm>
                <a:off x="7498083" y="2911450"/>
                <a:ext cx="822960" cy="1188720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44450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accent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230" name="229 CuadroTexto"/>
              <p:cNvSpPr txBox="1"/>
              <p:nvPr/>
            </p:nvSpPr>
            <p:spPr>
              <a:xfrm>
                <a:off x="7686408" y="2996717"/>
                <a:ext cx="447675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600" b="1" dirty="0" smtClean="0">
                    <a:solidFill>
                      <a:srgbClr val="000000"/>
                    </a:solidFill>
                    <a:latin typeface="+mj-lt"/>
                  </a:rPr>
                  <a:t>L2</a:t>
                </a:r>
                <a:endParaRPr lang="en-US" b="1" baseline="-25000" dirty="0">
                  <a:solidFill>
                    <a:srgbClr val="000000"/>
                  </a:solidFill>
                  <a:latin typeface="+mj-lt"/>
                </a:endParaRPr>
              </a:p>
            </p:txBody>
          </p:sp>
        </p:grpSp>
        <p:grpSp>
          <p:nvGrpSpPr>
            <p:cNvPr id="140" name="139 Grupo"/>
            <p:cNvGrpSpPr/>
            <p:nvPr/>
          </p:nvGrpSpPr>
          <p:grpSpPr>
            <a:xfrm>
              <a:off x="5154393" y="2276435"/>
              <a:ext cx="3077635" cy="3497867"/>
              <a:chOff x="1372901" y="2532143"/>
              <a:chExt cx="2623807" cy="3029316"/>
            </a:xfrm>
            <a:scene3d>
              <a:camera prst="orthographicFront"/>
              <a:lightRig rig="threePt" dir="t"/>
            </a:scene3d>
          </p:grpSpPr>
          <p:sp>
            <p:nvSpPr>
              <p:cNvPr id="141" name="140 CuadroTexto"/>
              <p:cNvSpPr txBox="1"/>
              <p:nvPr/>
            </p:nvSpPr>
            <p:spPr>
              <a:xfrm>
                <a:off x="1379991" y="2532143"/>
                <a:ext cx="447675" cy="293204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bg1">
                    <a:lumMod val="50000"/>
                  </a:schemeClr>
                </a:solidFill>
              </a:ln>
            </p:spPr>
            <p:txBody>
              <a:bodyPr wrap="square" lIns="0" rIns="0" rtlCol="0">
                <a:spAutoFit/>
              </a:bodyPr>
              <a:lstStyle/>
              <a:p>
                <a:pPr algn="ctr"/>
                <a:r>
                  <a:rPr lang="en-US" sz="1600" b="1" dirty="0" smtClean="0">
                    <a:latin typeface="+mj-lt"/>
                  </a:rPr>
                  <a:t>R</a:t>
                </a:r>
                <a:r>
                  <a:rPr lang="en-US" sz="1600" b="1" baseline="-25000" dirty="0" smtClean="0">
                    <a:latin typeface="+mj-lt"/>
                  </a:rPr>
                  <a:t>9</a:t>
                </a:r>
                <a:endParaRPr lang="en-US" b="1" baseline="-25000" dirty="0">
                  <a:latin typeface="+mj-lt"/>
                </a:endParaRPr>
              </a:p>
            </p:txBody>
          </p:sp>
          <p:sp>
            <p:nvSpPr>
              <p:cNvPr id="142" name="141 CuadroTexto"/>
              <p:cNvSpPr txBox="1"/>
              <p:nvPr/>
            </p:nvSpPr>
            <p:spPr>
              <a:xfrm>
                <a:off x="2468084" y="2535687"/>
                <a:ext cx="447675" cy="293204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bg1">
                    <a:lumMod val="50000"/>
                  </a:schemeClr>
                </a:solidFill>
              </a:ln>
            </p:spPr>
            <p:txBody>
              <a:bodyPr wrap="square" lIns="0" rIns="0" rtlCol="0">
                <a:spAutoFit/>
              </a:bodyPr>
              <a:lstStyle/>
              <a:p>
                <a:pPr algn="ctr"/>
                <a:r>
                  <a:rPr lang="en-US" sz="1600" b="1" dirty="0" smtClean="0">
                    <a:latin typeface="+mj-lt"/>
                  </a:rPr>
                  <a:t>R</a:t>
                </a:r>
                <a:r>
                  <a:rPr lang="en-US" sz="1600" b="1" baseline="-25000" dirty="0" smtClean="0">
                    <a:latin typeface="+mj-lt"/>
                  </a:rPr>
                  <a:t>10</a:t>
                </a:r>
                <a:endParaRPr lang="en-US" b="1" baseline="-25000" dirty="0">
                  <a:latin typeface="+mj-lt"/>
                </a:endParaRPr>
              </a:p>
            </p:txBody>
          </p:sp>
          <p:sp>
            <p:nvSpPr>
              <p:cNvPr id="143" name="142 CuadroTexto"/>
              <p:cNvSpPr txBox="1"/>
              <p:nvPr/>
            </p:nvSpPr>
            <p:spPr>
              <a:xfrm>
                <a:off x="1387080" y="3910883"/>
                <a:ext cx="447675" cy="293204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bg1">
                    <a:lumMod val="50000"/>
                  </a:schemeClr>
                </a:solidFill>
              </a:ln>
            </p:spPr>
            <p:txBody>
              <a:bodyPr wrap="square" lIns="0" rIns="0" rtlCol="0">
                <a:spAutoFit/>
              </a:bodyPr>
              <a:lstStyle/>
              <a:p>
                <a:pPr algn="ctr"/>
                <a:r>
                  <a:rPr lang="en-US" sz="1600" b="1" dirty="0" smtClean="0">
                    <a:latin typeface="+mj-lt"/>
                  </a:rPr>
                  <a:t>R</a:t>
                </a:r>
                <a:r>
                  <a:rPr lang="en-US" sz="1600" b="1" baseline="-25000" dirty="0" smtClean="0">
                    <a:latin typeface="+mj-lt"/>
                  </a:rPr>
                  <a:t>12</a:t>
                </a:r>
                <a:endParaRPr lang="en-US" b="1" baseline="-25000" dirty="0">
                  <a:latin typeface="+mj-lt"/>
                </a:endParaRPr>
              </a:p>
            </p:txBody>
          </p:sp>
          <p:sp>
            <p:nvSpPr>
              <p:cNvPr id="144" name="143 CuadroTexto"/>
              <p:cNvSpPr txBox="1"/>
              <p:nvPr/>
            </p:nvSpPr>
            <p:spPr>
              <a:xfrm>
                <a:off x="3549033" y="2532143"/>
                <a:ext cx="447675" cy="293204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bg1">
                    <a:lumMod val="50000"/>
                  </a:schemeClr>
                </a:solidFill>
              </a:ln>
            </p:spPr>
            <p:txBody>
              <a:bodyPr wrap="square" lIns="0" rIns="0" rtlCol="0">
                <a:spAutoFit/>
              </a:bodyPr>
              <a:lstStyle/>
              <a:p>
                <a:pPr algn="ctr"/>
                <a:r>
                  <a:rPr lang="en-US" sz="1600" b="1" dirty="0" smtClean="0">
                    <a:latin typeface="+mj-lt"/>
                  </a:rPr>
                  <a:t>R</a:t>
                </a:r>
                <a:r>
                  <a:rPr lang="en-US" sz="1600" b="1" baseline="-25000" dirty="0" smtClean="0">
                    <a:latin typeface="+mj-lt"/>
                  </a:rPr>
                  <a:t>11</a:t>
                </a:r>
                <a:endParaRPr lang="en-US" b="1" baseline="-25000" dirty="0">
                  <a:latin typeface="+mj-lt"/>
                </a:endParaRPr>
              </a:p>
            </p:txBody>
          </p:sp>
          <p:sp>
            <p:nvSpPr>
              <p:cNvPr id="145" name="144 CuadroTexto"/>
              <p:cNvSpPr txBox="1"/>
              <p:nvPr/>
            </p:nvSpPr>
            <p:spPr>
              <a:xfrm>
                <a:off x="1372901" y="5268255"/>
                <a:ext cx="447675" cy="293204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bg1">
                    <a:lumMod val="50000"/>
                  </a:schemeClr>
                </a:solidFill>
              </a:ln>
            </p:spPr>
            <p:txBody>
              <a:bodyPr wrap="square" lIns="0" rIns="0" rtlCol="0">
                <a:spAutoFit/>
              </a:bodyPr>
              <a:lstStyle/>
              <a:p>
                <a:pPr algn="ctr"/>
                <a:r>
                  <a:rPr lang="en-US" sz="1600" b="1" dirty="0" smtClean="0">
                    <a:latin typeface="+mj-lt"/>
                  </a:rPr>
                  <a:t>R</a:t>
                </a:r>
                <a:r>
                  <a:rPr lang="en-US" sz="1600" b="1" baseline="-25000" dirty="0" smtClean="0">
                    <a:latin typeface="+mj-lt"/>
                  </a:rPr>
                  <a:t>15</a:t>
                </a:r>
                <a:endParaRPr lang="en-US" b="1" baseline="-25000" dirty="0">
                  <a:latin typeface="+mj-lt"/>
                </a:endParaRPr>
              </a:p>
            </p:txBody>
          </p:sp>
          <p:sp>
            <p:nvSpPr>
              <p:cNvPr id="146" name="145 CuadroTexto"/>
              <p:cNvSpPr txBox="1"/>
              <p:nvPr/>
            </p:nvSpPr>
            <p:spPr>
              <a:xfrm>
                <a:off x="2450334" y="5261166"/>
                <a:ext cx="447675" cy="293204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bg1">
                    <a:lumMod val="50000"/>
                  </a:schemeClr>
                </a:solidFill>
              </a:ln>
            </p:spPr>
            <p:txBody>
              <a:bodyPr wrap="square" lIns="0" rIns="0" rtlCol="0">
                <a:spAutoFit/>
              </a:bodyPr>
              <a:lstStyle/>
              <a:p>
                <a:pPr algn="ctr"/>
                <a:r>
                  <a:rPr lang="en-US" sz="1600" b="1" dirty="0" smtClean="0">
                    <a:latin typeface="+mj-lt"/>
                  </a:rPr>
                  <a:t>R</a:t>
                </a:r>
                <a:r>
                  <a:rPr lang="en-US" sz="1600" b="1" baseline="-25000" dirty="0" smtClean="0">
                    <a:latin typeface="+mj-lt"/>
                  </a:rPr>
                  <a:t>16</a:t>
                </a:r>
                <a:endParaRPr lang="en-US" b="1" baseline="-25000" dirty="0">
                  <a:latin typeface="+mj-lt"/>
                </a:endParaRPr>
              </a:p>
            </p:txBody>
          </p:sp>
          <p:sp>
            <p:nvSpPr>
              <p:cNvPr id="147" name="146 CuadroTexto"/>
              <p:cNvSpPr txBox="1"/>
              <p:nvPr/>
            </p:nvSpPr>
            <p:spPr>
              <a:xfrm>
                <a:off x="2464512" y="3903743"/>
                <a:ext cx="447675" cy="293204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bg1">
                    <a:lumMod val="50000"/>
                  </a:schemeClr>
                </a:solidFill>
              </a:ln>
            </p:spPr>
            <p:txBody>
              <a:bodyPr wrap="square" lIns="0" rIns="0" rtlCol="0">
                <a:spAutoFit/>
              </a:bodyPr>
              <a:lstStyle/>
              <a:p>
                <a:pPr algn="ctr"/>
                <a:r>
                  <a:rPr lang="en-US" sz="1600" b="1" dirty="0" smtClean="0">
                    <a:latin typeface="+mj-lt"/>
                  </a:rPr>
                  <a:t>R</a:t>
                </a:r>
                <a:r>
                  <a:rPr lang="en-US" sz="1600" b="1" baseline="-25000" dirty="0" smtClean="0">
                    <a:latin typeface="+mj-lt"/>
                  </a:rPr>
                  <a:t>13</a:t>
                </a:r>
                <a:endParaRPr lang="en-US" b="1" baseline="-25000" dirty="0">
                  <a:latin typeface="+mj-lt"/>
                </a:endParaRPr>
              </a:p>
            </p:txBody>
          </p:sp>
          <p:sp>
            <p:nvSpPr>
              <p:cNvPr id="148" name="147 CuadroTexto"/>
              <p:cNvSpPr txBox="1"/>
              <p:nvPr/>
            </p:nvSpPr>
            <p:spPr>
              <a:xfrm>
                <a:off x="3541943" y="3907286"/>
                <a:ext cx="447675" cy="293204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bg1">
                    <a:lumMod val="50000"/>
                  </a:schemeClr>
                </a:solidFill>
              </a:ln>
            </p:spPr>
            <p:txBody>
              <a:bodyPr wrap="square" lIns="0" rIns="0" rtlCol="0">
                <a:spAutoFit/>
              </a:bodyPr>
              <a:lstStyle/>
              <a:p>
                <a:pPr algn="ctr"/>
                <a:r>
                  <a:rPr lang="en-US" sz="1600" b="1" dirty="0" smtClean="0">
                    <a:latin typeface="+mj-lt"/>
                  </a:rPr>
                  <a:t>R</a:t>
                </a:r>
                <a:r>
                  <a:rPr lang="en-US" sz="1600" b="1" baseline="-25000" dirty="0" smtClean="0">
                    <a:latin typeface="+mj-lt"/>
                  </a:rPr>
                  <a:t>14</a:t>
                </a:r>
                <a:endParaRPr lang="en-US" b="1" baseline="-25000" dirty="0">
                  <a:latin typeface="+mj-lt"/>
                </a:endParaRPr>
              </a:p>
            </p:txBody>
          </p:sp>
          <p:sp>
            <p:nvSpPr>
              <p:cNvPr id="149" name="148 CuadroTexto"/>
              <p:cNvSpPr txBox="1"/>
              <p:nvPr/>
            </p:nvSpPr>
            <p:spPr>
              <a:xfrm>
                <a:off x="3534856" y="5250533"/>
                <a:ext cx="447675" cy="293204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bg1">
                    <a:lumMod val="50000"/>
                  </a:schemeClr>
                </a:solidFill>
              </a:ln>
            </p:spPr>
            <p:txBody>
              <a:bodyPr wrap="square" lIns="0" rIns="0" rtlCol="0">
                <a:spAutoFit/>
              </a:bodyPr>
              <a:lstStyle/>
              <a:p>
                <a:pPr algn="ctr"/>
                <a:r>
                  <a:rPr lang="en-US" sz="1600" b="1" dirty="0" smtClean="0">
                    <a:latin typeface="+mj-lt"/>
                  </a:rPr>
                  <a:t>R</a:t>
                </a:r>
                <a:r>
                  <a:rPr lang="en-US" sz="1600" b="1" baseline="-25000" dirty="0" smtClean="0">
                    <a:latin typeface="+mj-lt"/>
                  </a:rPr>
                  <a:t>17</a:t>
                </a:r>
                <a:endParaRPr lang="en-US" b="1" baseline="-25000" dirty="0">
                  <a:latin typeface="+mj-lt"/>
                </a:endParaRPr>
              </a:p>
            </p:txBody>
          </p:sp>
          <p:cxnSp>
            <p:nvCxnSpPr>
              <p:cNvPr id="150" name="149 Conector recto de flecha"/>
              <p:cNvCxnSpPr>
                <a:stCxn id="141" idx="2"/>
                <a:endCxn id="143" idx="0"/>
              </p:cNvCxnSpPr>
              <p:nvPr/>
            </p:nvCxnSpPr>
            <p:spPr bwMode="auto">
              <a:xfrm>
                <a:off x="1603829" y="2825347"/>
                <a:ext cx="7089" cy="1085537"/>
              </a:xfrm>
              <a:prstGeom prst="straightConnector1">
                <a:avLst/>
              </a:prstGeom>
              <a:noFill/>
              <a:ln w="38100" cap="flat" cmpd="sng" algn="ctr">
                <a:solidFill>
                  <a:srgbClr val="000000"/>
                </a:solidFill>
                <a:prstDash val="solid"/>
                <a:round/>
                <a:headEnd type="triangle"/>
                <a:tailEnd type="triangle"/>
              </a:ln>
              <a:effectLst/>
            </p:spPr>
          </p:cxnSp>
          <p:cxnSp>
            <p:nvCxnSpPr>
              <p:cNvPr id="151" name="150 Conector recto de flecha"/>
              <p:cNvCxnSpPr>
                <a:stCxn id="143" idx="2"/>
                <a:endCxn id="145" idx="0"/>
              </p:cNvCxnSpPr>
              <p:nvPr/>
            </p:nvCxnSpPr>
            <p:spPr bwMode="auto">
              <a:xfrm flipH="1">
                <a:off x="1596739" y="4204087"/>
                <a:ext cx="14179" cy="1064168"/>
              </a:xfrm>
              <a:prstGeom prst="straightConnector1">
                <a:avLst/>
              </a:prstGeom>
              <a:noFill/>
              <a:ln w="38100" cap="flat" cmpd="sng" algn="ctr">
                <a:solidFill>
                  <a:srgbClr val="000000"/>
                </a:solidFill>
                <a:prstDash val="solid"/>
                <a:round/>
                <a:headEnd type="triangle"/>
                <a:tailEnd type="triangle"/>
              </a:ln>
              <a:effectLst/>
            </p:spPr>
          </p:cxnSp>
          <p:cxnSp>
            <p:nvCxnSpPr>
              <p:cNvPr id="152" name="151 Conector recto de flecha"/>
              <p:cNvCxnSpPr>
                <a:stCxn id="142" idx="2"/>
                <a:endCxn id="147" idx="0"/>
              </p:cNvCxnSpPr>
              <p:nvPr/>
            </p:nvCxnSpPr>
            <p:spPr bwMode="auto">
              <a:xfrm flipH="1">
                <a:off x="2688350" y="2828890"/>
                <a:ext cx="3572" cy="1074852"/>
              </a:xfrm>
              <a:prstGeom prst="straightConnector1">
                <a:avLst/>
              </a:prstGeom>
              <a:noFill/>
              <a:ln w="38100" cap="flat" cmpd="sng" algn="ctr">
                <a:solidFill>
                  <a:srgbClr val="000000"/>
                </a:solidFill>
                <a:prstDash val="solid"/>
                <a:round/>
                <a:headEnd type="triangle"/>
                <a:tailEnd type="triangle"/>
              </a:ln>
              <a:effectLst/>
            </p:spPr>
          </p:cxnSp>
          <p:cxnSp>
            <p:nvCxnSpPr>
              <p:cNvPr id="157" name="156 Conector recto de flecha"/>
              <p:cNvCxnSpPr>
                <a:stCxn id="147" idx="2"/>
                <a:endCxn id="146" idx="0"/>
              </p:cNvCxnSpPr>
              <p:nvPr/>
            </p:nvCxnSpPr>
            <p:spPr bwMode="auto">
              <a:xfrm flipH="1">
                <a:off x="2674172" y="4196946"/>
                <a:ext cx="14178" cy="1064220"/>
              </a:xfrm>
              <a:prstGeom prst="straightConnector1">
                <a:avLst/>
              </a:prstGeom>
              <a:noFill/>
              <a:ln w="38100" cap="flat" cmpd="sng" algn="ctr">
                <a:solidFill>
                  <a:srgbClr val="000000"/>
                </a:solidFill>
                <a:prstDash val="solid"/>
                <a:round/>
                <a:headEnd type="triangle"/>
                <a:tailEnd type="triangle"/>
              </a:ln>
              <a:effectLst/>
            </p:spPr>
          </p:cxnSp>
          <p:cxnSp>
            <p:nvCxnSpPr>
              <p:cNvPr id="158" name="157 Conector recto de flecha"/>
              <p:cNvCxnSpPr>
                <a:stCxn id="144" idx="2"/>
                <a:endCxn id="148" idx="0"/>
              </p:cNvCxnSpPr>
              <p:nvPr/>
            </p:nvCxnSpPr>
            <p:spPr bwMode="auto">
              <a:xfrm flipH="1">
                <a:off x="3765780" y="2825347"/>
                <a:ext cx="7091" cy="1081939"/>
              </a:xfrm>
              <a:prstGeom prst="straightConnector1">
                <a:avLst/>
              </a:prstGeom>
              <a:noFill/>
              <a:ln w="38100" cap="flat" cmpd="sng" algn="ctr">
                <a:solidFill>
                  <a:srgbClr val="000000"/>
                </a:solidFill>
                <a:prstDash val="solid"/>
                <a:round/>
                <a:headEnd type="triangle"/>
                <a:tailEnd type="triangle"/>
              </a:ln>
              <a:effectLst/>
            </p:spPr>
          </p:cxnSp>
          <p:cxnSp>
            <p:nvCxnSpPr>
              <p:cNvPr id="159" name="158 Conector recto de flecha"/>
              <p:cNvCxnSpPr>
                <a:stCxn id="148" idx="2"/>
                <a:endCxn id="149" idx="0"/>
              </p:cNvCxnSpPr>
              <p:nvPr/>
            </p:nvCxnSpPr>
            <p:spPr bwMode="auto">
              <a:xfrm flipH="1">
                <a:off x="3758694" y="4200489"/>
                <a:ext cx="7086" cy="1050043"/>
              </a:xfrm>
              <a:prstGeom prst="straightConnector1">
                <a:avLst/>
              </a:prstGeom>
              <a:noFill/>
              <a:ln w="38100" cap="flat" cmpd="sng" algn="ctr">
                <a:solidFill>
                  <a:srgbClr val="000000"/>
                </a:solidFill>
                <a:prstDash val="solid"/>
                <a:round/>
                <a:headEnd type="triangle"/>
                <a:tailEnd type="triangle"/>
              </a:ln>
              <a:effectLst/>
            </p:spPr>
          </p:cxnSp>
          <p:cxnSp>
            <p:nvCxnSpPr>
              <p:cNvPr id="160" name="159 Conector recto de flecha"/>
              <p:cNvCxnSpPr>
                <a:stCxn id="141" idx="3"/>
                <a:endCxn id="142" idx="1"/>
              </p:cNvCxnSpPr>
              <p:nvPr/>
            </p:nvCxnSpPr>
            <p:spPr bwMode="auto">
              <a:xfrm>
                <a:off x="1827665" y="2678745"/>
                <a:ext cx="640419" cy="3544"/>
              </a:xfrm>
              <a:prstGeom prst="straightConnector1">
                <a:avLst/>
              </a:prstGeom>
              <a:noFill/>
              <a:ln w="38100" cap="flat" cmpd="sng" algn="ctr">
                <a:solidFill>
                  <a:srgbClr val="000000"/>
                </a:solidFill>
                <a:prstDash val="solid"/>
                <a:round/>
                <a:headEnd type="triangle"/>
                <a:tailEnd type="triangle"/>
              </a:ln>
              <a:effectLst/>
            </p:spPr>
          </p:cxnSp>
          <p:cxnSp>
            <p:nvCxnSpPr>
              <p:cNvPr id="161" name="160 Conector recto de flecha"/>
              <p:cNvCxnSpPr>
                <a:stCxn id="142" idx="3"/>
                <a:endCxn id="144" idx="1"/>
              </p:cNvCxnSpPr>
              <p:nvPr/>
            </p:nvCxnSpPr>
            <p:spPr bwMode="auto">
              <a:xfrm flipV="1">
                <a:off x="2915759" y="2678745"/>
                <a:ext cx="633274" cy="3544"/>
              </a:xfrm>
              <a:prstGeom prst="straightConnector1">
                <a:avLst/>
              </a:prstGeom>
              <a:noFill/>
              <a:ln w="38100" cap="flat" cmpd="sng" algn="ctr">
                <a:solidFill>
                  <a:srgbClr val="000000"/>
                </a:solidFill>
                <a:prstDash val="solid"/>
                <a:round/>
                <a:headEnd type="triangle"/>
                <a:tailEnd type="triangle"/>
              </a:ln>
              <a:effectLst/>
            </p:spPr>
          </p:cxnSp>
          <p:cxnSp>
            <p:nvCxnSpPr>
              <p:cNvPr id="162" name="161 Conector recto de flecha"/>
              <p:cNvCxnSpPr>
                <a:stCxn id="143" idx="3"/>
                <a:endCxn id="147" idx="1"/>
              </p:cNvCxnSpPr>
              <p:nvPr/>
            </p:nvCxnSpPr>
            <p:spPr bwMode="auto">
              <a:xfrm flipV="1">
                <a:off x="1834754" y="4050345"/>
                <a:ext cx="629758" cy="7141"/>
              </a:xfrm>
              <a:prstGeom prst="straightConnector1">
                <a:avLst/>
              </a:prstGeom>
              <a:noFill/>
              <a:ln w="38100" cap="flat" cmpd="sng" algn="ctr">
                <a:solidFill>
                  <a:srgbClr val="000000"/>
                </a:solidFill>
                <a:prstDash val="solid"/>
                <a:round/>
                <a:headEnd type="triangle"/>
                <a:tailEnd type="triangle"/>
              </a:ln>
              <a:effectLst/>
            </p:spPr>
          </p:cxnSp>
          <p:cxnSp>
            <p:nvCxnSpPr>
              <p:cNvPr id="167" name="166 Conector recto de flecha"/>
              <p:cNvCxnSpPr>
                <a:stCxn id="147" idx="3"/>
                <a:endCxn id="148" idx="1"/>
              </p:cNvCxnSpPr>
              <p:nvPr/>
            </p:nvCxnSpPr>
            <p:spPr bwMode="auto">
              <a:xfrm>
                <a:off x="2912187" y="4050345"/>
                <a:ext cx="629756" cy="3543"/>
              </a:xfrm>
              <a:prstGeom prst="straightConnector1">
                <a:avLst/>
              </a:prstGeom>
              <a:noFill/>
              <a:ln w="38100" cap="flat" cmpd="sng" algn="ctr">
                <a:solidFill>
                  <a:srgbClr val="000000"/>
                </a:solidFill>
                <a:prstDash val="solid"/>
                <a:round/>
                <a:headEnd type="triangle"/>
                <a:tailEnd type="triangle"/>
              </a:ln>
              <a:effectLst/>
            </p:spPr>
          </p:cxnSp>
          <p:cxnSp>
            <p:nvCxnSpPr>
              <p:cNvPr id="172" name="171 Conector recto de flecha"/>
              <p:cNvCxnSpPr>
                <a:stCxn id="145" idx="3"/>
                <a:endCxn id="146" idx="1"/>
              </p:cNvCxnSpPr>
              <p:nvPr/>
            </p:nvCxnSpPr>
            <p:spPr bwMode="auto">
              <a:xfrm flipV="1">
                <a:off x="1820576" y="5407768"/>
                <a:ext cx="629759" cy="7089"/>
              </a:xfrm>
              <a:prstGeom prst="straightConnector1">
                <a:avLst/>
              </a:prstGeom>
              <a:noFill/>
              <a:ln w="38100" cap="flat" cmpd="sng" algn="ctr">
                <a:solidFill>
                  <a:srgbClr val="000000"/>
                </a:solidFill>
                <a:prstDash val="solid"/>
                <a:round/>
                <a:headEnd type="triangle"/>
                <a:tailEnd type="triangle"/>
              </a:ln>
              <a:effectLst/>
            </p:spPr>
          </p:cxnSp>
          <p:cxnSp>
            <p:nvCxnSpPr>
              <p:cNvPr id="177" name="176 Conector recto de flecha"/>
              <p:cNvCxnSpPr>
                <a:stCxn id="146" idx="3"/>
                <a:endCxn id="149" idx="1"/>
              </p:cNvCxnSpPr>
              <p:nvPr/>
            </p:nvCxnSpPr>
            <p:spPr bwMode="auto">
              <a:xfrm flipV="1">
                <a:off x="2898009" y="5397134"/>
                <a:ext cx="636847" cy="10633"/>
              </a:xfrm>
              <a:prstGeom prst="straightConnector1">
                <a:avLst/>
              </a:prstGeom>
              <a:noFill/>
              <a:ln w="38100" cap="flat" cmpd="sng" algn="ctr">
                <a:solidFill>
                  <a:srgbClr val="000000"/>
                </a:solidFill>
                <a:prstDash val="solid"/>
                <a:round/>
                <a:headEnd type="triangle"/>
                <a:tailEnd type="triangle"/>
              </a:ln>
              <a:effectLst/>
            </p:spPr>
          </p:cxnSp>
        </p:grpSp>
      </p:grpSp>
      <p:grpSp>
        <p:nvGrpSpPr>
          <p:cNvPr id="192" name="191 Grupo"/>
          <p:cNvGrpSpPr/>
          <p:nvPr/>
        </p:nvGrpSpPr>
        <p:grpSpPr>
          <a:xfrm>
            <a:off x="4452276" y="1497817"/>
            <a:ext cx="3520440" cy="4526280"/>
            <a:chOff x="4711588" y="1306745"/>
            <a:chExt cx="3520440" cy="4526280"/>
          </a:xfrm>
          <a:scene3d>
            <a:camera prst="isometricTopUp"/>
            <a:lightRig rig="threePt" dir="t"/>
          </a:scene3d>
        </p:grpSpPr>
        <p:grpSp>
          <p:nvGrpSpPr>
            <p:cNvPr id="197" name="81 Grupo"/>
            <p:cNvGrpSpPr/>
            <p:nvPr/>
          </p:nvGrpSpPr>
          <p:grpSpPr>
            <a:xfrm>
              <a:off x="4716221" y="1311306"/>
              <a:ext cx="965304" cy="1372582"/>
              <a:chOff x="7498083" y="2911450"/>
              <a:chExt cx="822960" cy="1188720"/>
            </a:xfrm>
          </p:grpSpPr>
          <p:sp>
            <p:nvSpPr>
              <p:cNvPr id="287" name="286 Rectángulo"/>
              <p:cNvSpPr/>
              <p:nvPr/>
            </p:nvSpPr>
            <p:spPr bwMode="auto">
              <a:xfrm>
                <a:off x="7498083" y="2911450"/>
                <a:ext cx="822960" cy="1188720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44450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accent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288" name="287 CuadroTexto"/>
              <p:cNvSpPr txBox="1"/>
              <p:nvPr/>
            </p:nvSpPr>
            <p:spPr>
              <a:xfrm>
                <a:off x="7686408" y="2996717"/>
                <a:ext cx="447675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600" b="1" dirty="0" smtClean="0">
                    <a:solidFill>
                      <a:srgbClr val="000000"/>
                    </a:solidFill>
                    <a:latin typeface="+mj-lt"/>
                  </a:rPr>
                  <a:t>L2</a:t>
                </a:r>
                <a:endParaRPr lang="en-US" b="1" baseline="-25000" dirty="0">
                  <a:solidFill>
                    <a:srgbClr val="000000"/>
                  </a:solidFill>
                  <a:latin typeface="+mj-lt"/>
                </a:endParaRPr>
              </a:p>
            </p:txBody>
          </p:sp>
        </p:grpSp>
        <p:grpSp>
          <p:nvGrpSpPr>
            <p:cNvPr id="202" name="81 Grupo"/>
            <p:cNvGrpSpPr/>
            <p:nvPr/>
          </p:nvGrpSpPr>
          <p:grpSpPr>
            <a:xfrm>
              <a:off x="5981440" y="1309025"/>
              <a:ext cx="965304" cy="1372582"/>
              <a:chOff x="7498083" y="2911450"/>
              <a:chExt cx="822960" cy="1188720"/>
            </a:xfrm>
          </p:grpSpPr>
          <p:sp>
            <p:nvSpPr>
              <p:cNvPr id="285" name="284 Rectángulo"/>
              <p:cNvSpPr/>
              <p:nvPr/>
            </p:nvSpPr>
            <p:spPr bwMode="auto">
              <a:xfrm>
                <a:off x="7498083" y="2911450"/>
                <a:ext cx="822960" cy="1188720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44450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accent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286" name="285 CuadroTexto"/>
              <p:cNvSpPr txBox="1"/>
              <p:nvPr/>
            </p:nvSpPr>
            <p:spPr>
              <a:xfrm>
                <a:off x="7686408" y="2996717"/>
                <a:ext cx="447675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600" b="1" dirty="0" smtClean="0">
                    <a:solidFill>
                      <a:srgbClr val="000000"/>
                    </a:solidFill>
                    <a:latin typeface="+mj-lt"/>
                  </a:rPr>
                  <a:t>L2</a:t>
                </a:r>
                <a:endParaRPr lang="en-US" b="1" baseline="-25000" dirty="0">
                  <a:solidFill>
                    <a:srgbClr val="000000"/>
                  </a:solidFill>
                  <a:latin typeface="+mj-lt"/>
                </a:endParaRPr>
              </a:p>
            </p:txBody>
          </p:sp>
        </p:grpSp>
        <p:grpSp>
          <p:nvGrpSpPr>
            <p:cNvPr id="207" name="81 Grupo"/>
            <p:cNvGrpSpPr/>
            <p:nvPr/>
          </p:nvGrpSpPr>
          <p:grpSpPr>
            <a:xfrm>
              <a:off x="7246660" y="1306745"/>
              <a:ext cx="965304" cy="1372582"/>
              <a:chOff x="7498083" y="2911450"/>
              <a:chExt cx="822960" cy="1188720"/>
            </a:xfrm>
          </p:grpSpPr>
          <p:sp>
            <p:nvSpPr>
              <p:cNvPr id="283" name="282 Rectángulo"/>
              <p:cNvSpPr/>
              <p:nvPr/>
            </p:nvSpPr>
            <p:spPr bwMode="auto">
              <a:xfrm>
                <a:off x="7498083" y="2911450"/>
                <a:ext cx="822960" cy="1188720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44450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accent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284" name="283 CuadroTexto"/>
              <p:cNvSpPr txBox="1"/>
              <p:nvPr/>
            </p:nvSpPr>
            <p:spPr>
              <a:xfrm>
                <a:off x="7686408" y="2996717"/>
                <a:ext cx="447675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600" b="1" dirty="0" smtClean="0">
                    <a:solidFill>
                      <a:srgbClr val="000000"/>
                    </a:solidFill>
                    <a:latin typeface="+mj-lt"/>
                  </a:rPr>
                  <a:t>L2</a:t>
                </a:r>
                <a:endParaRPr lang="en-US" b="1" baseline="-25000" dirty="0">
                  <a:solidFill>
                    <a:srgbClr val="000000"/>
                  </a:solidFill>
                  <a:latin typeface="+mj-lt"/>
                </a:endParaRPr>
              </a:p>
            </p:txBody>
          </p:sp>
        </p:grpSp>
        <p:grpSp>
          <p:nvGrpSpPr>
            <p:cNvPr id="210" name="81 Grupo"/>
            <p:cNvGrpSpPr/>
            <p:nvPr/>
          </p:nvGrpSpPr>
          <p:grpSpPr>
            <a:xfrm>
              <a:off x="4713905" y="2885875"/>
              <a:ext cx="965304" cy="1372582"/>
              <a:chOff x="7498083" y="2911450"/>
              <a:chExt cx="822960" cy="1188720"/>
            </a:xfrm>
          </p:grpSpPr>
          <p:sp>
            <p:nvSpPr>
              <p:cNvPr id="281" name="280 Rectángulo"/>
              <p:cNvSpPr/>
              <p:nvPr/>
            </p:nvSpPr>
            <p:spPr bwMode="auto">
              <a:xfrm>
                <a:off x="7498083" y="2911450"/>
                <a:ext cx="822960" cy="1188720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44450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accent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282" name="281 CuadroTexto"/>
              <p:cNvSpPr txBox="1"/>
              <p:nvPr/>
            </p:nvSpPr>
            <p:spPr>
              <a:xfrm>
                <a:off x="7686408" y="2996717"/>
                <a:ext cx="447675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600" b="1" dirty="0" smtClean="0">
                    <a:solidFill>
                      <a:srgbClr val="000000"/>
                    </a:solidFill>
                    <a:latin typeface="+mj-lt"/>
                  </a:rPr>
                  <a:t>L2</a:t>
                </a:r>
                <a:endParaRPr lang="en-US" b="1" baseline="-25000" dirty="0">
                  <a:solidFill>
                    <a:srgbClr val="000000"/>
                  </a:solidFill>
                  <a:latin typeface="+mj-lt"/>
                </a:endParaRPr>
              </a:p>
            </p:txBody>
          </p:sp>
        </p:grpSp>
        <p:grpSp>
          <p:nvGrpSpPr>
            <p:cNvPr id="213" name="81 Grupo"/>
            <p:cNvGrpSpPr/>
            <p:nvPr/>
          </p:nvGrpSpPr>
          <p:grpSpPr>
            <a:xfrm>
              <a:off x="5979124" y="2883594"/>
              <a:ext cx="965304" cy="1372582"/>
              <a:chOff x="7498083" y="2911450"/>
              <a:chExt cx="822960" cy="1188720"/>
            </a:xfrm>
          </p:grpSpPr>
          <p:sp>
            <p:nvSpPr>
              <p:cNvPr id="279" name="278 Rectángulo"/>
              <p:cNvSpPr/>
              <p:nvPr/>
            </p:nvSpPr>
            <p:spPr bwMode="auto">
              <a:xfrm>
                <a:off x="7498083" y="2911450"/>
                <a:ext cx="822960" cy="1188720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44450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accent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280" name="279 CuadroTexto"/>
              <p:cNvSpPr txBox="1"/>
              <p:nvPr/>
            </p:nvSpPr>
            <p:spPr>
              <a:xfrm>
                <a:off x="7686408" y="2996717"/>
                <a:ext cx="447676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600" b="1" dirty="0" smtClean="0">
                    <a:solidFill>
                      <a:srgbClr val="000000"/>
                    </a:solidFill>
                    <a:latin typeface="+mj-lt"/>
                  </a:rPr>
                  <a:t>L2</a:t>
                </a:r>
                <a:endParaRPr lang="en-US" b="1" baseline="-25000" dirty="0">
                  <a:solidFill>
                    <a:srgbClr val="000000"/>
                  </a:solidFill>
                  <a:latin typeface="+mj-lt"/>
                </a:endParaRPr>
              </a:p>
            </p:txBody>
          </p:sp>
        </p:grpSp>
        <p:grpSp>
          <p:nvGrpSpPr>
            <p:cNvPr id="216" name="81 Grupo"/>
            <p:cNvGrpSpPr/>
            <p:nvPr/>
          </p:nvGrpSpPr>
          <p:grpSpPr>
            <a:xfrm>
              <a:off x="7244343" y="2881314"/>
              <a:ext cx="965304" cy="1372582"/>
              <a:chOff x="7498083" y="2911450"/>
              <a:chExt cx="822960" cy="1188720"/>
            </a:xfrm>
          </p:grpSpPr>
          <p:sp>
            <p:nvSpPr>
              <p:cNvPr id="277" name="276 Rectángulo"/>
              <p:cNvSpPr/>
              <p:nvPr/>
            </p:nvSpPr>
            <p:spPr bwMode="auto">
              <a:xfrm>
                <a:off x="7498083" y="2911450"/>
                <a:ext cx="822960" cy="1188720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44450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accent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278" name="277 CuadroTexto"/>
              <p:cNvSpPr txBox="1"/>
              <p:nvPr/>
            </p:nvSpPr>
            <p:spPr>
              <a:xfrm>
                <a:off x="7686408" y="2996717"/>
                <a:ext cx="447675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600" b="1" dirty="0" smtClean="0">
                    <a:solidFill>
                      <a:srgbClr val="000000"/>
                    </a:solidFill>
                    <a:latin typeface="+mj-lt"/>
                  </a:rPr>
                  <a:t>L2</a:t>
                </a:r>
                <a:endParaRPr lang="en-US" b="1" baseline="-25000" dirty="0">
                  <a:solidFill>
                    <a:srgbClr val="000000"/>
                  </a:solidFill>
                  <a:latin typeface="+mj-lt"/>
                </a:endParaRPr>
              </a:p>
            </p:txBody>
          </p:sp>
        </p:grpSp>
        <p:grpSp>
          <p:nvGrpSpPr>
            <p:cNvPr id="219" name="81 Grupo"/>
            <p:cNvGrpSpPr/>
            <p:nvPr/>
          </p:nvGrpSpPr>
          <p:grpSpPr>
            <a:xfrm>
              <a:off x="4711588" y="4460443"/>
              <a:ext cx="965304" cy="1372582"/>
              <a:chOff x="7498083" y="2911450"/>
              <a:chExt cx="822960" cy="1188720"/>
            </a:xfrm>
          </p:grpSpPr>
          <p:sp>
            <p:nvSpPr>
              <p:cNvPr id="275" name="274 Rectángulo"/>
              <p:cNvSpPr/>
              <p:nvPr/>
            </p:nvSpPr>
            <p:spPr bwMode="auto">
              <a:xfrm>
                <a:off x="7498083" y="2911450"/>
                <a:ext cx="822960" cy="1188720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44450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accent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276" name="275 CuadroTexto"/>
              <p:cNvSpPr txBox="1"/>
              <p:nvPr/>
            </p:nvSpPr>
            <p:spPr>
              <a:xfrm>
                <a:off x="7686408" y="2996717"/>
                <a:ext cx="447675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600" b="1" dirty="0" smtClean="0">
                    <a:solidFill>
                      <a:srgbClr val="000000"/>
                    </a:solidFill>
                    <a:latin typeface="+mj-lt"/>
                  </a:rPr>
                  <a:t>L2</a:t>
                </a:r>
                <a:endParaRPr lang="en-US" b="1" baseline="-25000" dirty="0">
                  <a:solidFill>
                    <a:srgbClr val="000000"/>
                  </a:solidFill>
                  <a:latin typeface="+mj-lt"/>
                </a:endParaRPr>
              </a:p>
            </p:txBody>
          </p:sp>
        </p:grpSp>
        <p:grpSp>
          <p:nvGrpSpPr>
            <p:cNvPr id="222" name="81 Grupo"/>
            <p:cNvGrpSpPr/>
            <p:nvPr/>
          </p:nvGrpSpPr>
          <p:grpSpPr>
            <a:xfrm>
              <a:off x="5976807" y="4458163"/>
              <a:ext cx="965304" cy="1372582"/>
              <a:chOff x="7498083" y="2911450"/>
              <a:chExt cx="822960" cy="1188720"/>
            </a:xfrm>
          </p:grpSpPr>
          <p:sp>
            <p:nvSpPr>
              <p:cNvPr id="273" name="272 Rectángulo"/>
              <p:cNvSpPr/>
              <p:nvPr/>
            </p:nvSpPr>
            <p:spPr bwMode="auto">
              <a:xfrm>
                <a:off x="7498083" y="2911450"/>
                <a:ext cx="822960" cy="1188720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44450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accent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274" name="273 CuadroTexto"/>
              <p:cNvSpPr txBox="1"/>
              <p:nvPr/>
            </p:nvSpPr>
            <p:spPr>
              <a:xfrm>
                <a:off x="7686408" y="2996717"/>
                <a:ext cx="447675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600" b="1" dirty="0" smtClean="0">
                    <a:solidFill>
                      <a:srgbClr val="000000"/>
                    </a:solidFill>
                    <a:latin typeface="+mj-lt"/>
                  </a:rPr>
                  <a:t>L2</a:t>
                </a:r>
                <a:endParaRPr lang="en-US" b="1" baseline="-25000" dirty="0">
                  <a:solidFill>
                    <a:srgbClr val="000000"/>
                  </a:solidFill>
                  <a:latin typeface="+mj-lt"/>
                </a:endParaRPr>
              </a:p>
            </p:txBody>
          </p:sp>
        </p:grpSp>
        <p:grpSp>
          <p:nvGrpSpPr>
            <p:cNvPr id="225" name="81 Grupo"/>
            <p:cNvGrpSpPr/>
            <p:nvPr/>
          </p:nvGrpSpPr>
          <p:grpSpPr>
            <a:xfrm>
              <a:off x="7242026" y="4455882"/>
              <a:ext cx="965304" cy="1372582"/>
              <a:chOff x="7498083" y="2911450"/>
              <a:chExt cx="822960" cy="1188720"/>
            </a:xfrm>
          </p:grpSpPr>
          <p:sp>
            <p:nvSpPr>
              <p:cNvPr id="271" name="270 Rectángulo"/>
              <p:cNvSpPr/>
              <p:nvPr/>
            </p:nvSpPr>
            <p:spPr bwMode="auto">
              <a:xfrm>
                <a:off x="7498083" y="2911450"/>
                <a:ext cx="822960" cy="1188720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44450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accent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272" name="271 CuadroTexto"/>
              <p:cNvSpPr txBox="1"/>
              <p:nvPr/>
            </p:nvSpPr>
            <p:spPr>
              <a:xfrm>
                <a:off x="7686408" y="2996717"/>
                <a:ext cx="447675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600" b="1" dirty="0" smtClean="0">
                    <a:solidFill>
                      <a:srgbClr val="000000"/>
                    </a:solidFill>
                    <a:latin typeface="+mj-lt"/>
                  </a:rPr>
                  <a:t>L2</a:t>
                </a:r>
                <a:endParaRPr lang="en-US" b="1" baseline="-25000" dirty="0">
                  <a:solidFill>
                    <a:srgbClr val="000000"/>
                  </a:solidFill>
                  <a:latin typeface="+mj-lt"/>
                </a:endParaRPr>
              </a:p>
            </p:txBody>
          </p:sp>
        </p:grpSp>
        <p:grpSp>
          <p:nvGrpSpPr>
            <p:cNvPr id="228" name="139 Grupo"/>
            <p:cNvGrpSpPr/>
            <p:nvPr/>
          </p:nvGrpSpPr>
          <p:grpSpPr>
            <a:xfrm>
              <a:off x="5154393" y="2276435"/>
              <a:ext cx="3077635" cy="3497867"/>
              <a:chOff x="1372901" y="2532143"/>
              <a:chExt cx="2623807" cy="3029316"/>
            </a:xfrm>
          </p:grpSpPr>
          <p:sp>
            <p:nvSpPr>
              <p:cNvPr id="231" name="230 CuadroTexto"/>
              <p:cNvSpPr txBox="1"/>
              <p:nvPr/>
            </p:nvSpPr>
            <p:spPr>
              <a:xfrm>
                <a:off x="1379991" y="2532143"/>
                <a:ext cx="447675" cy="293204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bg1">
                    <a:lumMod val="50000"/>
                  </a:schemeClr>
                </a:solidFill>
              </a:ln>
            </p:spPr>
            <p:txBody>
              <a:bodyPr wrap="square" lIns="0" rIns="0" rtlCol="0">
                <a:spAutoFit/>
              </a:bodyPr>
              <a:lstStyle/>
              <a:p>
                <a:pPr algn="ctr"/>
                <a:r>
                  <a:rPr lang="en-US" sz="1600" b="1" dirty="0" smtClean="0">
                    <a:latin typeface="+mj-lt"/>
                  </a:rPr>
                  <a:t>R</a:t>
                </a:r>
                <a:r>
                  <a:rPr lang="en-US" sz="1600" b="1" baseline="-25000" dirty="0" smtClean="0">
                    <a:latin typeface="+mj-lt"/>
                  </a:rPr>
                  <a:t>9</a:t>
                </a:r>
                <a:endParaRPr lang="en-US" b="1" baseline="-25000" dirty="0">
                  <a:latin typeface="+mj-lt"/>
                </a:endParaRPr>
              </a:p>
            </p:txBody>
          </p:sp>
          <p:sp>
            <p:nvSpPr>
              <p:cNvPr id="235" name="234 CuadroTexto"/>
              <p:cNvSpPr txBox="1"/>
              <p:nvPr/>
            </p:nvSpPr>
            <p:spPr>
              <a:xfrm>
                <a:off x="2468084" y="2535687"/>
                <a:ext cx="447675" cy="293204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bg1">
                    <a:lumMod val="50000"/>
                  </a:schemeClr>
                </a:solidFill>
              </a:ln>
            </p:spPr>
            <p:txBody>
              <a:bodyPr wrap="square" lIns="0" rIns="0" rtlCol="0">
                <a:spAutoFit/>
              </a:bodyPr>
              <a:lstStyle/>
              <a:p>
                <a:pPr algn="ctr"/>
                <a:r>
                  <a:rPr lang="en-US" sz="1600" b="1" dirty="0" smtClean="0">
                    <a:latin typeface="+mj-lt"/>
                  </a:rPr>
                  <a:t>R</a:t>
                </a:r>
                <a:r>
                  <a:rPr lang="en-US" sz="1600" b="1" baseline="-25000" dirty="0" smtClean="0">
                    <a:latin typeface="+mj-lt"/>
                  </a:rPr>
                  <a:t>10</a:t>
                </a:r>
                <a:endParaRPr lang="en-US" b="1" baseline="-25000" dirty="0">
                  <a:latin typeface="+mj-lt"/>
                </a:endParaRPr>
              </a:p>
            </p:txBody>
          </p:sp>
          <p:sp>
            <p:nvSpPr>
              <p:cNvPr id="237" name="236 CuadroTexto"/>
              <p:cNvSpPr txBox="1"/>
              <p:nvPr/>
            </p:nvSpPr>
            <p:spPr>
              <a:xfrm>
                <a:off x="1387080" y="3910883"/>
                <a:ext cx="447675" cy="293204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bg1">
                    <a:lumMod val="50000"/>
                  </a:schemeClr>
                </a:solidFill>
              </a:ln>
            </p:spPr>
            <p:txBody>
              <a:bodyPr wrap="square" lIns="0" rIns="0" rtlCol="0">
                <a:spAutoFit/>
              </a:bodyPr>
              <a:lstStyle/>
              <a:p>
                <a:pPr algn="ctr"/>
                <a:r>
                  <a:rPr lang="en-US" sz="1600" b="1" dirty="0" smtClean="0">
                    <a:latin typeface="+mj-lt"/>
                  </a:rPr>
                  <a:t>R</a:t>
                </a:r>
                <a:r>
                  <a:rPr lang="en-US" sz="1600" b="1" baseline="-25000" dirty="0" smtClean="0">
                    <a:latin typeface="+mj-lt"/>
                  </a:rPr>
                  <a:t>12</a:t>
                </a:r>
                <a:endParaRPr lang="en-US" b="1" baseline="-25000" dirty="0">
                  <a:latin typeface="+mj-lt"/>
                </a:endParaRPr>
              </a:p>
            </p:txBody>
          </p:sp>
          <p:sp>
            <p:nvSpPr>
              <p:cNvPr id="238" name="237 CuadroTexto"/>
              <p:cNvSpPr txBox="1"/>
              <p:nvPr/>
            </p:nvSpPr>
            <p:spPr>
              <a:xfrm>
                <a:off x="3549033" y="2532143"/>
                <a:ext cx="447675" cy="293204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bg1">
                    <a:lumMod val="50000"/>
                  </a:schemeClr>
                </a:solidFill>
              </a:ln>
            </p:spPr>
            <p:txBody>
              <a:bodyPr wrap="square" lIns="0" rIns="0" rtlCol="0">
                <a:spAutoFit/>
              </a:bodyPr>
              <a:lstStyle/>
              <a:p>
                <a:pPr algn="ctr"/>
                <a:r>
                  <a:rPr lang="en-US" sz="1600" b="1" dirty="0" smtClean="0">
                    <a:latin typeface="+mj-lt"/>
                  </a:rPr>
                  <a:t>R</a:t>
                </a:r>
                <a:r>
                  <a:rPr lang="en-US" sz="1600" b="1" baseline="-25000" dirty="0" smtClean="0">
                    <a:latin typeface="+mj-lt"/>
                  </a:rPr>
                  <a:t>11</a:t>
                </a:r>
                <a:endParaRPr lang="en-US" b="1" baseline="-25000" dirty="0">
                  <a:latin typeface="+mj-lt"/>
                </a:endParaRPr>
              </a:p>
            </p:txBody>
          </p:sp>
          <p:sp>
            <p:nvSpPr>
              <p:cNvPr id="239" name="238 CuadroTexto"/>
              <p:cNvSpPr txBox="1"/>
              <p:nvPr/>
            </p:nvSpPr>
            <p:spPr>
              <a:xfrm>
                <a:off x="1372901" y="5268255"/>
                <a:ext cx="447675" cy="293204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bg1">
                    <a:lumMod val="50000"/>
                  </a:schemeClr>
                </a:solidFill>
              </a:ln>
            </p:spPr>
            <p:txBody>
              <a:bodyPr wrap="square" lIns="0" rIns="0" rtlCol="0">
                <a:spAutoFit/>
              </a:bodyPr>
              <a:lstStyle/>
              <a:p>
                <a:pPr algn="ctr"/>
                <a:r>
                  <a:rPr lang="en-US" sz="1600" b="1" dirty="0" smtClean="0">
                    <a:latin typeface="+mj-lt"/>
                  </a:rPr>
                  <a:t>R</a:t>
                </a:r>
                <a:r>
                  <a:rPr lang="en-US" sz="1600" b="1" baseline="-25000" dirty="0" smtClean="0">
                    <a:latin typeface="+mj-lt"/>
                  </a:rPr>
                  <a:t>15</a:t>
                </a:r>
                <a:endParaRPr lang="en-US" b="1" baseline="-25000" dirty="0">
                  <a:latin typeface="+mj-lt"/>
                </a:endParaRPr>
              </a:p>
            </p:txBody>
          </p:sp>
          <p:sp>
            <p:nvSpPr>
              <p:cNvPr id="240" name="239 CuadroTexto"/>
              <p:cNvSpPr txBox="1"/>
              <p:nvPr/>
            </p:nvSpPr>
            <p:spPr>
              <a:xfrm>
                <a:off x="2450334" y="5261166"/>
                <a:ext cx="447675" cy="293204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bg1">
                    <a:lumMod val="50000"/>
                  </a:schemeClr>
                </a:solidFill>
              </a:ln>
            </p:spPr>
            <p:txBody>
              <a:bodyPr wrap="square" lIns="0" rIns="0" rtlCol="0">
                <a:spAutoFit/>
              </a:bodyPr>
              <a:lstStyle/>
              <a:p>
                <a:pPr algn="ctr"/>
                <a:r>
                  <a:rPr lang="en-US" sz="1600" b="1" dirty="0" smtClean="0">
                    <a:latin typeface="+mj-lt"/>
                  </a:rPr>
                  <a:t>R</a:t>
                </a:r>
                <a:r>
                  <a:rPr lang="en-US" sz="1600" b="1" baseline="-25000" dirty="0" smtClean="0">
                    <a:latin typeface="+mj-lt"/>
                  </a:rPr>
                  <a:t>16</a:t>
                </a:r>
                <a:endParaRPr lang="en-US" b="1" baseline="-25000" dirty="0">
                  <a:latin typeface="+mj-lt"/>
                </a:endParaRPr>
              </a:p>
            </p:txBody>
          </p:sp>
          <p:sp>
            <p:nvSpPr>
              <p:cNvPr id="241" name="240 CuadroTexto"/>
              <p:cNvSpPr txBox="1"/>
              <p:nvPr/>
            </p:nvSpPr>
            <p:spPr>
              <a:xfrm>
                <a:off x="2464512" y="3903743"/>
                <a:ext cx="447675" cy="293204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bg1">
                    <a:lumMod val="50000"/>
                  </a:schemeClr>
                </a:solidFill>
              </a:ln>
            </p:spPr>
            <p:txBody>
              <a:bodyPr wrap="square" lIns="0" rIns="0" rtlCol="0">
                <a:spAutoFit/>
              </a:bodyPr>
              <a:lstStyle/>
              <a:p>
                <a:pPr algn="ctr"/>
                <a:r>
                  <a:rPr lang="en-US" sz="1600" b="1" dirty="0" smtClean="0">
                    <a:latin typeface="+mj-lt"/>
                  </a:rPr>
                  <a:t>R</a:t>
                </a:r>
                <a:r>
                  <a:rPr lang="en-US" sz="1600" b="1" baseline="-25000" dirty="0" smtClean="0">
                    <a:latin typeface="+mj-lt"/>
                  </a:rPr>
                  <a:t>13</a:t>
                </a:r>
                <a:endParaRPr lang="en-US" b="1" baseline="-25000" dirty="0">
                  <a:latin typeface="+mj-lt"/>
                </a:endParaRPr>
              </a:p>
            </p:txBody>
          </p:sp>
          <p:sp>
            <p:nvSpPr>
              <p:cNvPr id="242" name="241 CuadroTexto"/>
              <p:cNvSpPr txBox="1"/>
              <p:nvPr/>
            </p:nvSpPr>
            <p:spPr>
              <a:xfrm>
                <a:off x="3541943" y="3907286"/>
                <a:ext cx="447675" cy="293204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bg1">
                    <a:lumMod val="50000"/>
                  </a:schemeClr>
                </a:solidFill>
              </a:ln>
            </p:spPr>
            <p:txBody>
              <a:bodyPr wrap="square" lIns="0" rIns="0" rtlCol="0">
                <a:spAutoFit/>
              </a:bodyPr>
              <a:lstStyle/>
              <a:p>
                <a:pPr algn="ctr"/>
                <a:r>
                  <a:rPr lang="en-US" sz="1600" b="1" dirty="0" smtClean="0">
                    <a:latin typeface="+mj-lt"/>
                  </a:rPr>
                  <a:t>R</a:t>
                </a:r>
                <a:r>
                  <a:rPr lang="en-US" sz="1600" b="1" baseline="-25000" dirty="0" smtClean="0">
                    <a:latin typeface="+mj-lt"/>
                  </a:rPr>
                  <a:t>14</a:t>
                </a:r>
                <a:endParaRPr lang="en-US" b="1" baseline="-25000" dirty="0">
                  <a:latin typeface="+mj-lt"/>
                </a:endParaRPr>
              </a:p>
            </p:txBody>
          </p:sp>
          <p:sp>
            <p:nvSpPr>
              <p:cNvPr id="243" name="242 CuadroTexto"/>
              <p:cNvSpPr txBox="1"/>
              <p:nvPr/>
            </p:nvSpPr>
            <p:spPr>
              <a:xfrm>
                <a:off x="3534856" y="5250533"/>
                <a:ext cx="447675" cy="293204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bg1">
                    <a:lumMod val="50000"/>
                  </a:schemeClr>
                </a:solidFill>
              </a:ln>
            </p:spPr>
            <p:txBody>
              <a:bodyPr wrap="square" lIns="0" rIns="0" rtlCol="0">
                <a:spAutoFit/>
              </a:bodyPr>
              <a:lstStyle/>
              <a:p>
                <a:pPr algn="ctr"/>
                <a:r>
                  <a:rPr lang="en-US" sz="1600" b="1" dirty="0" smtClean="0">
                    <a:latin typeface="+mj-lt"/>
                  </a:rPr>
                  <a:t>R</a:t>
                </a:r>
                <a:r>
                  <a:rPr lang="en-US" sz="1600" b="1" baseline="-25000" dirty="0" smtClean="0">
                    <a:latin typeface="+mj-lt"/>
                  </a:rPr>
                  <a:t>17</a:t>
                </a:r>
                <a:endParaRPr lang="en-US" b="1" baseline="-25000" dirty="0">
                  <a:latin typeface="+mj-lt"/>
                </a:endParaRPr>
              </a:p>
            </p:txBody>
          </p:sp>
          <p:cxnSp>
            <p:nvCxnSpPr>
              <p:cNvPr id="244" name="243 Conector recto de flecha"/>
              <p:cNvCxnSpPr>
                <a:stCxn id="231" idx="2"/>
                <a:endCxn id="237" idx="0"/>
              </p:cNvCxnSpPr>
              <p:nvPr/>
            </p:nvCxnSpPr>
            <p:spPr bwMode="auto">
              <a:xfrm>
                <a:off x="1603829" y="2825347"/>
                <a:ext cx="7089" cy="1085537"/>
              </a:xfrm>
              <a:prstGeom prst="straightConnector1">
                <a:avLst/>
              </a:prstGeom>
              <a:noFill/>
              <a:ln w="38100" cap="flat" cmpd="sng" algn="ctr">
                <a:solidFill>
                  <a:srgbClr val="000000"/>
                </a:solidFill>
                <a:prstDash val="solid"/>
                <a:round/>
                <a:headEnd type="triangle"/>
                <a:tailEnd type="triangle"/>
              </a:ln>
              <a:effectLst/>
            </p:spPr>
          </p:cxnSp>
          <p:cxnSp>
            <p:nvCxnSpPr>
              <p:cNvPr id="245" name="244 Conector recto de flecha"/>
              <p:cNvCxnSpPr>
                <a:stCxn id="237" idx="2"/>
                <a:endCxn id="239" idx="0"/>
              </p:cNvCxnSpPr>
              <p:nvPr/>
            </p:nvCxnSpPr>
            <p:spPr bwMode="auto">
              <a:xfrm flipH="1">
                <a:off x="1596739" y="4204087"/>
                <a:ext cx="14179" cy="1064168"/>
              </a:xfrm>
              <a:prstGeom prst="straightConnector1">
                <a:avLst/>
              </a:prstGeom>
              <a:noFill/>
              <a:ln w="38100" cap="flat" cmpd="sng" algn="ctr">
                <a:solidFill>
                  <a:srgbClr val="000000"/>
                </a:solidFill>
                <a:prstDash val="solid"/>
                <a:round/>
                <a:headEnd type="triangle"/>
                <a:tailEnd type="triangle"/>
              </a:ln>
              <a:effectLst/>
            </p:spPr>
          </p:cxnSp>
          <p:cxnSp>
            <p:nvCxnSpPr>
              <p:cNvPr id="246" name="245 Conector recto de flecha"/>
              <p:cNvCxnSpPr>
                <a:stCxn id="235" idx="2"/>
                <a:endCxn id="241" idx="0"/>
              </p:cNvCxnSpPr>
              <p:nvPr/>
            </p:nvCxnSpPr>
            <p:spPr bwMode="auto">
              <a:xfrm flipH="1">
                <a:off x="2688350" y="2828890"/>
                <a:ext cx="3572" cy="1074852"/>
              </a:xfrm>
              <a:prstGeom prst="straightConnector1">
                <a:avLst/>
              </a:prstGeom>
              <a:noFill/>
              <a:ln w="38100" cap="flat" cmpd="sng" algn="ctr">
                <a:solidFill>
                  <a:srgbClr val="000000"/>
                </a:solidFill>
                <a:prstDash val="solid"/>
                <a:round/>
                <a:headEnd type="triangle"/>
                <a:tailEnd type="triangle"/>
              </a:ln>
              <a:effectLst/>
            </p:spPr>
          </p:cxnSp>
          <p:cxnSp>
            <p:nvCxnSpPr>
              <p:cNvPr id="247" name="246 Conector recto de flecha"/>
              <p:cNvCxnSpPr>
                <a:stCxn id="241" idx="2"/>
                <a:endCxn id="240" idx="0"/>
              </p:cNvCxnSpPr>
              <p:nvPr/>
            </p:nvCxnSpPr>
            <p:spPr bwMode="auto">
              <a:xfrm flipH="1">
                <a:off x="2674172" y="4196946"/>
                <a:ext cx="14178" cy="1064220"/>
              </a:xfrm>
              <a:prstGeom prst="straightConnector1">
                <a:avLst/>
              </a:prstGeom>
              <a:noFill/>
              <a:ln w="38100" cap="flat" cmpd="sng" algn="ctr">
                <a:solidFill>
                  <a:srgbClr val="000000"/>
                </a:solidFill>
                <a:prstDash val="solid"/>
                <a:round/>
                <a:headEnd type="triangle"/>
                <a:tailEnd type="triangle"/>
              </a:ln>
              <a:effectLst/>
            </p:spPr>
          </p:cxnSp>
          <p:cxnSp>
            <p:nvCxnSpPr>
              <p:cNvPr id="248" name="247 Conector recto de flecha"/>
              <p:cNvCxnSpPr>
                <a:stCxn id="238" idx="2"/>
                <a:endCxn id="242" idx="0"/>
              </p:cNvCxnSpPr>
              <p:nvPr/>
            </p:nvCxnSpPr>
            <p:spPr bwMode="auto">
              <a:xfrm flipH="1">
                <a:off x="3765780" y="2825347"/>
                <a:ext cx="7091" cy="1081939"/>
              </a:xfrm>
              <a:prstGeom prst="straightConnector1">
                <a:avLst/>
              </a:prstGeom>
              <a:noFill/>
              <a:ln w="38100" cap="flat" cmpd="sng" algn="ctr">
                <a:solidFill>
                  <a:srgbClr val="000000"/>
                </a:solidFill>
                <a:prstDash val="solid"/>
                <a:round/>
                <a:headEnd type="triangle"/>
                <a:tailEnd type="triangle"/>
              </a:ln>
              <a:effectLst/>
            </p:spPr>
          </p:cxnSp>
          <p:cxnSp>
            <p:nvCxnSpPr>
              <p:cNvPr id="249" name="248 Conector recto de flecha"/>
              <p:cNvCxnSpPr>
                <a:stCxn id="242" idx="2"/>
                <a:endCxn id="243" idx="0"/>
              </p:cNvCxnSpPr>
              <p:nvPr/>
            </p:nvCxnSpPr>
            <p:spPr bwMode="auto">
              <a:xfrm flipH="1">
                <a:off x="3758694" y="4200489"/>
                <a:ext cx="7086" cy="1050043"/>
              </a:xfrm>
              <a:prstGeom prst="straightConnector1">
                <a:avLst/>
              </a:prstGeom>
              <a:noFill/>
              <a:ln w="38100" cap="flat" cmpd="sng" algn="ctr">
                <a:solidFill>
                  <a:srgbClr val="000000"/>
                </a:solidFill>
                <a:prstDash val="solid"/>
                <a:round/>
                <a:headEnd type="triangle"/>
                <a:tailEnd type="triangle"/>
              </a:ln>
              <a:effectLst/>
            </p:spPr>
          </p:cxnSp>
          <p:cxnSp>
            <p:nvCxnSpPr>
              <p:cNvPr id="250" name="249 Conector recto de flecha"/>
              <p:cNvCxnSpPr>
                <a:stCxn id="231" idx="3"/>
                <a:endCxn id="235" idx="1"/>
              </p:cNvCxnSpPr>
              <p:nvPr/>
            </p:nvCxnSpPr>
            <p:spPr bwMode="auto">
              <a:xfrm>
                <a:off x="1827665" y="2678745"/>
                <a:ext cx="640419" cy="3544"/>
              </a:xfrm>
              <a:prstGeom prst="straightConnector1">
                <a:avLst/>
              </a:prstGeom>
              <a:noFill/>
              <a:ln w="38100" cap="flat" cmpd="sng" algn="ctr">
                <a:solidFill>
                  <a:srgbClr val="000000"/>
                </a:solidFill>
                <a:prstDash val="solid"/>
                <a:round/>
                <a:headEnd type="triangle"/>
                <a:tailEnd type="triangle"/>
              </a:ln>
              <a:effectLst/>
            </p:spPr>
          </p:cxnSp>
          <p:cxnSp>
            <p:nvCxnSpPr>
              <p:cNvPr id="251" name="250 Conector recto de flecha"/>
              <p:cNvCxnSpPr>
                <a:stCxn id="235" idx="3"/>
                <a:endCxn id="238" idx="1"/>
              </p:cNvCxnSpPr>
              <p:nvPr/>
            </p:nvCxnSpPr>
            <p:spPr bwMode="auto">
              <a:xfrm flipV="1">
                <a:off x="2915759" y="2678745"/>
                <a:ext cx="633274" cy="3544"/>
              </a:xfrm>
              <a:prstGeom prst="straightConnector1">
                <a:avLst/>
              </a:prstGeom>
              <a:noFill/>
              <a:ln w="38100" cap="flat" cmpd="sng" algn="ctr">
                <a:solidFill>
                  <a:srgbClr val="000000"/>
                </a:solidFill>
                <a:prstDash val="solid"/>
                <a:round/>
                <a:headEnd type="triangle"/>
                <a:tailEnd type="triangle"/>
              </a:ln>
              <a:effectLst/>
            </p:spPr>
          </p:cxnSp>
          <p:cxnSp>
            <p:nvCxnSpPr>
              <p:cNvPr id="252" name="251 Conector recto de flecha"/>
              <p:cNvCxnSpPr>
                <a:stCxn id="237" idx="3"/>
                <a:endCxn id="241" idx="1"/>
              </p:cNvCxnSpPr>
              <p:nvPr/>
            </p:nvCxnSpPr>
            <p:spPr bwMode="auto">
              <a:xfrm flipV="1">
                <a:off x="1834754" y="4050345"/>
                <a:ext cx="629758" cy="7141"/>
              </a:xfrm>
              <a:prstGeom prst="straightConnector1">
                <a:avLst/>
              </a:prstGeom>
              <a:noFill/>
              <a:ln w="38100" cap="flat" cmpd="sng" algn="ctr">
                <a:solidFill>
                  <a:srgbClr val="000000"/>
                </a:solidFill>
                <a:prstDash val="solid"/>
                <a:round/>
                <a:headEnd type="triangle"/>
                <a:tailEnd type="triangle"/>
              </a:ln>
              <a:effectLst/>
            </p:spPr>
          </p:cxnSp>
          <p:cxnSp>
            <p:nvCxnSpPr>
              <p:cNvPr id="253" name="252 Conector recto de flecha"/>
              <p:cNvCxnSpPr>
                <a:stCxn id="241" idx="3"/>
                <a:endCxn id="242" idx="1"/>
              </p:cNvCxnSpPr>
              <p:nvPr/>
            </p:nvCxnSpPr>
            <p:spPr bwMode="auto">
              <a:xfrm>
                <a:off x="2912187" y="4050345"/>
                <a:ext cx="629756" cy="3543"/>
              </a:xfrm>
              <a:prstGeom prst="straightConnector1">
                <a:avLst/>
              </a:prstGeom>
              <a:noFill/>
              <a:ln w="38100" cap="flat" cmpd="sng" algn="ctr">
                <a:solidFill>
                  <a:srgbClr val="000000"/>
                </a:solidFill>
                <a:prstDash val="solid"/>
                <a:round/>
                <a:headEnd type="triangle"/>
                <a:tailEnd type="triangle"/>
              </a:ln>
              <a:effectLst/>
            </p:spPr>
          </p:cxnSp>
          <p:cxnSp>
            <p:nvCxnSpPr>
              <p:cNvPr id="265" name="264 Conector recto de flecha"/>
              <p:cNvCxnSpPr>
                <a:stCxn id="239" idx="3"/>
                <a:endCxn id="240" idx="1"/>
              </p:cNvCxnSpPr>
              <p:nvPr/>
            </p:nvCxnSpPr>
            <p:spPr bwMode="auto">
              <a:xfrm flipV="1">
                <a:off x="1820576" y="5407768"/>
                <a:ext cx="629759" cy="7089"/>
              </a:xfrm>
              <a:prstGeom prst="straightConnector1">
                <a:avLst/>
              </a:prstGeom>
              <a:noFill/>
              <a:ln w="38100" cap="flat" cmpd="sng" algn="ctr">
                <a:solidFill>
                  <a:srgbClr val="000000"/>
                </a:solidFill>
                <a:prstDash val="solid"/>
                <a:round/>
                <a:headEnd type="triangle"/>
                <a:tailEnd type="triangle"/>
              </a:ln>
              <a:effectLst/>
            </p:spPr>
          </p:cxnSp>
          <p:cxnSp>
            <p:nvCxnSpPr>
              <p:cNvPr id="270" name="269 Conector recto de flecha"/>
              <p:cNvCxnSpPr>
                <a:stCxn id="240" idx="3"/>
                <a:endCxn id="243" idx="1"/>
              </p:cNvCxnSpPr>
              <p:nvPr/>
            </p:nvCxnSpPr>
            <p:spPr bwMode="auto">
              <a:xfrm flipV="1">
                <a:off x="2898009" y="5397134"/>
                <a:ext cx="636847" cy="10633"/>
              </a:xfrm>
              <a:prstGeom prst="straightConnector1">
                <a:avLst/>
              </a:prstGeom>
              <a:noFill/>
              <a:ln w="38100" cap="flat" cmpd="sng" algn="ctr">
                <a:solidFill>
                  <a:srgbClr val="000000"/>
                </a:solidFill>
                <a:prstDash val="solid"/>
                <a:round/>
                <a:headEnd type="triangle"/>
                <a:tailEnd type="triangle"/>
              </a:ln>
              <a:effectLst/>
            </p:spPr>
          </p:cxnSp>
        </p:grpSp>
      </p:grpSp>
      <p:grpSp>
        <p:nvGrpSpPr>
          <p:cNvPr id="289" name="288 Grupo"/>
          <p:cNvGrpSpPr/>
          <p:nvPr/>
        </p:nvGrpSpPr>
        <p:grpSpPr>
          <a:xfrm>
            <a:off x="1112398" y="952562"/>
            <a:ext cx="3522438" cy="4523774"/>
            <a:chOff x="416350" y="1334706"/>
            <a:chExt cx="3522438" cy="4523774"/>
          </a:xfrm>
          <a:scene3d>
            <a:camera prst="isometricTopUp"/>
            <a:lightRig rig="threePt" dir="t"/>
          </a:scene3d>
        </p:grpSpPr>
        <p:grpSp>
          <p:nvGrpSpPr>
            <p:cNvPr id="290" name="34 Grupo"/>
            <p:cNvGrpSpPr/>
            <p:nvPr/>
          </p:nvGrpSpPr>
          <p:grpSpPr>
            <a:xfrm>
              <a:off x="1665094" y="1336987"/>
              <a:ext cx="1034058" cy="1387151"/>
              <a:chOff x="4109973" y="4614676"/>
              <a:chExt cx="899770" cy="1207008"/>
            </a:xfrm>
          </p:grpSpPr>
          <p:sp>
            <p:nvSpPr>
              <p:cNvPr id="353" name="352 Rectángulo redondeado"/>
              <p:cNvSpPr/>
              <p:nvPr/>
            </p:nvSpPr>
            <p:spPr bwMode="auto">
              <a:xfrm>
                <a:off x="4109973" y="4614676"/>
                <a:ext cx="899770" cy="1207008"/>
              </a:xfrm>
              <a:prstGeom prst="roundRect">
                <a:avLst/>
              </a:prstGeom>
              <a:solidFill>
                <a:schemeClr val="bg1">
                  <a:lumMod val="95000"/>
                </a:schemeClr>
              </a:solidFill>
              <a:ln w="44450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accent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354" name="353 CuadroTexto"/>
              <p:cNvSpPr txBox="1"/>
              <p:nvPr/>
            </p:nvSpPr>
            <p:spPr>
              <a:xfrm>
                <a:off x="4147719" y="4618545"/>
                <a:ext cx="841248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400" b="1" dirty="0" smtClean="0">
                    <a:solidFill>
                      <a:srgbClr val="000000"/>
                    </a:solidFill>
                    <a:latin typeface="+mn-lt"/>
                  </a:rPr>
                  <a:t>Core A</a:t>
                </a:r>
                <a:endParaRPr lang="en-US" sz="1400" b="1" dirty="0">
                  <a:solidFill>
                    <a:srgbClr val="000000"/>
                  </a:solidFill>
                  <a:latin typeface="+mn-lt"/>
                </a:endParaRPr>
              </a:p>
            </p:txBody>
          </p:sp>
          <p:sp>
            <p:nvSpPr>
              <p:cNvPr id="355" name="354 Rectángulo"/>
              <p:cNvSpPr/>
              <p:nvPr/>
            </p:nvSpPr>
            <p:spPr bwMode="auto">
              <a:xfrm>
                <a:off x="4228186" y="5318150"/>
                <a:ext cx="665683" cy="387706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 w="2857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accent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356" name="355 CuadroTexto"/>
              <p:cNvSpPr txBox="1"/>
              <p:nvPr/>
            </p:nvSpPr>
            <p:spPr>
              <a:xfrm>
                <a:off x="4351896" y="5331485"/>
                <a:ext cx="447675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600" b="1" dirty="0" smtClean="0">
                    <a:solidFill>
                      <a:srgbClr val="000000"/>
                    </a:solidFill>
                    <a:latin typeface="+mj-lt"/>
                  </a:rPr>
                  <a:t>L1</a:t>
                </a:r>
                <a:endParaRPr lang="en-US" b="1" baseline="-25000" dirty="0">
                  <a:solidFill>
                    <a:srgbClr val="000000"/>
                  </a:solidFill>
                  <a:latin typeface="+mj-lt"/>
                </a:endParaRPr>
              </a:p>
            </p:txBody>
          </p:sp>
        </p:grpSp>
        <p:grpSp>
          <p:nvGrpSpPr>
            <p:cNvPr id="291" name="34 Grupo"/>
            <p:cNvGrpSpPr/>
            <p:nvPr/>
          </p:nvGrpSpPr>
          <p:grpSpPr>
            <a:xfrm>
              <a:off x="420890" y="1334706"/>
              <a:ext cx="1034058" cy="1387151"/>
              <a:chOff x="4109973" y="4614676"/>
              <a:chExt cx="899770" cy="1207008"/>
            </a:xfrm>
          </p:grpSpPr>
          <p:sp>
            <p:nvSpPr>
              <p:cNvPr id="349" name="348 Rectángulo redondeado"/>
              <p:cNvSpPr/>
              <p:nvPr/>
            </p:nvSpPr>
            <p:spPr bwMode="auto">
              <a:xfrm>
                <a:off x="4109973" y="4614676"/>
                <a:ext cx="899770" cy="1207008"/>
              </a:xfrm>
              <a:prstGeom prst="roundRect">
                <a:avLst/>
              </a:prstGeom>
              <a:solidFill>
                <a:schemeClr val="bg1">
                  <a:lumMod val="95000"/>
                </a:schemeClr>
              </a:solidFill>
              <a:ln w="44450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accent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350" name="349 CuadroTexto"/>
              <p:cNvSpPr txBox="1"/>
              <p:nvPr/>
            </p:nvSpPr>
            <p:spPr>
              <a:xfrm>
                <a:off x="4147719" y="4618545"/>
                <a:ext cx="841248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400" b="1" dirty="0" smtClean="0">
                    <a:solidFill>
                      <a:srgbClr val="000000"/>
                    </a:solidFill>
                    <a:latin typeface="+mn-lt"/>
                  </a:rPr>
                  <a:t>Core A</a:t>
                </a:r>
                <a:endParaRPr lang="en-US" sz="1400" b="1" dirty="0">
                  <a:solidFill>
                    <a:srgbClr val="000000"/>
                  </a:solidFill>
                  <a:latin typeface="+mn-lt"/>
                </a:endParaRPr>
              </a:p>
            </p:txBody>
          </p:sp>
          <p:sp>
            <p:nvSpPr>
              <p:cNvPr id="351" name="350 Rectángulo"/>
              <p:cNvSpPr/>
              <p:nvPr/>
            </p:nvSpPr>
            <p:spPr bwMode="auto">
              <a:xfrm>
                <a:off x="4228186" y="5318150"/>
                <a:ext cx="665683" cy="387706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 w="2857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accent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352" name="351 CuadroTexto"/>
              <p:cNvSpPr txBox="1"/>
              <p:nvPr/>
            </p:nvSpPr>
            <p:spPr>
              <a:xfrm>
                <a:off x="4351896" y="5331485"/>
                <a:ext cx="447675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600" b="1" dirty="0" smtClean="0">
                    <a:solidFill>
                      <a:srgbClr val="000000"/>
                    </a:solidFill>
                    <a:latin typeface="+mj-lt"/>
                  </a:rPr>
                  <a:t>L1</a:t>
                </a:r>
                <a:endParaRPr lang="en-US" b="1" baseline="-25000" dirty="0">
                  <a:solidFill>
                    <a:srgbClr val="000000"/>
                  </a:solidFill>
                  <a:latin typeface="+mj-lt"/>
                </a:endParaRPr>
              </a:p>
            </p:txBody>
          </p:sp>
        </p:grpSp>
        <p:grpSp>
          <p:nvGrpSpPr>
            <p:cNvPr id="292" name="34 Grupo"/>
            <p:cNvGrpSpPr/>
            <p:nvPr/>
          </p:nvGrpSpPr>
          <p:grpSpPr>
            <a:xfrm>
              <a:off x="2904730" y="1334717"/>
              <a:ext cx="1034058" cy="1387151"/>
              <a:chOff x="4109973" y="4614676"/>
              <a:chExt cx="899770" cy="1207008"/>
            </a:xfrm>
          </p:grpSpPr>
          <p:sp>
            <p:nvSpPr>
              <p:cNvPr id="345" name="344 Rectángulo redondeado"/>
              <p:cNvSpPr/>
              <p:nvPr/>
            </p:nvSpPr>
            <p:spPr bwMode="auto">
              <a:xfrm>
                <a:off x="4109973" y="4614676"/>
                <a:ext cx="899770" cy="1207008"/>
              </a:xfrm>
              <a:prstGeom prst="roundRect">
                <a:avLst/>
              </a:prstGeom>
              <a:solidFill>
                <a:schemeClr val="bg1">
                  <a:lumMod val="95000"/>
                </a:schemeClr>
              </a:solidFill>
              <a:ln w="44450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accent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346" name="345 CuadroTexto"/>
              <p:cNvSpPr txBox="1"/>
              <p:nvPr/>
            </p:nvSpPr>
            <p:spPr>
              <a:xfrm>
                <a:off x="4147719" y="4618545"/>
                <a:ext cx="841248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400" b="1" dirty="0" smtClean="0">
                    <a:solidFill>
                      <a:srgbClr val="000000"/>
                    </a:solidFill>
                    <a:latin typeface="+mn-lt"/>
                  </a:rPr>
                  <a:t>Core A</a:t>
                </a:r>
                <a:endParaRPr lang="en-US" sz="1400" b="1" dirty="0">
                  <a:solidFill>
                    <a:srgbClr val="000000"/>
                  </a:solidFill>
                  <a:latin typeface="+mn-lt"/>
                </a:endParaRPr>
              </a:p>
            </p:txBody>
          </p:sp>
          <p:sp>
            <p:nvSpPr>
              <p:cNvPr id="347" name="346 Rectángulo"/>
              <p:cNvSpPr/>
              <p:nvPr/>
            </p:nvSpPr>
            <p:spPr bwMode="auto">
              <a:xfrm>
                <a:off x="4228186" y="5318150"/>
                <a:ext cx="665683" cy="387706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 w="2857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accent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348" name="347 CuadroTexto"/>
              <p:cNvSpPr txBox="1"/>
              <p:nvPr/>
            </p:nvSpPr>
            <p:spPr>
              <a:xfrm>
                <a:off x="4351896" y="5331485"/>
                <a:ext cx="447675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600" b="1" dirty="0" smtClean="0">
                    <a:solidFill>
                      <a:srgbClr val="000000"/>
                    </a:solidFill>
                    <a:latin typeface="+mj-lt"/>
                  </a:rPr>
                  <a:t>L1</a:t>
                </a:r>
                <a:endParaRPr lang="en-US" b="1" baseline="-25000" dirty="0">
                  <a:solidFill>
                    <a:srgbClr val="000000"/>
                  </a:solidFill>
                  <a:latin typeface="+mj-lt"/>
                </a:endParaRPr>
              </a:p>
            </p:txBody>
          </p:sp>
        </p:grpSp>
        <p:grpSp>
          <p:nvGrpSpPr>
            <p:cNvPr id="293" name="34 Grupo"/>
            <p:cNvGrpSpPr/>
            <p:nvPr/>
          </p:nvGrpSpPr>
          <p:grpSpPr>
            <a:xfrm>
              <a:off x="1662825" y="2904158"/>
              <a:ext cx="1034058" cy="1387151"/>
              <a:chOff x="4109973" y="4614676"/>
              <a:chExt cx="899770" cy="1207008"/>
            </a:xfrm>
          </p:grpSpPr>
          <p:sp>
            <p:nvSpPr>
              <p:cNvPr id="341" name="340 Rectángulo redondeado"/>
              <p:cNvSpPr/>
              <p:nvPr/>
            </p:nvSpPr>
            <p:spPr bwMode="auto">
              <a:xfrm>
                <a:off x="4109973" y="4614676"/>
                <a:ext cx="899770" cy="1207008"/>
              </a:xfrm>
              <a:prstGeom prst="roundRect">
                <a:avLst/>
              </a:prstGeom>
              <a:solidFill>
                <a:schemeClr val="bg1">
                  <a:lumMod val="95000"/>
                </a:schemeClr>
              </a:solidFill>
              <a:ln w="44450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accent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342" name="341 CuadroTexto"/>
              <p:cNvSpPr txBox="1"/>
              <p:nvPr/>
            </p:nvSpPr>
            <p:spPr>
              <a:xfrm>
                <a:off x="4147719" y="4618545"/>
                <a:ext cx="841248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400" b="1" dirty="0" smtClean="0">
                    <a:solidFill>
                      <a:srgbClr val="000000"/>
                    </a:solidFill>
                    <a:latin typeface="+mn-lt"/>
                  </a:rPr>
                  <a:t>Core A</a:t>
                </a:r>
                <a:endParaRPr lang="en-US" sz="1400" b="1" dirty="0">
                  <a:solidFill>
                    <a:srgbClr val="000000"/>
                  </a:solidFill>
                  <a:latin typeface="+mn-lt"/>
                </a:endParaRPr>
              </a:p>
            </p:txBody>
          </p:sp>
          <p:sp>
            <p:nvSpPr>
              <p:cNvPr id="343" name="342 Rectángulo"/>
              <p:cNvSpPr/>
              <p:nvPr/>
            </p:nvSpPr>
            <p:spPr bwMode="auto">
              <a:xfrm>
                <a:off x="4228186" y="5318150"/>
                <a:ext cx="665683" cy="387706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 w="2857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accent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344" name="343 CuadroTexto"/>
              <p:cNvSpPr txBox="1"/>
              <p:nvPr/>
            </p:nvSpPr>
            <p:spPr>
              <a:xfrm>
                <a:off x="4351896" y="5331485"/>
                <a:ext cx="447675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600" b="1" dirty="0" smtClean="0">
                    <a:solidFill>
                      <a:srgbClr val="000000"/>
                    </a:solidFill>
                    <a:latin typeface="+mj-lt"/>
                  </a:rPr>
                  <a:t>L1</a:t>
                </a:r>
                <a:endParaRPr lang="en-US" b="1" baseline="-25000" dirty="0">
                  <a:solidFill>
                    <a:srgbClr val="000000"/>
                  </a:solidFill>
                  <a:latin typeface="+mj-lt"/>
                </a:endParaRPr>
              </a:p>
            </p:txBody>
          </p:sp>
        </p:grpSp>
        <p:grpSp>
          <p:nvGrpSpPr>
            <p:cNvPr id="294" name="34 Grupo"/>
            <p:cNvGrpSpPr/>
            <p:nvPr/>
          </p:nvGrpSpPr>
          <p:grpSpPr>
            <a:xfrm>
              <a:off x="418620" y="2901877"/>
              <a:ext cx="1034058" cy="1387151"/>
              <a:chOff x="4109973" y="4614676"/>
              <a:chExt cx="899770" cy="1207008"/>
            </a:xfrm>
          </p:grpSpPr>
          <p:sp>
            <p:nvSpPr>
              <p:cNvPr id="337" name="336 Rectángulo redondeado"/>
              <p:cNvSpPr/>
              <p:nvPr/>
            </p:nvSpPr>
            <p:spPr bwMode="auto">
              <a:xfrm>
                <a:off x="4109973" y="4614676"/>
                <a:ext cx="899770" cy="1207008"/>
              </a:xfrm>
              <a:prstGeom prst="roundRect">
                <a:avLst/>
              </a:prstGeom>
              <a:solidFill>
                <a:schemeClr val="bg1">
                  <a:lumMod val="95000"/>
                </a:schemeClr>
              </a:solidFill>
              <a:ln w="44450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accent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338" name="337 CuadroTexto"/>
              <p:cNvSpPr txBox="1"/>
              <p:nvPr/>
            </p:nvSpPr>
            <p:spPr>
              <a:xfrm>
                <a:off x="4147719" y="4618545"/>
                <a:ext cx="841248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400" b="1" dirty="0" smtClean="0">
                    <a:solidFill>
                      <a:srgbClr val="000000"/>
                    </a:solidFill>
                    <a:latin typeface="+mn-lt"/>
                  </a:rPr>
                  <a:t>Core A</a:t>
                </a:r>
                <a:endParaRPr lang="en-US" sz="1400" b="1" dirty="0">
                  <a:solidFill>
                    <a:srgbClr val="000000"/>
                  </a:solidFill>
                  <a:latin typeface="+mn-lt"/>
                </a:endParaRPr>
              </a:p>
            </p:txBody>
          </p:sp>
          <p:sp>
            <p:nvSpPr>
              <p:cNvPr id="339" name="338 Rectángulo"/>
              <p:cNvSpPr/>
              <p:nvPr/>
            </p:nvSpPr>
            <p:spPr bwMode="auto">
              <a:xfrm>
                <a:off x="4228186" y="5318150"/>
                <a:ext cx="665683" cy="387706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 w="2857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accent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340" name="339 CuadroTexto"/>
              <p:cNvSpPr txBox="1"/>
              <p:nvPr/>
            </p:nvSpPr>
            <p:spPr>
              <a:xfrm>
                <a:off x="4351896" y="5331485"/>
                <a:ext cx="447675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600" b="1" dirty="0" smtClean="0">
                    <a:solidFill>
                      <a:srgbClr val="000000"/>
                    </a:solidFill>
                    <a:latin typeface="+mj-lt"/>
                  </a:rPr>
                  <a:t>L1</a:t>
                </a:r>
                <a:endParaRPr lang="en-US" b="1" baseline="-25000" dirty="0">
                  <a:solidFill>
                    <a:srgbClr val="000000"/>
                  </a:solidFill>
                  <a:latin typeface="+mj-lt"/>
                </a:endParaRPr>
              </a:p>
            </p:txBody>
          </p:sp>
        </p:grpSp>
        <p:grpSp>
          <p:nvGrpSpPr>
            <p:cNvPr id="295" name="34 Grupo"/>
            <p:cNvGrpSpPr/>
            <p:nvPr/>
          </p:nvGrpSpPr>
          <p:grpSpPr>
            <a:xfrm>
              <a:off x="2902460" y="2901889"/>
              <a:ext cx="1034058" cy="1387151"/>
              <a:chOff x="4109973" y="4614676"/>
              <a:chExt cx="899770" cy="1207008"/>
            </a:xfrm>
          </p:grpSpPr>
          <p:sp>
            <p:nvSpPr>
              <p:cNvPr id="333" name="332 Rectángulo redondeado"/>
              <p:cNvSpPr/>
              <p:nvPr/>
            </p:nvSpPr>
            <p:spPr bwMode="auto">
              <a:xfrm>
                <a:off x="4109973" y="4614676"/>
                <a:ext cx="899770" cy="1207008"/>
              </a:xfrm>
              <a:prstGeom prst="roundRect">
                <a:avLst/>
              </a:prstGeom>
              <a:solidFill>
                <a:schemeClr val="bg1">
                  <a:lumMod val="95000"/>
                </a:schemeClr>
              </a:solidFill>
              <a:ln w="44450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accent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334" name="333 CuadroTexto"/>
              <p:cNvSpPr txBox="1"/>
              <p:nvPr/>
            </p:nvSpPr>
            <p:spPr>
              <a:xfrm>
                <a:off x="4147719" y="4618545"/>
                <a:ext cx="841248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400" b="1" dirty="0" smtClean="0">
                    <a:solidFill>
                      <a:srgbClr val="000000"/>
                    </a:solidFill>
                    <a:latin typeface="+mn-lt"/>
                  </a:rPr>
                  <a:t>Core A</a:t>
                </a:r>
                <a:endParaRPr lang="en-US" sz="1400" b="1" dirty="0">
                  <a:solidFill>
                    <a:srgbClr val="000000"/>
                  </a:solidFill>
                  <a:latin typeface="+mn-lt"/>
                </a:endParaRPr>
              </a:p>
            </p:txBody>
          </p:sp>
          <p:sp>
            <p:nvSpPr>
              <p:cNvPr id="335" name="334 Rectángulo"/>
              <p:cNvSpPr/>
              <p:nvPr/>
            </p:nvSpPr>
            <p:spPr bwMode="auto">
              <a:xfrm>
                <a:off x="4228186" y="5318150"/>
                <a:ext cx="665683" cy="387706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 w="2857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accent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336" name="335 CuadroTexto"/>
              <p:cNvSpPr txBox="1"/>
              <p:nvPr/>
            </p:nvSpPr>
            <p:spPr>
              <a:xfrm>
                <a:off x="4351896" y="5331485"/>
                <a:ext cx="447675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600" b="1" dirty="0" smtClean="0">
                    <a:solidFill>
                      <a:srgbClr val="000000"/>
                    </a:solidFill>
                    <a:latin typeface="+mj-lt"/>
                  </a:rPr>
                  <a:t>L1</a:t>
                </a:r>
                <a:endParaRPr lang="en-US" b="1" baseline="-25000" dirty="0">
                  <a:solidFill>
                    <a:srgbClr val="000000"/>
                  </a:solidFill>
                  <a:latin typeface="+mj-lt"/>
                </a:endParaRPr>
              </a:p>
            </p:txBody>
          </p:sp>
        </p:grpSp>
        <p:grpSp>
          <p:nvGrpSpPr>
            <p:cNvPr id="296" name="34 Grupo"/>
            <p:cNvGrpSpPr/>
            <p:nvPr/>
          </p:nvGrpSpPr>
          <p:grpSpPr>
            <a:xfrm>
              <a:off x="1660555" y="4471329"/>
              <a:ext cx="1034058" cy="1387151"/>
              <a:chOff x="4109973" y="4614676"/>
              <a:chExt cx="899770" cy="1207008"/>
            </a:xfrm>
          </p:grpSpPr>
          <p:sp>
            <p:nvSpPr>
              <p:cNvPr id="329" name="328 Rectángulo redondeado"/>
              <p:cNvSpPr/>
              <p:nvPr/>
            </p:nvSpPr>
            <p:spPr bwMode="auto">
              <a:xfrm>
                <a:off x="4109973" y="4614676"/>
                <a:ext cx="899770" cy="1207008"/>
              </a:xfrm>
              <a:prstGeom prst="roundRect">
                <a:avLst/>
              </a:prstGeom>
              <a:solidFill>
                <a:schemeClr val="bg1">
                  <a:lumMod val="95000"/>
                </a:schemeClr>
              </a:solidFill>
              <a:ln w="44450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accent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330" name="329 CuadroTexto"/>
              <p:cNvSpPr txBox="1"/>
              <p:nvPr/>
            </p:nvSpPr>
            <p:spPr>
              <a:xfrm>
                <a:off x="4147719" y="4618545"/>
                <a:ext cx="841248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400" b="1" dirty="0" smtClean="0">
                    <a:solidFill>
                      <a:srgbClr val="000000"/>
                    </a:solidFill>
                    <a:latin typeface="+mn-lt"/>
                  </a:rPr>
                  <a:t>Core A</a:t>
                </a:r>
                <a:endParaRPr lang="en-US" sz="1400" b="1" dirty="0">
                  <a:solidFill>
                    <a:srgbClr val="000000"/>
                  </a:solidFill>
                  <a:latin typeface="+mn-lt"/>
                </a:endParaRPr>
              </a:p>
            </p:txBody>
          </p:sp>
          <p:sp>
            <p:nvSpPr>
              <p:cNvPr id="331" name="330 Rectángulo"/>
              <p:cNvSpPr/>
              <p:nvPr/>
            </p:nvSpPr>
            <p:spPr bwMode="auto">
              <a:xfrm>
                <a:off x="4228186" y="5318150"/>
                <a:ext cx="665683" cy="387706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 w="2857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accent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332" name="331 CuadroTexto"/>
              <p:cNvSpPr txBox="1"/>
              <p:nvPr/>
            </p:nvSpPr>
            <p:spPr>
              <a:xfrm>
                <a:off x="4351896" y="5331485"/>
                <a:ext cx="447675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600" b="1" dirty="0" smtClean="0">
                    <a:solidFill>
                      <a:srgbClr val="000000"/>
                    </a:solidFill>
                    <a:latin typeface="+mj-lt"/>
                  </a:rPr>
                  <a:t>L1</a:t>
                </a:r>
                <a:endParaRPr lang="en-US" b="1" baseline="-25000" dirty="0">
                  <a:solidFill>
                    <a:srgbClr val="000000"/>
                  </a:solidFill>
                  <a:latin typeface="+mj-lt"/>
                </a:endParaRPr>
              </a:p>
            </p:txBody>
          </p:sp>
        </p:grpSp>
        <p:grpSp>
          <p:nvGrpSpPr>
            <p:cNvPr id="297" name="34 Grupo"/>
            <p:cNvGrpSpPr/>
            <p:nvPr/>
          </p:nvGrpSpPr>
          <p:grpSpPr>
            <a:xfrm>
              <a:off x="416350" y="4469048"/>
              <a:ext cx="1034058" cy="1387151"/>
              <a:chOff x="4109973" y="4614676"/>
              <a:chExt cx="899770" cy="1207008"/>
            </a:xfrm>
          </p:grpSpPr>
          <p:sp>
            <p:nvSpPr>
              <p:cNvPr id="325" name="324 Rectángulo redondeado"/>
              <p:cNvSpPr/>
              <p:nvPr/>
            </p:nvSpPr>
            <p:spPr bwMode="auto">
              <a:xfrm>
                <a:off x="4109973" y="4614676"/>
                <a:ext cx="899770" cy="1207008"/>
              </a:xfrm>
              <a:prstGeom prst="roundRect">
                <a:avLst/>
              </a:prstGeom>
              <a:solidFill>
                <a:schemeClr val="bg1">
                  <a:lumMod val="95000"/>
                </a:schemeClr>
              </a:solidFill>
              <a:ln w="44450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accent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326" name="325 CuadroTexto"/>
              <p:cNvSpPr txBox="1"/>
              <p:nvPr/>
            </p:nvSpPr>
            <p:spPr>
              <a:xfrm>
                <a:off x="4147719" y="4618545"/>
                <a:ext cx="841248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400" b="1" dirty="0" smtClean="0">
                    <a:solidFill>
                      <a:srgbClr val="000000"/>
                    </a:solidFill>
                    <a:latin typeface="+mn-lt"/>
                  </a:rPr>
                  <a:t>Core A</a:t>
                </a:r>
                <a:endParaRPr lang="en-US" sz="1400" b="1" dirty="0">
                  <a:solidFill>
                    <a:srgbClr val="000000"/>
                  </a:solidFill>
                  <a:latin typeface="+mn-lt"/>
                </a:endParaRPr>
              </a:p>
            </p:txBody>
          </p:sp>
          <p:sp>
            <p:nvSpPr>
              <p:cNvPr id="327" name="326 Rectángulo"/>
              <p:cNvSpPr/>
              <p:nvPr/>
            </p:nvSpPr>
            <p:spPr bwMode="auto">
              <a:xfrm>
                <a:off x="4228186" y="5318150"/>
                <a:ext cx="665683" cy="387706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 w="2857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accent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328" name="327 CuadroTexto"/>
              <p:cNvSpPr txBox="1"/>
              <p:nvPr/>
            </p:nvSpPr>
            <p:spPr>
              <a:xfrm>
                <a:off x="4351896" y="5331485"/>
                <a:ext cx="447675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600" b="1" dirty="0" smtClean="0">
                    <a:solidFill>
                      <a:srgbClr val="000000"/>
                    </a:solidFill>
                    <a:latin typeface="+mj-lt"/>
                  </a:rPr>
                  <a:t>L1</a:t>
                </a:r>
                <a:endParaRPr lang="en-US" b="1" baseline="-25000" dirty="0">
                  <a:solidFill>
                    <a:srgbClr val="000000"/>
                  </a:solidFill>
                  <a:latin typeface="+mj-lt"/>
                </a:endParaRPr>
              </a:p>
            </p:txBody>
          </p:sp>
        </p:grpSp>
        <p:grpSp>
          <p:nvGrpSpPr>
            <p:cNvPr id="298" name="34 Grupo"/>
            <p:cNvGrpSpPr/>
            <p:nvPr/>
          </p:nvGrpSpPr>
          <p:grpSpPr>
            <a:xfrm>
              <a:off x="2900190" y="4469060"/>
              <a:ext cx="1034058" cy="1387151"/>
              <a:chOff x="4109973" y="4614676"/>
              <a:chExt cx="899770" cy="1207008"/>
            </a:xfrm>
          </p:grpSpPr>
          <p:sp>
            <p:nvSpPr>
              <p:cNvPr id="321" name="320 Rectángulo redondeado"/>
              <p:cNvSpPr/>
              <p:nvPr/>
            </p:nvSpPr>
            <p:spPr bwMode="auto">
              <a:xfrm>
                <a:off x="4109973" y="4614676"/>
                <a:ext cx="899770" cy="1207008"/>
              </a:xfrm>
              <a:prstGeom prst="roundRect">
                <a:avLst/>
              </a:prstGeom>
              <a:solidFill>
                <a:schemeClr val="bg1">
                  <a:lumMod val="95000"/>
                </a:schemeClr>
              </a:solidFill>
              <a:ln w="44450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accent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322" name="321 CuadroTexto"/>
              <p:cNvSpPr txBox="1"/>
              <p:nvPr/>
            </p:nvSpPr>
            <p:spPr>
              <a:xfrm>
                <a:off x="4147719" y="4618545"/>
                <a:ext cx="841248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400" b="1" dirty="0" smtClean="0">
                    <a:solidFill>
                      <a:srgbClr val="000000"/>
                    </a:solidFill>
                    <a:latin typeface="+mn-lt"/>
                  </a:rPr>
                  <a:t>Core A</a:t>
                </a:r>
                <a:endParaRPr lang="en-US" sz="1400" b="1" dirty="0">
                  <a:solidFill>
                    <a:srgbClr val="000000"/>
                  </a:solidFill>
                  <a:latin typeface="+mn-lt"/>
                </a:endParaRPr>
              </a:p>
            </p:txBody>
          </p:sp>
          <p:sp>
            <p:nvSpPr>
              <p:cNvPr id="323" name="322 Rectángulo"/>
              <p:cNvSpPr/>
              <p:nvPr/>
            </p:nvSpPr>
            <p:spPr bwMode="auto">
              <a:xfrm>
                <a:off x="4228186" y="5318150"/>
                <a:ext cx="665683" cy="387706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 w="2857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accent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324" name="323 CuadroTexto"/>
              <p:cNvSpPr txBox="1"/>
              <p:nvPr/>
            </p:nvSpPr>
            <p:spPr>
              <a:xfrm>
                <a:off x="4351896" y="5331485"/>
                <a:ext cx="447675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600" b="1" dirty="0" smtClean="0">
                    <a:solidFill>
                      <a:srgbClr val="000000"/>
                    </a:solidFill>
                    <a:latin typeface="+mj-lt"/>
                  </a:rPr>
                  <a:t>L1</a:t>
                </a:r>
                <a:endParaRPr lang="en-US" b="1" baseline="-25000" dirty="0">
                  <a:solidFill>
                    <a:srgbClr val="000000"/>
                  </a:solidFill>
                  <a:latin typeface="+mj-lt"/>
                </a:endParaRPr>
              </a:p>
            </p:txBody>
          </p:sp>
        </p:grpSp>
        <p:grpSp>
          <p:nvGrpSpPr>
            <p:cNvPr id="299" name="138 Grupo"/>
            <p:cNvGrpSpPr/>
            <p:nvPr/>
          </p:nvGrpSpPr>
          <p:grpSpPr>
            <a:xfrm>
              <a:off x="910141" y="2303253"/>
              <a:ext cx="3015403" cy="3483024"/>
              <a:chOff x="1372901" y="2532143"/>
              <a:chExt cx="2623807" cy="3030700"/>
            </a:xfrm>
          </p:grpSpPr>
          <p:sp>
            <p:nvSpPr>
              <p:cNvPr id="300" name="299 CuadroTexto"/>
              <p:cNvSpPr txBox="1"/>
              <p:nvPr/>
            </p:nvSpPr>
            <p:spPr>
              <a:xfrm>
                <a:off x="1379991" y="2532143"/>
                <a:ext cx="447675" cy="294588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bg1">
                    <a:lumMod val="50000"/>
                  </a:schemeClr>
                </a:solidFill>
              </a:ln>
            </p:spPr>
            <p:txBody>
              <a:bodyPr wrap="square" lIns="0" rIns="0" rtlCol="0">
                <a:spAutoFit/>
              </a:bodyPr>
              <a:lstStyle/>
              <a:p>
                <a:pPr algn="ctr"/>
                <a:r>
                  <a:rPr lang="en-US" sz="1600" b="1" dirty="0" smtClean="0">
                    <a:latin typeface="+mj-lt"/>
                  </a:rPr>
                  <a:t>R</a:t>
                </a:r>
                <a:r>
                  <a:rPr lang="en-US" sz="1600" b="1" baseline="-25000" dirty="0" smtClean="0">
                    <a:latin typeface="+mj-lt"/>
                  </a:rPr>
                  <a:t>0</a:t>
                </a:r>
                <a:endParaRPr lang="en-US" b="1" baseline="-25000" dirty="0">
                  <a:latin typeface="+mj-lt"/>
                </a:endParaRPr>
              </a:p>
            </p:txBody>
          </p:sp>
          <p:sp>
            <p:nvSpPr>
              <p:cNvPr id="301" name="300 CuadroTexto"/>
              <p:cNvSpPr txBox="1"/>
              <p:nvPr/>
            </p:nvSpPr>
            <p:spPr>
              <a:xfrm>
                <a:off x="2468084" y="2535687"/>
                <a:ext cx="447675" cy="294588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bg1">
                    <a:lumMod val="50000"/>
                  </a:schemeClr>
                </a:solidFill>
              </a:ln>
            </p:spPr>
            <p:txBody>
              <a:bodyPr wrap="square" lIns="0" rIns="0" rtlCol="0">
                <a:spAutoFit/>
              </a:bodyPr>
              <a:lstStyle/>
              <a:p>
                <a:pPr algn="ctr"/>
                <a:r>
                  <a:rPr lang="en-US" sz="1600" b="1" dirty="0" smtClean="0">
                    <a:latin typeface="+mj-lt"/>
                  </a:rPr>
                  <a:t>R</a:t>
                </a:r>
                <a:r>
                  <a:rPr lang="en-US" sz="1600" b="1" baseline="-25000" dirty="0" smtClean="0">
                    <a:latin typeface="+mj-lt"/>
                  </a:rPr>
                  <a:t>1</a:t>
                </a:r>
                <a:endParaRPr lang="en-US" b="1" baseline="-25000" dirty="0">
                  <a:latin typeface="+mj-lt"/>
                </a:endParaRPr>
              </a:p>
            </p:txBody>
          </p:sp>
          <p:sp>
            <p:nvSpPr>
              <p:cNvPr id="302" name="301 CuadroTexto"/>
              <p:cNvSpPr txBox="1"/>
              <p:nvPr/>
            </p:nvSpPr>
            <p:spPr>
              <a:xfrm>
                <a:off x="1387080" y="3910883"/>
                <a:ext cx="447675" cy="294588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bg1">
                    <a:lumMod val="50000"/>
                  </a:schemeClr>
                </a:solidFill>
              </a:ln>
            </p:spPr>
            <p:txBody>
              <a:bodyPr wrap="square" lIns="0" rIns="0" rtlCol="0">
                <a:spAutoFit/>
              </a:bodyPr>
              <a:lstStyle/>
              <a:p>
                <a:pPr algn="ctr"/>
                <a:r>
                  <a:rPr lang="en-US" sz="1600" b="1" dirty="0" smtClean="0">
                    <a:latin typeface="+mj-lt"/>
                  </a:rPr>
                  <a:t>R</a:t>
                </a:r>
                <a:r>
                  <a:rPr lang="en-US" sz="1600" b="1" baseline="-25000" dirty="0" smtClean="0">
                    <a:latin typeface="+mj-lt"/>
                  </a:rPr>
                  <a:t>3</a:t>
                </a:r>
                <a:endParaRPr lang="en-US" b="1" baseline="-25000" dirty="0">
                  <a:latin typeface="+mj-lt"/>
                </a:endParaRPr>
              </a:p>
            </p:txBody>
          </p:sp>
          <p:sp>
            <p:nvSpPr>
              <p:cNvPr id="303" name="302 CuadroTexto"/>
              <p:cNvSpPr txBox="1"/>
              <p:nvPr/>
            </p:nvSpPr>
            <p:spPr>
              <a:xfrm>
                <a:off x="3549033" y="2532143"/>
                <a:ext cx="447675" cy="294588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bg1">
                    <a:lumMod val="50000"/>
                  </a:schemeClr>
                </a:solidFill>
              </a:ln>
            </p:spPr>
            <p:txBody>
              <a:bodyPr wrap="square" lIns="0" rIns="0" rtlCol="0">
                <a:spAutoFit/>
              </a:bodyPr>
              <a:lstStyle/>
              <a:p>
                <a:pPr algn="ctr"/>
                <a:r>
                  <a:rPr lang="en-US" sz="1600" b="1" dirty="0" smtClean="0">
                    <a:latin typeface="+mj-lt"/>
                  </a:rPr>
                  <a:t>R</a:t>
                </a:r>
                <a:r>
                  <a:rPr lang="en-US" sz="1600" b="1" baseline="-25000" dirty="0" smtClean="0">
                    <a:latin typeface="+mj-lt"/>
                  </a:rPr>
                  <a:t>2</a:t>
                </a:r>
                <a:endParaRPr lang="en-US" b="1" baseline="-25000" dirty="0">
                  <a:latin typeface="+mj-lt"/>
                </a:endParaRPr>
              </a:p>
            </p:txBody>
          </p:sp>
          <p:sp>
            <p:nvSpPr>
              <p:cNvPr id="304" name="303 CuadroTexto"/>
              <p:cNvSpPr txBox="1"/>
              <p:nvPr/>
            </p:nvSpPr>
            <p:spPr>
              <a:xfrm>
                <a:off x="1372901" y="5268255"/>
                <a:ext cx="447675" cy="294588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bg1">
                    <a:lumMod val="50000"/>
                  </a:schemeClr>
                </a:solidFill>
              </a:ln>
            </p:spPr>
            <p:txBody>
              <a:bodyPr wrap="square" lIns="0" rIns="0" rtlCol="0">
                <a:spAutoFit/>
              </a:bodyPr>
              <a:lstStyle/>
              <a:p>
                <a:pPr algn="ctr"/>
                <a:r>
                  <a:rPr lang="en-US" sz="1600" b="1" dirty="0" smtClean="0">
                    <a:latin typeface="+mj-lt"/>
                  </a:rPr>
                  <a:t>R</a:t>
                </a:r>
                <a:r>
                  <a:rPr lang="en-US" sz="1600" b="1" baseline="-25000" dirty="0" smtClean="0">
                    <a:latin typeface="+mj-lt"/>
                  </a:rPr>
                  <a:t>6</a:t>
                </a:r>
                <a:endParaRPr lang="en-US" b="1" baseline="-25000" dirty="0">
                  <a:latin typeface="+mj-lt"/>
                </a:endParaRPr>
              </a:p>
            </p:txBody>
          </p:sp>
          <p:sp>
            <p:nvSpPr>
              <p:cNvPr id="305" name="304 CuadroTexto"/>
              <p:cNvSpPr txBox="1"/>
              <p:nvPr/>
            </p:nvSpPr>
            <p:spPr>
              <a:xfrm>
                <a:off x="2450334" y="5261166"/>
                <a:ext cx="447675" cy="294588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bg1">
                    <a:lumMod val="50000"/>
                  </a:schemeClr>
                </a:solidFill>
              </a:ln>
            </p:spPr>
            <p:txBody>
              <a:bodyPr wrap="square" lIns="0" rIns="0" rtlCol="0">
                <a:spAutoFit/>
              </a:bodyPr>
              <a:lstStyle/>
              <a:p>
                <a:pPr algn="ctr"/>
                <a:r>
                  <a:rPr lang="en-US" sz="1600" b="1" dirty="0" smtClean="0">
                    <a:latin typeface="+mj-lt"/>
                  </a:rPr>
                  <a:t>R</a:t>
                </a:r>
                <a:r>
                  <a:rPr lang="en-US" sz="1600" b="1" baseline="-25000" dirty="0" smtClean="0">
                    <a:latin typeface="+mj-lt"/>
                  </a:rPr>
                  <a:t>7</a:t>
                </a:r>
                <a:endParaRPr lang="en-US" b="1" baseline="-25000" dirty="0">
                  <a:latin typeface="+mj-lt"/>
                </a:endParaRPr>
              </a:p>
            </p:txBody>
          </p:sp>
          <p:sp>
            <p:nvSpPr>
              <p:cNvPr id="306" name="305 CuadroTexto"/>
              <p:cNvSpPr txBox="1"/>
              <p:nvPr/>
            </p:nvSpPr>
            <p:spPr>
              <a:xfrm>
                <a:off x="2464512" y="3903743"/>
                <a:ext cx="447675" cy="294588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bg1">
                    <a:lumMod val="50000"/>
                  </a:schemeClr>
                </a:solidFill>
              </a:ln>
            </p:spPr>
            <p:txBody>
              <a:bodyPr wrap="square" lIns="0" rIns="0" rtlCol="0">
                <a:spAutoFit/>
              </a:bodyPr>
              <a:lstStyle/>
              <a:p>
                <a:pPr algn="ctr"/>
                <a:r>
                  <a:rPr lang="en-US" sz="1600" b="1" dirty="0" smtClean="0">
                    <a:latin typeface="+mj-lt"/>
                  </a:rPr>
                  <a:t>R</a:t>
                </a:r>
                <a:r>
                  <a:rPr lang="en-US" sz="1600" b="1" baseline="-25000" dirty="0" smtClean="0">
                    <a:latin typeface="+mj-lt"/>
                  </a:rPr>
                  <a:t>4</a:t>
                </a:r>
                <a:endParaRPr lang="en-US" b="1" baseline="-25000" dirty="0">
                  <a:latin typeface="+mj-lt"/>
                </a:endParaRPr>
              </a:p>
            </p:txBody>
          </p:sp>
          <p:sp>
            <p:nvSpPr>
              <p:cNvPr id="307" name="306 CuadroTexto"/>
              <p:cNvSpPr txBox="1"/>
              <p:nvPr/>
            </p:nvSpPr>
            <p:spPr>
              <a:xfrm>
                <a:off x="3541943" y="3907286"/>
                <a:ext cx="447675" cy="294588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bg1">
                    <a:lumMod val="50000"/>
                  </a:schemeClr>
                </a:solidFill>
              </a:ln>
            </p:spPr>
            <p:txBody>
              <a:bodyPr wrap="square" lIns="0" rIns="0" rtlCol="0">
                <a:spAutoFit/>
              </a:bodyPr>
              <a:lstStyle/>
              <a:p>
                <a:pPr algn="ctr"/>
                <a:r>
                  <a:rPr lang="en-US" sz="1600" b="1" dirty="0" smtClean="0">
                    <a:latin typeface="+mj-lt"/>
                  </a:rPr>
                  <a:t>R</a:t>
                </a:r>
                <a:r>
                  <a:rPr lang="en-US" sz="1600" b="1" baseline="-25000" dirty="0" smtClean="0">
                    <a:latin typeface="+mj-lt"/>
                  </a:rPr>
                  <a:t>5</a:t>
                </a:r>
                <a:endParaRPr lang="en-US" b="1" baseline="-25000" dirty="0">
                  <a:latin typeface="+mj-lt"/>
                </a:endParaRPr>
              </a:p>
            </p:txBody>
          </p:sp>
          <p:sp>
            <p:nvSpPr>
              <p:cNvPr id="308" name="307 CuadroTexto"/>
              <p:cNvSpPr txBox="1"/>
              <p:nvPr/>
            </p:nvSpPr>
            <p:spPr>
              <a:xfrm>
                <a:off x="3534856" y="5250533"/>
                <a:ext cx="447675" cy="294588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bg1">
                    <a:lumMod val="50000"/>
                  </a:schemeClr>
                </a:solidFill>
              </a:ln>
            </p:spPr>
            <p:txBody>
              <a:bodyPr wrap="square" lIns="0" rIns="0" rtlCol="0">
                <a:spAutoFit/>
              </a:bodyPr>
              <a:lstStyle/>
              <a:p>
                <a:pPr algn="ctr"/>
                <a:r>
                  <a:rPr lang="en-US" sz="1600" b="1" dirty="0" smtClean="0">
                    <a:latin typeface="+mj-lt"/>
                  </a:rPr>
                  <a:t>R</a:t>
                </a:r>
                <a:r>
                  <a:rPr lang="en-US" sz="1600" b="1" baseline="-25000" dirty="0" smtClean="0">
                    <a:latin typeface="+mj-lt"/>
                  </a:rPr>
                  <a:t>8</a:t>
                </a:r>
                <a:endParaRPr lang="en-US" b="1" baseline="-25000" dirty="0">
                  <a:latin typeface="+mj-lt"/>
                </a:endParaRPr>
              </a:p>
            </p:txBody>
          </p:sp>
          <p:cxnSp>
            <p:nvCxnSpPr>
              <p:cNvPr id="309" name="308 Conector recto de flecha"/>
              <p:cNvCxnSpPr>
                <a:stCxn id="300" idx="2"/>
                <a:endCxn id="302" idx="0"/>
              </p:cNvCxnSpPr>
              <p:nvPr/>
            </p:nvCxnSpPr>
            <p:spPr bwMode="auto">
              <a:xfrm>
                <a:off x="1603829" y="2826731"/>
                <a:ext cx="7089" cy="1084152"/>
              </a:xfrm>
              <a:prstGeom prst="straightConnector1">
                <a:avLst/>
              </a:prstGeom>
              <a:noFill/>
              <a:ln w="38100" cap="flat" cmpd="sng" algn="ctr">
                <a:solidFill>
                  <a:srgbClr val="000000"/>
                </a:solidFill>
                <a:prstDash val="solid"/>
                <a:round/>
                <a:headEnd type="triangle"/>
                <a:tailEnd type="triangle"/>
              </a:ln>
              <a:effectLst/>
            </p:spPr>
          </p:cxnSp>
          <p:cxnSp>
            <p:nvCxnSpPr>
              <p:cNvPr id="310" name="309 Conector recto de flecha"/>
              <p:cNvCxnSpPr>
                <a:stCxn id="302" idx="2"/>
                <a:endCxn id="304" idx="0"/>
              </p:cNvCxnSpPr>
              <p:nvPr/>
            </p:nvCxnSpPr>
            <p:spPr bwMode="auto">
              <a:xfrm flipH="1">
                <a:off x="1596739" y="4205470"/>
                <a:ext cx="14179" cy="1062785"/>
              </a:xfrm>
              <a:prstGeom prst="straightConnector1">
                <a:avLst/>
              </a:prstGeom>
              <a:noFill/>
              <a:ln w="38100" cap="flat" cmpd="sng" algn="ctr">
                <a:solidFill>
                  <a:srgbClr val="000000"/>
                </a:solidFill>
                <a:prstDash val="solid"/>
                <a:round/>
                <a:headEnd type="triangle"/>
                <a:tailEnd type="triangle"/>
              </a:ln>
              <a:effectLst/>
            </p:spPr>
          </p:cxnSp>
          <p:cxnSp>
            <p:nvCxnSpPr>
              <p:cNvPr id="311" name="310 Conector recto de flecha"/>
              <p:cNvCxnSpPr>
                <a:stCxn id="301" idx="2"/>
                <a:endCxn id="306" idx="0"/>
              </p:cNvCxnSpPr>
              <p:nvPr/>
            </p:nvCxnSpPr>
            <p:spPr bwMode="auto">
              <a:xfrm flipH="1">
                <a:off x="2688350" y="2830275"/>
                <a:ext cx="3572" cy="1073469"/>
              </a:xfrm>
              <a:prstGeom prst="straightConnector1">
                <a:avLst/>
              </a:prstGeom>
              <a:noFill/>
              <a:ln w="38100" cap="flat" cmpd="sng" algn="ctr">
                <a:solidFill>
                  <a:srgbClr val="000000"/>
                </a:solidFill>
                <a:prstDash val="solid"/>
                <a:round/>
                <a:headEnd type="triangle"/>
                <a:tailEnd type="triangle"/>
              </a:ln>
              <a:effectLst/>
            </p:spPr>
          </p:cxnSp>
          <p:cxnSp>
            <p:nvCxnSpPr>
              <p:cNvPr id="312" name="311 Conector recto de flecha"/>
              <p:cNvCxnSpPr>
                <a:stCxn id="306" idx="2"/>
                <a:endCxn id="305" idx="0"/>
              </p:cNvCxnSpPr>
              <p:nvPr/>
            </p:nvCxnSpPr>
            <p:spPr bwMode="auto">
              <a:xfrm flipH="1">
                <a:off x="2674172" y="4198331"/>
                <a:ext cx="14178" cy="1062836"/>
              </a:xfrm>
              <a:prstGeom prst="straightConnector1">
                <a:avLst/>
              </a:prstGeom>
              <a:noFill/>
              <a:ln w="38100" cap="flat" cmpd="sng" algn="ctr">
                <a:solidFill>
                  <a:srgbClr val="000000"/>
                </a:solidFill>
                <a:prstDash val="solid"/>
                <a:round/>
                <a:headEnd type="triangle"/>
                <a:tailEnd type="triangle"/>
              </a:ln>
              <a:effectLst/>
            </p:spPr>
          </p:cxnSp>
          <p:cxnSp>
            <p:nvCxnSpPr>
              <p:cNvPr id="313" name="312 Conector recto de flecha"/>
              <p:cNvCxnSpPr>
                <a:stCxn id="303" idx="2"/>
                <a:endCxn id="307" idx="0"/>
              </p:cNvCxnSpPr>
              <p:nvPr/>
            </p:nvCxnSpPr>
            <p:spPr bwMode="auto">
              <a:xfrm flipH="1">
                <a:off x="3765781" y="2826731"/>
                <a:ext cx="7090" cy="1080556"/>
              </a:xfrm>
              <a:prstGeom prst="straightConnector1">
                <a:avLst/>
              </a:prstGeom>
              <a:noFill/>
              <a:ln w="38100" cap="flat" cmpd="sng" algn="ctr">
                <a:solidFill>
                  <a:srgbClr val="000000"/>
                </a:solidFill>
                <a:prstDash val="solid"/>
                <a:round/>
                <a:headEnd type="triangle"/>
                <a:tailEnd type="triangle"/>
              </a:ln>
              <a:effectLst/>
            </p:spPr>
          </p:cxnSp>
          <p:cxnSp>
            <p:nvCxnSpPr>
              <p:cNvPr id="314" name="313 Conector recto de flecha"/>
              <p:cNvCxnSpPr>
                <a:stCxn id="307" idx="2"/>
                <a:endCxn id="308" idx="0"/>
              </p:cNvCxnSpPr>
              <p:nvPr/>
            </p:nvCxnSpPr>
            <p:spPr bwMode="auto">
              <a:xfrm flipH="1">
                <a:off x="3758694" y="4201874"/>
                <a:ext cx="7087" cy="1048659"/>
              </a:xfrm>
              <a:prstGeom prst="straightConnector1">
                <a:avLst/>
              </a:prstGeom>
              <a:noFill/>
              <a:ln w="38100" cap="flat" cmpd="sng" algn="ctr">
                <a:solidFill>
                  <a:srgbClr val="000000"/>
                </a:solidFill>
                <a:prstDash val="solid"/>
                <a:round/>
                <a:headEnd type="triangle"/>
                <a:tailEnd type="triangle"/>
              </a:ln>
              <a:effectLst/>
            </p:spPr>
          </p:cxnSp>
          <p:cxnSp>
            <p:nvCxnSpPr>
              <p:cNvPr id="315" name="314 Conector recto de flecha"/>
              <p:cNvCxnSpPr>
                <a:stCxn id="300" idx="3"/>
                <a:endCxn id="301" idx="1"/>
              </p:cNvCxnSpPr>
              <p:nvPr/>
            </p:nvCxnSpPr>
            <p:spPr bwMode="auto">
              <a:xfrm>
                <a:off x="1827666" y="2679437"/>
                <a:ext cx="640418" cy="3544"/>
              </a:xfrm>
              <a:prstGeom prst="straightConnector1">
                <a:avLst/>
              </a:prstGeom>
              <a:noFill/>
              <a:ln w="38100" cap="flat" cmpd="sng" algn="ctr">
                <a:solidFill>
                  <a:srgbClr val="000000"/>
                </a:solidFill>
                <a:prstDash val="solid"/>
                <a:round/>
                <a:headEnd type="triangle"/>
                <a:tailEnd type="triangle"/>
              </a:ln>
              <a:effectLst/>
            </p:spPr>
          </p:cxnSp>
          <p:cxnSp>
            <p:nvCxnSpPr>
              <p:cNvPr id="316" name="315 Conector recto de flecha"/>
              <p:cNvCxnSpPr>
                <a:stCxn id="301" idx="3"/>
                <a:endCxn id="303" idx="1"/>
              </p:cNvCxnSpPr>
              <p:nvPr/>
            </p:nvCxnSpPr>
            <p:spPr bwMode="auto">
              <a:xfrm flipV="1">
                <a:off x="2915759" y="2679437"/>
                <a:ext cx="633275" cy="3544"/>
              </a:xfrm>
              <a:prstGeom prst="straightConnector1">
                <a:avLst/>
              </a:prstGeom>
              <a:noFill/>
              <a:ln w="38100" cap="flat" cmpd="sng" algn="ctr">
                <a:solidFill>
                  <a:srgbClr val="000000"/>
                </a:solidFill>
                <a:prstDash val="solid"/>
                <a:round/>
                <a:headEnd type="triangle"/>
                <a:tailEnd type="triangle"/>
              </a:ln>
              <a:effectLst/>
            </p:spPr>
          </p:cxnSp>
          <p:cxnSp>
            <p:nvCxnSpPr>
              <p:cNvPr id="317" name="316 Conector recto de flecha"/>
              <p:cNvCxnSpPr>
                <a:stCxn id="302" idx="3"/>
                <a:endCxn id="306" idx="1"/>
              </p:cNvCxnSpPr>
              <p:nvPr/>
            </p:nvCxnSpPr>
            <p:spPr bwMode="auto">
              <a:xfrm flipV="1">
                <a:off x="1834755" y="4051037"/>
                <a:ext cx="629757" cy="7139"/>
              </a:xfrm>
              <a:prstGeom prst="straightConnector1">
                <a:avLst/>
              </a:prstGeom>
              <a:noFill/>
              <a:ln w="38100" cap="flat" cmpd="sng" algn="ctr">
                <a:solidFill>
                  <a:srgbClr val="000000"/>
                </a:solidFill>
                <a:prstDash val="solid"/>
                <a:round/>
                <a:headEnd type="triangle"/>
                <a:tailEnd type="triangle"/>
              </a:ln>
              <a:effectLst/>
            </p:spPr>
          </p:cxnSp>
          <p:cxnSp>
            <p:nvCxnSpPr>
              <p:cNvPr id="318" name="317 Conector recto de flecha"/>
              <p:cNvCxnSpPr>
                <a:stCxn id="306" idx="3"/>
                <a:endCxn id="307" idx="1"/>
              </p:cNvCxnSpPr>
              <p:nvPr/>
            </p:nvCxnSpPr>
            <p:spPr bwMode="auto">
              <a:xfrm>
                <a:off x="2912187" y="4051037"/>
                <a:ext cx="629757" cy="3543"/>
              </a:xfrm>
              <a:prstGeom prst="straightConnector1">
                <a:avLst/>
              </a:prstGeom>
              <a:noFill/>
              <a:ln w="38100" cap="flat" cmpd="sng" algn="ctr">
                <a:solidFill>
                  <a:srgbClr val="000000"/>
                </a:solidFill>
                <a:prstDash val="solid"/>
                <a:round/>
                <a:headEnd type="triangle"/>
                <a:tailEnd type="triangle"/>
              </a:ln>
              <a:effectLst/>
            </p:spPr>
          </p:cxnSp>
          <p:cxnSp>
            <p:nvCxnSpPr>
              <p:cNvPr id="319" name="318 Conector recto de flecha"/>
              <p:cNvCxnSpPr>
                <a:stCxn id="304" idx="3"/>
                <a:endCxn id="305" idx="1"/>
              </p:cNvCxnSpPr>
              <p:nvPr/>
            </p:nvCxnSpPr>
            <p:spPr bwMode="auto">
              <a:xfrm flipV="1">
                <a:off x="1820576" y="5408460"/>
                <a:ext cx="629758" cy="7089"/>
              </a:xfrm>
              <a:prstGeom prst="straightConnector1">
                <a:avLst/>
              </a:prstGeom>
              <a:noFill/>
              <a:ln w="38100" cap="flat" cmpd="sng" algn="ctr">
                <a:solidFill>
                  <a:srgbClr val="000000"/>
                </a:solidFill>
                <a:prstDash val="solid"/>
                <a:round/>
                <a:headEnd type="triangle"/>
                <a:tailEnd type="triangle"/>
              </a:ln>
              <a:effectLst/>
            </p:spPr>
          </p:cxnSp>
          <p:cxnSp>
            <p:nvCxnSpPr>
              <p:cNvPr id="320" name="319 Conector recto de flecha"/>
              <p:cNvCxnSpPr>
                <a:stCxn id="305" idx="3"/>
                <a:endCxn id="308" idx="1"/>
              </p:cNvCxnSpPr>
              <p:nvPr/>
            </p:nvCxnSpPr>
            <p:spPr bwMode="auto">
              <a:xfrm flipV="1">
                <a:off x="2898009" y="5397827"/>
                <a:ext cx="636847" cy="10633"/>
              </a:xfrm>
              <a:prstGeom prst="straightConnector1">
                <a:avLst/>
              </a:prstGeom>
              <a:noFill/>
              <a:ln w="38100" cap="flat" cmpd="sng" algn="ctr">
                <a:solidFill>
                  <a:srgbClr val="000000"/>
                </a:solidFill>
                <a:prstDash val="solid"/>
                <a:round/>
                <a:headEnd type="triangle"/>
                <a:tailEnd type="triangle"/>
              </a:ln>
              <a:effectLst/>
            </p:spPr>
          </p:cxnSp>
        </p:grpSp>
      </p:grpSp>
      <p:grpSp>
        <p:nvGrpSpPr>
          <p:cNvPr id="357" name="356 Grupo"/>
          <p:cNvGrpSpPr/>
          <p:nvPr/>
        </p:nvGrpSpPr>
        <p:grpSpPr>
          <a:xfrm>
            <a:off x="771883" y="1811925"/>
            <a:ext cx="6091863" cy="4385640"/>
            <a:chOff x="771883" y="1811925"/>
            <a:chExt cx="6091863" cy="4385640"/>
          </a:xfrm>
        </p:grpSpPr>
        <p:grpSp>
          <p:nvGrpSpPr>
            <p:cNvPr id="358" name="122 Grupo"/>
            <p:cNvGrpSpPr/>
            <p:nvPr/>
          </p:nvGrpSpPr>
          <p:grpSpPr>
            <a:xfrm>
              <a:off x="3252010" y="2504455"/>
              <a:ext cx="3035906" cy="3693110"/>
              <a:chOff x="923788" y="2303253"/>
              <a:chExt cx="3035906" cy="3693110"/>
            </a:xfrm>
            <a:solidFill>
              <a:srgbClr val="A3E7FF"/>
            </a:solidFill>
            <a:scene3d>
              <a:camera prst="isometricTopUp"/>
              <a:lightRig rig="threePt" dir="t"/>
            </a:scene3d>
          </p:grpSpPr>
          <p:sp>
            <p:nvSpPr>
              <p:cNvPr id="392" name="391 CuadroTexto"/>
              <p:cNvSpPr txBox="1"/>
              <p:nvPr/>
            </p:nvSpPr>
            <p:spPr>
              <a:xfrm>
                <a:off x="931936" y="2303253"/>
                <a:ext cx="548640" cy="548640"/>
              </a:xfrm>
              <a:prstGeom prst="rect">
                <a:avLst/>
              </a:prstGeom>
              <a:grpFill/>
              <a:ln w="25400">
                <a:solidFill>
                  <a:schemeClr val="bg1">
                    <a:lumMod val="50000"/>
                  </a:schemeClr>
                </a:solidFill>
              </a:ln>
            </p:spPr>
            <p:txBody>
              <a:bodyPr wrap="square" lIns="0" rIns="0" rtlCol="0">
                <a:spAutoFit/>
              </a:bodyPr>
              <a:lstStyle/>
              <a:p>
                <a:pPr algn="ctr"/>
                <a:r>
                  <a:rPr lang="en-US" sz="1600" b="1" dirty="0" smtClean="0">
                    <a:latin typeface="+mj-lt"/>
                  </a:rPr>
                  <a:t>R</a:t>
                </a:r>
                <a:r>
                  <a:rPr lang="en-US" sz="1600" b="1" baseline="-25000" dirty="0" smtClean="0">
                    <a:latin typeface="+mj-lt"/>
                  </a:rPr>
                  <a:t>9</a:t>
                </a:r>
                <a:endParaRPr lang="en-US" b="1" baseline="-25000" dirty="0">
                  <a:latin typeface="+mj-lt"/>
                </a:endParaRPr>
              </a:p>
            </p:txBody>
          </p:sp>
          <p:sp>
            <p:nvSpPr>
              <p:cNvPr id="393" name="392 CuadroTexto"/>
              <p:cNvSpPr txBox="1"/>
              <p:nvPr/>
            </p:nvSpPr>
            <p:spPr>
              <a:xfrm>
                <a:off x="2168776" y="2307326"/>
                <a:ext cx="548640" cy="548640"/>
              </a:xfrm>
              <a:prstGeom prst="rect">
                <a:avLst/>
              </a:prstGeom>
              <a:grpFill/>
              <a:ln w="25400">
                <a:solidFill>
                  <a:schemeClr val="bg1">
                    <a:lumMod val="50000"/>
                  </a:schemeClr>
                </a:solidFill>
              </a:ln>
            </p:spPr>
            <p:txBody>
              <a:bodyPr wrap="square" lIns="0" rIns="0" rtlCol="0">
                <a:spAutoFit/>
              </a:bodyPr>
              <a:lstStyle/>
              <a:p>
                <a:pPr algn="ctr"/>
                <a:r>
                  <a:rPr lang="en-US" sz="1600" b="1" dirty="0" smtClean="0">
                    <a:latin typeface="+mj-lt"/>
                  </a:rPr>
                  <a:t>R</a:t>
                </a:r>
                <a:r>
                  <a:rPr lang="en-US" sz="1600" b="1" baseline="-25000" dirty="0" smtClean="0">
                    <a:latin typeface="+mj-lt"/>
                  </a:rPr>
                  <a:t>10</a:t>
                </a:r>
                <a:endParaRPr lang="en-US" b="1" baseline="-25000" dirty="0">
                  <a:latin typeface="+mj-lt"/>
                </a:endParaRPr>
              </a:p>
            </p:txBody>
          </p:sp>
          <p:sp>
            <p:nvSpPr>
              <p:cNvPr id="394" name="393 CuadroTexto"/>
              <p:cNvSpPr txBox="1"/>
              <p:nvPr/>
            </p:nvSpPr>
            <p:spPr>
              <a:xfrm>
                <a:off x="926435" y="3887766"/>
                <a:ext cx="548640" cy="548640"/>
              </a:xfrm>
              <a:prstGeom prst="rect">
                <a:avLst/>
              </a:prstGeom>
              <a:grpFill/>
              <a:ln w="25400">
                <a:solidFill>
                  <a:schemeClr val="bg1">
                    <a:lumMod val="50000"/>
                  </a:schemeClr>
                </a:solidFill>
              </a:ln>
            </p:spPr>
            <p:txBody>
              <a:bodyPr wrap="square" lIns="0" rIns="0" rtlCol="0">
                <a:spAutoFit/>
              </a:bodyPr>
              <a:lstStyle/>
              <a:p>
                <a:pPr algn="ctr"/>
                <a:r>
                  <a:rPr lang="en-US" sz="1600" b="1" dirty="0" smtClean="0">
                    <a:latin typeface="+mj-lt"/>
                  </a:rPr>
                  <a:t>R</a:t>
                </a:r>
                <a:r>
                  <a:rPr lang="en-US" sz="1600" b="1" baseline="-25000" dirty="0" smtClean="0">
                    <a:latin typeface="+mj-lt"/>
                  </a:rPr>
                  <a:t>12</a:t>
                </a:r>
                <a:endParaRPr lang="en-US" b="1" baseline="-25000" dirty="0">
                  <a:latin typeface="+mj-lt"/>
                </a:endParaRPr>
              </a:p>
            </p:txBody>
          </p:sp>
          <p:sp>
            <p:nvSpPr>
              <p:cNvPr id="395" name="394 CuadroTexto"/>
              <p:cNvSpPr txBox="1"/>
              <p:nvPr/>
            </p:nvSpPr>
            <p:spPr>
              <a:xfrm>
                <a:off x="3411054" y="2303253"/>
                <a:ext cx="548640" cy="548640"/>
              </a:xfrm>
              <a:prstGeom prst="rect">
                <a:avLst/>
              </a:prstGeom>
              <a:grpFill/>
              <a:ln w="25400">
                <a:solidFill>
                  <a:schemeClr val="bg1">
                    <a:lumMod val="50000"/>
                  </a:schemeClr>
                </a:solidFill>
              </a:ln>
            </p:spPr>
            <p:txBody>
              <a:bodyPr wrap="square" lIns="0" rIns="0" rtlCol="0">
                <a:spAutoFit/>
              </a:bodyPr>
              <a:lstStyle/>
              <a:p>
                <a:pPr algn="ctr"/>
                <a:r>
                  <a:rPr lang="en-US" sz="1600" b="1" dirty="0" smtClean="0">
                    <a:latin typeface="+mj-lt"/>
                  </a:rPr>
                  <a:t>R</a:t>
                </a:r>
                <a:r>
                  <a:rPr lang="en-US" sz="1600" b="1" baseline="-25000" dirty="0" smtClean="0">
                    <a:latin typeface="+mj-lt"/>
                  </a:rPr>
                  <a:t>11</a:t>
                </a:r>
                <a:endParaRPr lang="en-US" b="1" baseline="-25000" dirty="0">
                  <a:latin typeface="+mj-lt"/>
                </a:endParaRPr>
              </a:p>
            </p:txBody>
          </p:sp>
          <p:sp>
            <p:nvSpPr>
              <p:cNvPr id="396" name="395 CuadroTexto"/>
              <p:cNvSpPr txBox="1"/>
              <p:nvPr/>
            </p:nvSpPr>
            <p:spPr>
              <a:xfrm>
                <a:off x="923788" y="5447723"/>
                <a:ext cx="548640" cy="548640"/>
              </a:xfrm>
              <a:prstGeom prst="rect">
                <a:avLst/>
              </a:prstGeom>
              <a:grpFill/>
              <a:ln w="25400">
                <a:solidFill>
                  <a:schemeClr val="bg1">
                    <a:lumMod val="50000"/>
                  </a:schemeClr>
                </a:solidFill>
              </a:ln>
            </p:spPr>
            <p:txBody>
              <a:bodyPr wrap="square" lIns="0" rIns="0" rtlCol="0">
                <a:spAutoFit/>
              </a:bodyPr>
              <a:lstStyle/>
              <a:p>
                <a:pPr algn="ctr"/>
                <a:r>
                  <a:rPr lang="en-US" sz="1600" b="1" dirty="0" smtClean="0">
                    <a:latin typeface="+mj-lt"/>
                  </a:rPr>
                  <a:t>R</a:t>
                </a:r>
                <a:r>
                  <a:rPr lang="en-US" sz="1600" b="1" baseline="-25000" dirty="0" smtClean="0">
                    <a:latin typeface="+mj-lt"/>
                  </a:rPr>
                  <a:t>15</a:t>
                </a:r>
                <a:endParaRPr lang="en-US" b="1" baseline="-25000" dirty="0">
                  <a:latin typeface="+mj-lt"/>
                </a:endParaRPr>
              </a:p>
            </p:txBody>
          </p:sp>
          <p:sp>
            <p:nvSpPr>
              <p:cNvPr id="397" name="396 CuadroTexto"/>
              <p:cNvSpPr txBox="1"/>
              <p:nvPr/>
            </p:nvSpPr>
            <p:spPr>
              <a:xfrm>
                <a:off x="2175673" y="5439576"/>
                <a:ext cx="548640" cy="548640"/>
              </a:xfrm>
              <a:prstGeom prst="rect">
                <a:avLst/>
              </a:prstGeom>
              <a:grpFill/>
              <a:ln w="25400">
                <a:solidFill>
                  <a:schemeClr val="bg1">
                    <a:lumMod val="50000"/>
                  </a:schemeClr>
                </a:solidFill>
              </a:ln>
            </p:spPr>
            <p:txBody>
              <a:bodyPr wrap="square" lIns="0" rIns="0" rtlCol="0">
                <a:spAutoFit/>
              </a:bodyPr>
              <a:lstStyle/>
              <a:p>
                <a:pPr algn="ctr"/>
                <a:r>
                  <a:rPr lang="en-US" sz="1600" b="1" dirty="0" smtClean="0">
                    <a:latin typeface="+mj-lt"/>
                  </a:rPr>
                  <a:t>R</a:t>
                </a:r>
                <a:r>
                  <a:rPr lang="en-US" sz="1600" b="1" baseline="-25000" dirty="0" smtClean="0">
                    <a:latin typeface="+mj-lt"/>
                  </a:rPr>
                  <a:t>16</a:t>
                </a:r>
                <a:endParaRPr lang="en-US" b="1" baseline="-25000" dirty="0">
                  <a:latin typeface="+mj-lt"/>
                </a:endParaRPr>
              </a:p>
            </p:txBody>
          </p:sp>
          <p:sp>
            <p:nvSpPr>
              <p:cNvPr id="398" name="397 CuadroTexto"/>
              <p:cNvSpPr txBox="1"/>
              <p:nvPr/>
            </p:nvSpPr>
            <p:spPr>
              <a:xfrm>
                <a:off x="2164671" y="3879561"/>
                <a:ext cx="548640" cy="548640"/>
              </a:xfrm>
              <a:prstGeom prst="rect">
                <a:avLst/>
              </a:prstGeom>
              <a:grpFill/>
              <a:ln w="25400">
                <a:solidFill>
                  <a:schemeClr val="bg1">
                    <a:lumMod val="50000"/>
                  </a:schemeClr>
                </a:solidFill>
              </a:ln>
            </p:spPr>
            <p:txBody>
              <a:bodyPr wrap="square" lIns="0" rIns="0" rtlCol="0">
                <a:spAutoFit/>
              </a:bodyPr>
              <a:lstStyle/>
              <a:p>
                <a:pPr algn="ctr"/>
                <a:r>
                  <a:rPr lang="en-US" sz="1600" b="1" dirty="0" smtClean="0">
                    <a:latin typeface="+mj-lt"/>
                  </a:rPr>
                  <a:t>R</a:t>
                </a:r>
                <a:r>
                  <a:rPr lang="en-US" sz="1600" b="1" baseline="-25000" dirty="0" smtClean="0">
                    <a:latin typeface="+mj-lt"/>
                  </a:rPr>
                  <a:t>13</a:t>
                </a:r>
                <a:endParaRPr lang="en-US" b="1" baseline="-25000" dirty="0">
                  <a:latin typeface="+mj-lt"/>
                </a:endParaRPr>
              </a:p>
            </p:txBody>
          </p:sp>
          <p:sp>
            <p:nvSpPr>
              <p:cNvPr id="399" name="398 CuadroTexto"/>
              <p:cNvSpPr txBox="1"/>
              <p:nvPr/>
            </p:nvSpPr>
            <p:spPr>
              <a:xfrm>
                <a:off x="3402906" y="3883632"/>
                <a:ext cx="548640" cy="548640"/>
              </a:xfrm>
              <a:prstGeom prst="rect">
                <a:avLst/>
              </a:prstGeom>
              <a:grpFill/>
              <a:ln w="25400">
                <a:solidFill>
                  <a:schemeClr val="bg1">
                    <a:lumMod val="50000"/>
                  </a:schemeClr>
                </a:solidFill>
              </a:ln>
            </p:spPr>
            <p:txBody>
              <a:bodyPr wrap="square" lIns="0" rIns="0" rtlCol="0">
                <a:spAutoFit/>
              </a:bodyPr>
              <a:lstStyle/>
              <a:p>
                <a:pPr algn="ctr"/>
                <a:r>
                  <a:rPr lang="en-US" sz="1600" b="1" dirty="0" smtClean="0">
                    <a:latin typeface="+mj-lt"/>
                  </a:rPr>
                  <a:t>R</a:t>
                </a:r>
                <a:r>
                  <a:rPr lang="en-US" sz="1600" b="1" baseline="-25000" dirty="0" smtClean="0">
                    <a:latin typeface="+mj-lt"/>
                  </a:rPr>
                  <a:t>14</a:t>
                </a:r>
                <a:endParaRPr lang="en-US" b="1" baseline="-25000" dirty="0">
                  <a:latin typeface="+mj-lt"/>
                </a:endParaRPr>
              </a:p>
            </p:txBody>
          </p:sp>
          <p:sp>
            <p:nvSpPr>
              <p:cNvPr id="400" name="399 CuadroTexto"/>
              <p:cNvSpPr txBox="1"/>
              <p:nvPr/>
            </p:nvSpPr>
            <p:spPr>
              <a:xfrm>
                <a:off x="3408409" y="5427356"/>
                <a:ext cx="548640" cy="548640"/>
              </a:xfrm>
              <a:prstGeom prst="rect">
                <a:avLst/>
              </a:prstGeom>
              <a:grpFill/>
              <a:ln w="25400">
                <a:solidFill>
                  <a:schemeClr val="bg1">
                    <a:lumMod val="50000"/>
                  </a:schemeClr>
                </a:solidFill>
              </a:ln>
            </p:spPr>
            <p:txBody>
              <a:bodyPr wrap="square" lIns="0" rIns="0" rtlCol="0">
                <a:spAutoFit/>
              </a:bodyPr>
              <a:lstStyle/>
              <a:p>
                <a:pPr algn="ctr"/>
                <a:r>
                  <a:rPr lang="en-US" sz="1600" b="1" dirty="0" smtClean="0">
                    <a:latin typeface="+mj-lt"/>
                  </a:rPr>
                  <a:t>R</a:t>
                </a:r>
                <a:r>
                  <a:rPr lang="en-US" sz="1600" b="1" baseline="-25000" dirty="0" smtClean="0">
                    <a:latin typeface="+mj-lt"/>
                  </a:rPr>
                  <a:t>17</a:t>
                </a:r>
                <a:endParaRPr lang="en-US" b="1" baseline="-25000" dirty="0">
                  <a:latin typeface="+mj-lt"/>
                </a:endParaRPr>
              </a:p>
            </p:txBody>
          </p:sp>
          <p:cxnSp>
            <p:nvCxnSpPr>
              <p:cNvPr id="401" name="400 Conector recto de flecha"/>
              <p:cNvCxnSpPr>
                <a:stCxn id="392" idx="2"/>
                <a:endCxn id="394" idx="0"/>
              </p:cNvCxnSpPr>
              <p:nvPr/>
            </p:nvCxnSpPr>
            <p:spPr bwMode="auto">
              <a:xfrm flipH="1">
                <a:off x="1200755" y="2851893"/>
                <a:ext cx="5501" cy="1035873"/>
              </a:xfrm>
              <a:prstGeom prst="straightConnector1">
                <a:avLst/>
              </a:prstGeom>
              <a:grpFill/>
              <a:ln w="38100" cap="flat" cmpd="sng" algn="ctr">
                <a:solidFill>
                  <a:srgbClr val="000000"/>
                </a:solidFill>
                <a:prstDash val="solid"/>
                <a:round/>
                <a:headEnd type="triangle"/>
                <a:tailEnd type="triangle"/>
              </a:ln>
              <a:effectLst/>
            </p:spPr>
          </p:cxnSp>
          <p:cxnSp>
            <p:nvCxnSpPr>
              <p:cNvPr id="402" name="401 Conector recto de flecha"/>
              <p:cNvCxnSpPr>
                <a:stCxn id="394" idx="2"/>
                <a:endCxn id="396" idx="0"/>
              </p:cNvCxnSpPr>
              <p:nvPr/>
            </p:nvCxnSpPr>
            <p:spPr bwMode="auto">
              <a:xfrm flipH="1">
                <a:off x="1198108" y="4436406"/>
                <a:ext cx="2647" cy="1011317"/>
              </a:xfrm>
              <a:prstGeom prst="straightConnector1">
                <a:avLst/>
              </a:prstGeom>
              <a:grpFill/>
              <a:ln w="38100" cap="flat" cmpd="sng" algn="ctr">
                <a:solidFill>
                  <a:srgbClr val="000000"/>
                </a:solidFill>
                <a:prstDash val="solid"/>
                <a:round/>
                <a:headEnd type="triangle"/>
                <a:tailEnd type="triangle"/>
              </a:ln>
              <a:effectLst/>
            </p:spPr>
          </p:cxnSp>
          <p:cxnSp>
            <p:nvCxnSpPr>
              <p:cNvPr id="403" name="402 Conector recto de flecha"/>
              <p:cNvCxnSpPr>
                <a:stCxn id="393" idx="2"/>
                <a:endCxn id="398" idx="0"/>
              </p:cNvCxnSpPr>
              <p:nvPr/>
            </p:nvCxnSpPr>
            <p:spPr bwMode="auto">
              <a:xfrm flipH="1">
                <a:off x="2438991" y="2855966"/>
                <a:ext cx="4105" cy="1023595"/>
              </a:xfrm>
              <a:prstGeom prst="straightConnector1">
                <a:avLst/>
              </a:prstGeom>
              <a:grpFill/>
              <a:ln w="38100" cap="flat" cmpd="sng" algn="ctr">
                <a:solidFill>
                  <a:srgbClr val="000000"/>
                </a:solidFill>
                <a:prstDash val="solid"/>
                <a:round/>
                <a:headEnd type="triangle"/>
                <a:tailEnd type="triangle"/>
              </a:ln>
              <a:effectLst/>
            </p:spPr>
          </p:cxnSp>
          <p:cxnSp>
            <p:nvCxnSpPr>
              <p:cNvPr id="404" name="403 Conector recto de flecha"/>
              <p:cNvCxnSpPr>
                <a:stCxn id="398" idx="2"/>
                <a:endCxn id="397" idx="0"/>
              </p:cNvCxnSpPr>
              <p:nvPr/>
            </p:nvCxnSpPr>
            <p:spPr bwMode="auto">
              <a:xfrm>
                <a:off x="2438991" y="4428201"/>
                <a:ext cx="11002" cy="1011375"/>
              </a:xfrm>
              <a:prstGeom prst="straightConnector1">
                <a:avLst/>
              </a:prstGeom>
              <a:grpFill/>
              <a:ln w="38100" cap="flat" cmpd="sng" algn="ctr">
                <a:solidFill>
                  <a:srgbClr val="000000"/>
                </a:solidFill>
                <a:prstDash val="solid"/>
                <a:round/>
                <a:headEnd type="triangle"/>
                <a:tailEnd type="triangle"/>
              </a:ln>
              <a:effectLst/>
            </p:spPr>
          </p:cxnSp>
          <p:cxnSp>
            <p:nvCxnSpPr>
              <p:cNvPr id="405" name="404 Conector recto de flecha"/>
              <p:cNvCxnSpPr>
                <a:stCxn id="395" idx="2"/>
                <a:endCxn id="399" idx="0"/>
              </p:cNvCxnSpPr>
              <p:nvPr/>
            </p:nvCxnSpPr>
            <p:spPr bwMode="auto">
              <a:xfrm flipH="1">
                <a:off x="3677226" y="2851893"/>
                <a:ext cx="8148" cy="1031739"/>
              </a:xfrm>
              <a:prstGeom prst="straightConnector1">
                <a:avLst/>
              </a:prstGeom>
              <a:grpFill/>
              <a:ln w="38100" cap="flat" cmpd="sng" algn="ctr">
                <a:solidFill>
                  <a:srgbClr val="000000"/>
                </a:solidFill>
                <a:prstDash val="solid"/>
                <a:round/>
                <a:headEnd type="triangle"/>
                <a:tailEnd type="triangle"/>
              </a:ln>
              <a:effectLst/>
            </p:spPr>
          </p:cxnSp>
          <p:cxnSp>
            <p:nvCxnSpPr>
              <p:cNvPr id="406" name="405 Conector recto de flecha"/>
              <p:cNvCxnSpPr>
                <a:stCxn id="399" idx="2"/>
                <a:endCxn id="400" idx="0"/>
              </p:cNvCxnSpPr>
              <p:nvPr/>
            </p:nvCxnSpPr>
            <p:spPr bwMode="auto">
              <a:xfrm>
                <a:off x="3677226" y="4432272"/>
                <a:ext cx="5503" cy="995084"/>
              </a:xfrm>
              <a:prstGeom prst="straightConnector1">
                <a:avLst/>
              </a:prstGeom>
              <a:grpFill/>
              <a:ln w="38100" cap="flat" cmpd="sng" algn="ctr">
                <a:solidFill>
                  <a:srgbClr val="000000"/>
                </a:solidFill>
                <a:prstDash val="solid"/>
                <a:round/>
                <a:headEnd type="triangle"/>
                <a:tailEnd type="triangle"/>
              </a:ln>
              <a:effectLst/>
            </p:spPr>
          </p:cxnSp>
          <p:cxnSp>
            <p:nvCxnSpPr>
              <p:cNvPr id="407" name="406 Conector recto de flecha"/>
              <p:cNvCxnSpPr>
                <a:stCxn id="392" idx="3"/>
                <a:endCxn id="393" idx="1"/>
              </p:cNvCxnSpPr>
              <p:nvPr/>
            </p:nvCxnSpPr>
            <p:spPr bwMode="auto">
              <a:xfrm>
                <a:off x="1480576" y="2577573"/>
                <a:ext cx="688200" cy="4073"/>
              </a:xfrm>
              <a:prstGeom prst="straightConnector1">
                <a:avLst/>
              </a:prstGeom>
              <a:grpFill/>
              <a:ln w="38100" cap="flat" cmpd="sng" algn="ctr">
                <a:solidFill>
                  <a:srgbClr val="000000"/>
                </a:solidFill>
                <a:prstDash val="solid"/>
                <a:round/>
                <a:headEnd type="triangle"/>
                <a:tailEnd type="triangle"/>
              </a:ln>
              <a:effectLst/>
            </p:spPr>
          </p:cxnSp>
          <p:cxnSp>
            <p:nvCxnSpPr>
              <p:cNvPr id="408" name="407 Conector recto de flecha"/>
              <p:cNvCxnSpPr>
                <a:stCxn id="393" idx="3"/>
                <a:endCxn id="395" idx="1"/>
              </p:cNvCxnSpPr>
              <p:nvPr/>
            </p:nvCxnSpPr>
            <p:spPr bwMode="auto">
              <a:xfrm flipV="1">
                <a:off x="2717416" y="2577573"/>
                <a:ext cx="693638" cy="4073"/>
              </a:xfrm>
              <a:prstGeom prst="straightConnector1">
                <a:avLst/>
              </a:prstGeom>
              <a:grpFill/>
              <a:ln w="38100" cap="flat" cmpd="sng" algn="ctr">
                <a:solidFill>
                  <a:srgbClr val="000000"/>
                </a:solidFill>
                <a:prstDash val="solid"/>
                <a:round/>
                <a:headEnd type="triangle"/>
                <a:tailEnd type="triangle"/>
              </a:ln>
              <a:effectLst/>
            </p:spPr>
          </p:cxnSp>
          <p:cxnSp>
            <p:nvCxnSpPr>
              <p:cNvPr id="409" name="408 Conector recto de flecha"/>
              <p:cNvCxnSpPr>
                <a:stCxn id="394" idx="3"/>
                <a:endCxn id="398" idx="1"/>
              </p:cNvCxnSpPr>
              <p:nvPr/>
            </p:nvCxnSpPr>
            <p:spPr bwMode="auto">
              <a:xfrm flipV="1">
                <a:off x="1475075" y="4153881"/>
                <a:ext cx="689596" cy="8205"/>
              </a:xfrm>
              <a:prstGeom prst="straightConnector1">
                <a:avLst/>
              </a:prstGeom>
              <a:grpFill/>
              <a:ln w="38100" cap="flat" cmpd="sng" algn="ctr">
                <a:solidFill>
                  <a:srgbClr val="000000"/>
                </a:solidFill>
                <a:prstDash val="solid"/>
                <a:round/>
                <a:headEnd type="triangle"/>
                <a:tailEnd type="triangle"/>
              </a:ln>
              <a:effectLst/>
            </p:spPr>
          </p:cxnSp>
          <p:cxnSp>
            <p:nvCxnSpPr>
              <p:cNvPr id="410" name="409 Conector recto de flecha"/>
              <p:cNvCxnSpPr>
                <a:stCxn id="398" idx="3"/>
                <a:endCxn id="399" idx="1"/>
              </p:cNvCxnSpPr>
              <p:nvPr/>
            </p:nvCxnSpPr>
            <p:spPr bwMode="auto">
              <a:xfrm>
                <a:off x="2713311" y="4153881"/>
                <a:ext cx="689595" cy="4071"/>
              </a:xfrm>
              <a:prstGeom prst="straightConnector1">
                <a:avLst/>
              </a:prstGeom>
              <a:grpFill/>
              <a:ln w="38100" cap="flat" cmpd="sng" algn="ctr">
                <a:solidFill>
                  <a:srgbClr val="000000"/>
                </a:solidFill>
                <a:prstDash val="solid"/>
                <a:round/>
                <a:headEnd type="triangle"/>
                <a:tailEnd type="triangle"/>
              </a:ln>
              <a:effectLst/>
            </p:spPr>
          </p:cxnSp>
          <p:cxnSp>
            <p:nvCxnSpPr>
              <p:cNvPr id="411" name="410 Conector recto de flecha"/>
              <p:cNvCxnSpPr>
                <a:stCxn id="396" idx="3"/>
                <a:endCxn id="397" idx="1"/>
              </p:cNvCxnSpPr>
              <p:nvPr/>
            </p:nvCxnSpPr>
            <p:spPr bwMode="auto">
              <a:xfrm flipV="1">
                <a:off x="1472428" y="5713896"/>
                <a:ext cx="703245" cy="8147"/>
              </a:xfrm>
              <a:prstGeom prst="straightConnector1">
                <a:avLst/>
              </a:prstGeom>
              <a:grpFill/>
              <a:ln w="38100" cap="flat" cmpd="sng" algn="ctr">
                <a:solidFill>
                  <a:srgbClr val="000000"/>
                </a:solidFill>
                <a:prstDash val="solid"/>
                <a:round/>
                <a:headEnd type="triangle"/>
                <a:tailEnd type="triangle"/>
              </a:ln>
              <a:effectLst/>
            </p:spPr>
          </p:cxnSp>
          <p:cxnSp>
            <p:nvCxnSpPr>
              <p:cNvPr id="412" name="411 Conector recto de flecha"/>
              <p:cNvCxnSpPr>
                <a:stCxn id="397" idx="3"/>
                <a:endCxn id="400" idx="1"/>
              </p:cNvCxnSpPr>
              <p:nvPr/>
            </p:nvCxnSpPr>
            <p:spPr bwMode="auto">
              <a:xfrm flipV="1">
                <a:off x="2724313" y="5701676"/>
                <a:ext cx="684096" cy="12220"/>
              </a:xfrm>
              <a:prstGeom prst="straightConnector1">
                <a:avLst/>
              </a:prstGeom>
              <a:grpFill/>
              <a:ln w="38100" cap="flat" cmpd="sng" algn="ctr">
                <a:solidFill>
                  <a:srgbClr val="000000"/>
                </a:solidFill>
                <a:prstDash val="solid"/>
                <a:round/>
                <a:headEnd type="triangle"/>
                <a:tailEnd type="triangle"/>
              </a:ln>
              <a:effectLst/>
            </p:spPr>
          </p:cxnSp>
        </p:grpSp>
        <p:cxnSp>
          <p:nvCxnSpPr>
            <p:cNvPr id="359" name="358 Conector recto de flecha"/>
            <p:cNvCxnSpPr/>
            <p:nvPr/>
          </p:nvCxnSpPr>
          <p:spPr bwMode="auto">
            <a:xfrm flipV="1">
              <a:off x="2881217" y="3510952"/>
              <a:ext cx="0" cy="759125"/>
            </a:xfrm>
            <a:prstGeom prst="straightConnector1">
              <a:avLst/>
            </a:prstGeom>
            <a:noFill/>
            <a:ln w="28575" cap="flat" cmpd="sng" algn="ctr">
              <a:solidFill>
                <a:srgbClr val="000000"/>
              </a:solidFill>
              <a:prstDash val="solid"/>
              <a:round/>
              <a:headEnd type="triangle"/>
              <a:tailEnd type="triangle"/>
            </a:ln>
            <a:effectLst/>
          </p:spPr>
        </p:cxnSp>
        <p:cxnSp>
          <p:nvCxnSpPr>
            <p:cNvPr id="360" name="359 Conector recto de flecha"/>
            <p:cNvCxnSpPr/>
            <p:nvPr/>
          </p:nvCxnSpPr>
          <p:spPr bwMode="auto">
            <a:xfrm flipV="1">
              <a:off x="3999776" y="4155058"/>
              <a:ext cx="0" cy="759125"/>
            </a:xfrm>
            <a:prstGeom prst="straightConnector1">
              <a:avLst/>
            </a:prstGeom>
            <a:noFill/>
            <a:ln w="28575" cap="flat" cmpd="sng" algn="ctr">
              <a:solidFill>
                <a:srgbClr val="000000"/>
              </a:solidFill>
              <a:prstDash val="solid"/>
              <a:round/>
              <a:headEnd type="triangle"/>
              <a:tailEnd type="triangle"/>
            </a:ln>
            <a:effectLst/>
          </p:spPr>
        </p:cxnSp>
        <p:cxnSp>
          <p:nvCxnSpPr>
            <p:cNvPr id="361" name="360 Conector recto de flecha"/>
            <p:cNvCxnSpPr/>
            <p:nvPr/>
          </p:nvCxnSpPr>
          <p:spPr bwMode="auto">
            <a:xfrm flipV="1">
              <a:off x="5103957" y="4810665"/>
              <a:ext cx="0" cy="759125"/>
            </a:xfrm>
            <a:prstGeom prst="straightConnector1">
              <a:avLst/>
            </a:prstGeom>
            <a:noFill/>
            <a:ln w="28575" cap="flat" cmpd="sng" algn="ctr">
              <a:solidFill>
                <a:srgbClr val="000000"/>
              </a:solidFill>
              <a:prstDash val="solid"/>
              <a:round/>
              <a:headEnd type="triangle"/>
              <a:tailEnd type="triangle"/>
            </a:ln>
            <a:effectLst/>
          </p:spPr>
        </p:cxnSp>
        <p:cxnSp>
          <p:nvCxnSpPr>
            <p:cNvPr id="362" name="361 Conector recto de flecha"/>
            <p:cNvCxnSpPr/>
            <p:nvPr/>
          </p:nvCxnSpPr>
          <p:spPr bwMode="auto">
            <a:xfrm flipV="1">
              <a:off x="3758235" y="2999118"/>
              <a:ext cx="0" cy="759125"/>
            </a:xfrm>
            <a:prstGeom prst="straightConnector1">
              <a:avLst/>
            </a:prstGeom>
            <a:noFill/>
            <a:ln w="28575" cap="flat" cmpd="sng" algn="ctr">
              <a:solidFill>
                <a:srgbClr val="000000"/>
              </a:solidFill>
              <a:prstDash val="solid"/>
              <a:round/>
              <a:headEnd type="triangle"/>
              <a:tailEnd type="triangle"/>
            </a:ln>
            <a:effectLst/>
          </p:spPr>
        </p:cxnSp>
        <p:cxnSp>
          <p:nvCxnSpPr>
            <p:cNvPr id="363" name="362 Conector recto de flecha"/>
            <p:cNvCxnSpPr/>
            <p:nvPr/>
          </p:nvCxnSpPr>
          <p:spPr bwMode="auto">
            <a:xfrm flipV="1">
              <a:off x="4845164" y="3654726"/>
              <a:ext cx="0" cy="759125"/>
            </a:xfrm>
            <a:prstGeom prst="straightConnector1">
              <a:avLst/>
            </a:prstGeom>
            <a:noFill/>
            <a:ln w="28575" cap="flat" cmpd="sng" algn="ctr">
              <a:solidFill>
                <a:srgbClr val="000000"/>
              </a:solidFill>
              <a:prstDash val="solid"/>
              <a:round/>
              <a:headEnd type="triangle"/>
              <a:tailEnd type="triangle"/>
            </a:ln>
            <a:effectLst/>
          </p:spPr>
        </p:cxnSp>
        <p:cxnSp>
          <p:nvCxnSpPr>
            <p:cNvPr id="364" name="363 Conector recto de flecha"/>
            <p:cNvCxnSpPr/>
            <p:nvPr/>
          </p:nvCxnSpPr>
          <p:spPr bwMode="auto">
            <a:xfrm flipV="1">
              <a:off x="5966598" y="4284454"/>
              <a:ext cx="0" cy="759125"/>
            </a:xfrm>
            <a:prstGeom prst="straightConnector1">
              <a:avLst/>
            </a:prstGeom>
            <a:noFill/>
            <a:ln w="28575" cap="flat" cmpd="sng" algn="ctr">
              <a:solidFill>
                <a:srgbClr val="000000"/>
              </a:solidFill>
              <a:prstDash val="solid"/>
              <a:round/>
              <a:headEnd type="triangle"/>
              <a:tailEnd type="triangle"/>
            </a:ln>
            <a:effectLst/>
          </p:spPr>
        </p:cxnSp>
        <p:cxnSp>
          <p:nvCxnSpPr>
            <p:cNvPr id="365" name="364 Conector recto de flecha"/>
            <p:cNvCxnSpPr/>
            <p:nvPr/>
          </p:nvCxnSpPr>
          <p:spPr bwMode="auto">
            <a:xfrm flipV="1">
              <a:off x="4603624" y="2516038"/>
              <a:ext cx="0" cy="759125"/>
            </a:xfrm>
            <a:prstGeom prst="straightConnector1">
              <a:avLst/>
            </a:prstGeom>
            <a:noFill/>
            <a:ln w="28575" cap="flat" cmpd="sng" algn="ctr">
              <a:solidFill>
                <a:srgbClr val="000000"/>
              </a:solidFill>
              <a:prstDash val="solid"/>
              <a:round/>
              <a:headEnd type="triangle"/>
              <a:tailEnd type="triangle"/>
            </a:ln>
            <a:effectLst/>
          </p:spPr>
        </p:cxnSp>
        <p:cxnSp>
          <p:nvCxnSpPr>
            <p:cNvPr id="366" name="365 Conector recto de flecha"/>
            <p:cNvCxnSpPr/>
            <p:nvPr/>
          </p:nvCxnSpPr>
          <p:spPr bwMode="auto">
            <a:xfrm flipV="1">
              <a:off x="5733685" y="3154393"/>
              <a:ext cx="0" cy="759125"/>
            </a:xfrm>
            <a:prstGeom prst="straightConnector1">
              <a:avLst/>
            </a:prstGeom>
            <a:noFill/>
            <a:ln w="28575" cap="flat" cmpd="sng" algn="ctr">
              <a:solidFill>
                <a:srgbClr val="000000"/>
              </a:solidFill>
              <a:prstDash val="solid"/>
              <a:round/>
              <a:headEnd type="triangle"/>
              <a:tailEnd type="triangle"/>
            </a:ln>
            <a:effectLst/>
          </p:spPr>
        </p:cxnSp>
        <p:cxnSp>
          <p:nvCxnSpPr>
            <p:cNvPr id="367" name="366 Conector recto de flecha"/>
            <p:cNvCxnSpPr/>
            <p:nvPr/>
          </p:nvCxnSpPr>
          <p:spPr bwMode="auto">
            <a:xfrm flipV="1">
              <a:off x="6863746" y="3758243"/>
              <a:ext cx="0" cy="759125"/>
            </a:xfrm>
            <a:prstGeom prst="straightConnector1">
              <a:avLst/>
            </a:prstGeom>
            <a:noFill/>
            <a:ln w="28575" cap="flat" cmpd="sng" algn="ctr">
              <a:solidFill>
                <a:srgbClr val="000000"/>
              </a:solidFill>
              <a:prstDash val="solid"/>
              <a:round/>
              <a:headEnd type="triangle"/>
              <a:tailEnd type="triangle"/>
            </a:ln>
            <a:effectLst/>
          </p:spPr>
        </p:cxnSp>
        <p:grpSp>
          <p:nvGrpSpPr>
            <p:cNvPr id="368" name="120 Grupo"/>
            <p:cNvGrpSpPr/>
            <p:nvPr/>
          </p:nvGrpSpPr>
          <p:grpSpPr>
            <a:xfrm>
              <a:off x="3203004" y="1811925"/>
              <a:ext cx="3035906" cy="3693110"/>
              <a:chOff x="923788" y="2303253"/>
              <a:chExt cx="3035906" cy="3693110"/>
            </a:xfrm>
            <a:solidFill>
              <a:srgbClr val="92D050"/>
            </a:solidFill>
            <a:scene3d>
              <a:camera prst="isometricTopUp"/>
              <a:lightRig rig="threePt" dir="t"/>
            </a:scene3d>
          </p:grpSpPr>
          <p:sp>
            <p:nvSpPr>
              <p:cNvPr id="371" name="370 CuadroTexto"/>
              <p:cNvSpPr txBox="1"/>
              <p:nvPr/>
            </p:nvSpPr>
            <p:spPr>
              <a:xfrm>
                <a:off x="931936" y="2303253"/>
                <a:ext cx="548640" cy="548640"/>
              </a:xfrm>
              <a:prstGeom prst="rect">
                <a:avLst/>
              </a:prstGeom>
              <a:grpFill/>
              <a:ln w="25400">
                <a:solidFill>
                  <a:schemeClr val="bg1">
                    <a:lumMod val="50000"/>
                  </a:schemeClr>
                </a:solidFill>
              </a:ln>
            </p:spPr>
            <p:txBody>
              <a:bodyPr wrap="square" lIns="0" rIns="0" rtlCol="0">
                <a:spAutoFit/>
              </a:bodyPr>
              <a:lstStyle/>
              <a:p>
                <a:pPr algn="ctr"/>
                <a:r>
                  <a:rPr lang="en-US" sz="1600" b="1" dirty="0" smtClean="0">
                    <a:latin typeface="+mj-lt"/>
                  </a:rPr>
                  <a:t>R</a:t>
                </a:r>
                <a:r>
                  <a:rPr lang="en-US" sz="1600" b="1" baseline="-25000" dirty="0" smtClean="0">
                    <a:latin typeface="+mj-lt"/>
                  </a:rPr>
                  <a:t>0</a:t>
                </a:r>
                <a:endParaRPr lang="en-US" b="1" baseline="-25000" dirty="0">
                  <a:latin typeface="+mj-lt"/>
                </a:endParaRPr>
              </a:p>
            </p:txBody>
          </p:sp>
          <p:sp>
            <p:nvSpPr>
              <p:cNvPr id="372" name="371 CuadroTexto"/>
              <p:cNvSpPr txBox="1"/>
              <p:nvPr/>
            </p:nvSpPr>
            <p:spPr>
              <a:xfrm>
                <a:off x="2168776" y="2307326"/>
                <a:ext cx="548640" cy="548640"/>
              </a:xfrm>
              <a:prstGeom prst="rect">
                <a:avLst/>
              </a:prstGeom>
              <a:grpFill/>
              <a:ln w="25400">
                <a:solidFill>
                  <a:schemeClr val="bg1">
                    <a:lumMod val="50000"/>
                  </a:schemeClr>
                </a:solidFill>
              </a:ln>
            </p:spPr>
            <p:txBody>
              <a:bodyPr wrap="square" lIns="0" rIns="0" rtlCol="0">
                <a:spAutoFit/>
              </a:bodyPr>
              <a:lstStyle/>
              <a:p>
                <a:pPr algn="ctr"/>
                <a:r>
                  <a:rPr lang="en-US" sz="1600" b="1" dirty="0" smtClean="0">
                    <a:latin typeface="+mj-lt"/>
                  </a:rPr>
                  <a:t>R</a:t>
                </a:r>
                <a:r>
                  <a:rPr lang="en-US" sz="1600" b="1" baseline="-25000" dirty="0" smtClean="0">
                    <a:latin typeface="+mj-lt"/>
                  </a:rPr>
                  <a:t>1</a:t>
                </a:r>
                <a:endParaRPr lang="en-US" b="1" baseline="-25000" dirty="0">
                  <a:latin typeface="+mj-lt"/>
                </a:endParaRPr>
              </a:p>
            </p:txBody>
          </p:sp>
          <p:sp>
            <p:nvSpPr>
              <p:cNvPr id="373" name="372 CuadroTexto"/>
              <p:cNvSpPr txBox="1"/>
              <p:nvPr/>
            </p:nvSpPr>
            <p:spPr>
              <a:xfrm>
                <a:off x="926435" y="3887766"/>
                <a:ext cx="548640" cy="548640"/>
              </a:xfrm>
              <a:prstGeom prst="rect">
                <a:avLst/>
              </a:prstGeom>
              <a:grpFill/>
              <a:ln w="25400">
                <a:solidFill>
                  <a:schemeClr val="bg1">
                    <a:lumMod val="50000"/>
                  </a:schemeClr>
                </a:solidFill>
              </a:ln>
            </p:spPr>
            <p:txBody>
              <a:bodyPr wrap="square" lIns="0" rIns="0" rtlCol="0">
                <a:spAutoFit/>
              </a:bodyPr>
              <a:lstStyle/>
              <a:p>
                <a:pPr algn="ctr"/>
                <a:r>
                  <a:rPr lang="en-US" sz="1600" b="1" dirty="0" smtClean="0">
                    <a:latin typeface="+mj-lt"/>
                  </a:rPr>
                  <a:t>R</a:t>
                </a:r>
                <a:r>
                  <a:rPr lang="en-US" sz="1600" b="1" baseline="-25000" dirty="0" smtClean="0">
                    <a:latin typeface="+mj-lt"/>
                  </a:rPr>
                  <a:t>3</a:t>
                </a:r>
                <a:endParaRPr lang="en-US" b="1" baseline="-25000" dirty="0">
                  <a:latin typeface="+mj-lt"/>
                </a:endParaRPr>
              </a:p>
            </p:txBody>
          </p:sp>
          <p:sp>
            <p:nvSpPr>
              <p:cNvPr id="374" name="373 CuadroTexto"/>
              <p:cNvSpPr txBox="1"/>
              <p:nvPr/>
            </p:nvSpPr>
            <p:spPr>
              <a:xfrm>
                <a:off x="3411054" y="2303253"/>
                <a:ext cx="548640" cy="548640"/>
              </a:xfrm>
              <a:prstGeom prst="rect">
                <a:avLst/>
              </a:prstGeom>
              <a:grpFill/>
              <a:ln w="25400">
                <a:solidFill>
                  <a:schemeClr val="bg1">
                    <a:lumMod val="50000"/>
                  </a:schemeClr>
                </a:solidFill>
              </a:ln>
            </p:spPr>
            <p:txBody>
              <a:bodyPr wrap="square" lIns="0" rIns="0" rtlCol="0">
                <a:spAutoFit/>
              </a:bodyPr>
              <a:lstStyle/>
              <a:p>
                <a:pPr algn="ctr"/>
                <a:r>
                  <a:rPr lang="en-US" sz="1600" b="1" dirty="0" smtClean="0">
                    <a:latin typeface="+mj-lt"/>
                  </a:rPr>
                  <a:t>R</a:t>
                </a:r>
                <a:r>
                  <a:rPr lang="en-US" sz="1600" b="1" baseline="-25000" dirty="0" smtClean="0">
                    <a:latin typeface="+mj-lt"/>
                  </a:rPr>
                  <a:t>2</a:t>
                </a:r>
                <a:endParaRPr lang="en-US" b="1" baseline="-25000" dirty="0">
                  <a:latin typeface="+mj-lt"/>
                </a:endParaRPr>
              </a:p>
            </p:txBody>
          </p:sp>
          <p:sp>
            <p:nvSpPr>
              <p:cNvPr id="375" name="374 CuadroTexto"/>
              <p:cNvSpPr txBox="1"/>
              <p:nvPr/>
            </p:nvSpPr>
            <p:spPr>
              <a:xfrm>
                <a:off x="923788" y="5447723"/>
                <a:ext cx="548640" cy="548640"/>
              </a:xfrm>
              <a:prstGeom prst="rect">
                <a:avLst/>
              </a:prstGeom>
              <a:grpFill/>
              <a:ln w="25400">
                <a:solidFill>
                  <a:schemeClr val="bg1">
                    <a:lumMod val="50000"/>
                  </a:schemeClr>
                </a:solidFill>
              </a:ln>
            </p:spPr>
            <p:txBody>
              <a:bodyPr wrap="square" lIns="0" rIns="0" rtlCol="0">
                <a:spAutoFit/>
              </a:bodyPr>
              <a:lstStyle/>
              <a:p>
                <a:pPr algn="ctr"/>
                <a:r>
                  <a:rPr lang="en-US" sz="1600" b="1" dirty="0" smtClean="0">
                    <a:latin typeface="+mj-lt"/>
                  </a:rPr>
                  <a:t>R</a:t>
                </a:r>
                <a:r>
                  <a:rPr lang="en-US" sz="1600" b="1" baseline="-25000" dirty="0" smtClean="0">
                    <a:latin typeface="+mj-lt"/>
                  </a:rPr>
                  <a:t>6</a:t>
                </a:r>
                <a:endParaRPr lang="en-US" b="1" baseline="-25000" dirty="0">
                  <a:latin typeface="+mj-lt"/>
                </a:endParaRPr>
              </a:p>
            </p:txBody>
          </p:sp>
          <p:sp>
            <p:nvSpPr>
              <p:cNvPr id="376" name="375 CuadroTexto"/>
              <p:cNvSpPr txBox="1"/>
              <p:nvPr/>
            </p:nvSpPr>
            <p:spPr>
              <a:xfrm>
                <a:off x="2175673" y="5439576"/>
                <a:ext cx="548640" cy="548640"/>
              </a:xfrm>
              <a:prstGeom prst="rect">
                <a:avLst/>
              </a:prstGeom>
              <a:grpFill/>
              <a:ln w="25400">
                <a:solidFill>
                  <a:schemeClr val="bg1">
                    <a:lumMod val="50000"/>
                  </a:schemeClr>
                </a:solidFill>
              </a:ln>
            </p:spPr>
            <p:txBody>
              <a:bodyPr wrap="square" lIns="0" rIns="0" rtlCol="0">
                <a:spAutoFit/>
              </a:bodyPr>
              <a:lstStyle/>
              <a:p>
                <a:pPr algn="ctr"/>
                <a:r>
                  <a:rPr lang="en-US" sz="1600" b="1" dirty="0" smtClean="0">
                    <a:latin typeface="+mj-lt"/>
                  </a:rPr>
                  <a:t>R</a:t>
                </a:r>
                <a:r>
                  <a:rPr lang="en-US" sz="1600" b="1" baseline="-25000" dirty="0" smtClean="0">
                    <a:latin typeface="+mj-lt"/>
                  </a:rPr>
                  <a:t>7</a:t>
                </a:r>
                <a:endParaRPr lang="en-US" b="1" baseline="-25000" dirty="0">
                  <a:latin typeface="+mj-lt"/>
                </a:endParaRPr>
              </a:p>
            </p:txBody>
          </p:sp>
          <p:sp>
            <p:nvSpPr>
              <p:cNvPr id="377" name="376 CuadroTexto"/>
              <p:cNvSpPr txBox="1"/>
              <p:nvPr/>
            </p:nvSpPr>
            <p:spPr>
              <a:xfrm>
                <a:off x="2164671" y="3879561"/>
                <a:ext cx="548640" cy="548640"/>
              </a:xfrm>
              <a:prstGeom prst="rect">
                <a:avLst/>
              </a:prstGeom>
              <a:grpFill/>
              <a:ln w="25400">
                <a:solidFill>
                  <a:schemeClr val="bg1">
                    <a:lumMod val="50000"/>
                  </a:schemeClr>
                </a:solidFill>
              </a:ln>
            </p:spPr>
            <p:txBody>
              <a:bodyPr wrap="square" lIns="0" rIns="0" rtlCol="0">
                <a:spAutoFit/>
              </a:bodyPr>
              <a:lstStyle/>
              <a:p>
                <a:pPr algn="ctr"/>
                <a:r>
                  <a:rPr lang="en-US" sz="1600" b="1" dirty="0" smtClean="0">
                    <a:latin typeface="+mj-lt"/>
                  </a:rPr>
                  <a:t>R</a:t>
                </a:r>
                <a:r>
                  <a:rPr lang="en-US" sz="1600" b="1" baseline="-25000" dirty="0" smtClean="0">
                    <a:latin typeface="+mj-lt"/>
                  </a:rPr>
                  <a:t>4</a:t>
                </a:r>
                <a:endParaRPr lang="en-US" b="1" baseline="-25000" dirty="0">
                  <a:latin typeface="+mj-lt"/>
                </a:endParaRPr>
              </a:p>
            </p:txBody>
          </p:sp>
          <p:sp>
            <p:nvSpPr>
              <p:cNvPr id="378" name="377 CuadroTexto"/>
              <p:cNvSpPr txBox="1"/>
              <p:nvPr/>
            </p:nvSpPr>
            <p:spPr>
              <a:xfrm>
                <a:off x="3402906" y="3883632"/>
                <a:ext cx="548640" cy="548640"/>
              </a:xfrm>
              <a:prstGeom prst="rect">
                <a:avLst/>
              </a:prstGeom>
              <a:grpFill/>
              <a:ln w="25400">
                <a:solidFill>
                  <a:schemeClr val="bg1">
                    <a:lumMod val="50000"/>
                  </a:schemeClr>
                </a:solidFill>
              </a:ln>
            </p:spPr>
            <p:txBody>
              <a:bodyPr wrap="square" lIns="0" rIns="0" rtlCol="0">
                <a:spAutoFit/>
              </a:bodyPr>
              <a:lstStyle/>
              <a:p>
                <a:pPr algn="ctr"/>
                <a:r>
                  <a:rPr lang="en-US" sz="1600" b="1" dirty="0" smtClean="0">
                    <a:latin typeface="+mj-lt"/>
                  </a:rPr>
                  <a:t>R</a:t>
                </a:r>
                <a:r>
                  <a:rPr lang="en-US" sz="1600" b="1" baseline="-25000" dirty="0" smtClean="0">
                    <a:latin typeface="+mj-lt"/>
                  </a:rPr>
                  <a:t>5</a:t>
                </a:r>
                <a:endParaRPr lang="en-US" b="1" baseline="-25000" dirty="0">
                  <a:latin typeface="+mj-lt"/>
                </a:endParaRPr>
              </a:p>
            </p:txBody>
          </p:sp>
          <p:sp>
            <p:nvSpPr>
              <p:cNvPr id="379" name="378 CuadroTexto"/>
              <p:cNvSpPr txBox="1"/>
              <p:nvPr/>
            </p:nvSpPr>
            <p:spPr>
              <a:xfrm>
                <a:off x="3408409" y="5427356"/>
                <a:ext cx="548640" cy="548640"/>
              </a:xfrm>
              <a:prstGeom prst="rect">
                <a:avLst/>
              </a:prstGeom>
              <a:grpFill/>
              <a:ln w="25400">
                <a:solidFill>
                  <a:schemeClr val="bg1">
                    <a:lumMod val="50000"/>
                  </a:schemeClr>
                </a:solidFill>
              </a:ln>
            </p:spPr>
            <p:txBody>
              <a:bodyPr wrap="square" lIns="0" rIns="0" rtlCol="0">
                <a:spAutoFit/>
              </a:bodyPr>
              <a:lstStyle/>
              <a:p>
                <a:pPr algn="ctr"/>
                <a:r>
                  <a:rPr lang="en-US" sz="1600" b="1" dirty="0" smtClean="0">
                    <a:latin typeface="+mj-lt"/>
                  </a:rPr>
                  <a:t>R</a:t>
                </a:r>
                <a:r>
                  <a:rPr lang="en-US" sz="1600" b="1" baseline="-25000" dirty="0" smtClean="0">
                    <a:latin typeface="+mj-lt"/>
                  </a:rPr>
                  <a:t>8</a:t>
                </a:r>
                <a:endParaRPr lang="en-US" b="1" baseline="-25000" dirty="0">
                  <a:latin typeface="+mj-lt"/>
                </a:endParaRPr>
              </a:p>
            </p:txBody>
          </p:sp>
          <p:cxnSp>
            <p:nvCxnSpPr>
              <p:cNvPr id="380" name="379 Conector recto de flecha"/>
              <p:cNvCxnSpPr>
                <a:stCxn id="371" idx="2"/>
                <a:endCxn id="373" idx="0"/>
              </p:cNvCxnSpPr>
              <p:nvPr/>
            </p:nvCxnSpPr>
            <p:spPr bwMode="auto">
              <a:xfrm flipH="1">
                <a:off x="1200755" y="2851893"/>
                <a:ext cx="5501" cy="1035873"/>
              </a:xfrm>
              <a:prstGeom prst="straightConnector1">
                <a:avLst/>
              </a:prstGeom>
              <a:grpFill/>
              <a:ln w="38100" cap="flat" cmpd="sng" algn="ctr">
                <a:solidFill>
                  <a:srgbClr val="000000"/>
                </a:solidFill>
                <a:prstDash val="solid"/>
                <a:round/>
                <a:headEnd type="triangle"/>
                <a:tailEnd type="triangle"/>
              </a:ln>
              <a:effectLst/>
            </p:spPr>
          </p:cxnSp>
          <p:cxnSp>
            <p:nvCxnSpPr>
              <p:cNvPr id="381" name="380 Conector recto de flecha"/>
              <p:cNvCxnSpPr>
                <a:stCxn id="373" idx="2"/>
                <a:endCxn id="375" idx="0"/>
              </p:cNvCxnSpPr>
              <p:nvPr/>
            </p:nvCxnSpPr>
            <p:spPr bwMode="auto">
              <a:xfrm flipH="1">
                <a:off x="1198108" y="4436406"/>
                <a:ext cx="2647" cy="1011317"/>
              </a:xfrm>
              <a:prstGeom prst="straightConnector1">
                <a:avLst/>
              </a:prstGeom>
              <a:grpFill/>
              <a:ln w="38100" cap="flat" cmpd="sng" algn="ctr">
                <a:solidFill>
                  <a:srgbClr val="000000"/>
                </a:solidFill>
                <a:prstDash val="solid"/>
                <a:round/>
                <a:headEnd type="triangle"/>
                <a:tailEnd type="triangle"/>
              </a:ln>
              <a:effectLst/>
            </p:spPr>
          </p:cxnSp>
          <p:cxnSp>
            <p:nvCxnSpPr>
              <p:cNvPr id="382" name="381 Conector recto de flecha"/>
              <p:cNvCxnSpPr>
                <a:stCxn id="372" idx="2"/>
                <a:endCxn id="377" idx="0"/>
              </p:cNvCxnSpPr>
              <p:nvPr/>
            </p:nvCxnSpPr>
            <p:spPr bwMode="auto">
              <a:xfrm flipH="1">
                <a:off x="2438991" y="2855966"/>
                <a:ext cx="4105" cy="1023595"/>
              </a:xfrm>
              <a:prstGeom prst="straightConnector1">
                <a:avLst/>
              </a:prstGeom>
              <a:grpFill/>
              <a:ln w="38100" cap="flat" cmpd="sng" algn="ctr">
                <a:solidFill>
                  <a:srgbClr val="000000"/>
                </a:solidFill>
                <a:prstDash val="solid"/>
                <a:round/>
                <a:headEnd type="triangle"/>
                <a:tailEnd type="triangle"/>
              </a:ln>
              <a:effectLst/>
            </p:spPr>
          </p:cxnSp>
          <p:cxnSp>
            <p:nvCxnSpPr>
              <p:cNvPr id="383" name="382 Conector recto de flecha"/>
              <p:cNvCxnSpPr>
                <a:stCxn id="377" idx="2"/>
                <a:endCxn id="376" idx="0"/>
              </p:cNvCxnSpPr>
              <p:nvPr/>
            </p:nvCxnSpPr>
            <p:spPr bwMode="auto">
              <a:xfrm>
                <a:off x="2438991" y="4428201"/>
                <a:ext cx="11002" cy="1011375"/>
              </a:xfrm>
              <a:prstGeom prst="straightConnector1">
                <a:avLst/>
              </a:prstGeom>
              <a:grpFill/>
              <a:ln w="38100" cap="flat" cmpd="sng" algn="ctr">
                <a:solidFill>
                  <a:srgbClr val="000000"/>
                </a:solidFill>
                <a:prstDash val="solid"/>
                <a:round/>
                <a:headEnd type="triangle"/>
                <a:tailEnd type="triangle"/>
              </a:ln>
              <a:effectLst/>
            </p:spPr>
          </p:cxnSp>
          <p:cxnSp>
            <p:nvCxnSpPr>
              <p:cNvPr id="384" name="383 Conector recto de flecha"/>
              <p:cNvCxnSpPr>
                <a:stCxn id="374" idx="2"/>
                <a:endCxn id="378" idx="0"/>
              </p:cNvCxnSpPr>
              <p:nvPr/>
            </p:nvCxnSpPr>
            <p:spPr bwMode="auto">
              <a:xfrm flipH="1">
                <a:off x="3677226" y="2851893"/>
                <a:ext cx="8148" cy="1031739"/>
              </a:xfrm>
              <a:prstGeom prst="straightConnector1">
                <a:avLst/>
              </a:prstGeom>
              <a:grpFill/>
              <a:ln w="38100" cap="flat" cmpd="sng" algn="ctr">
                <a:solidFill>
                  <a:srgbClr val="000000"/>
                </a:solidFill>
                <a:prstDash val="solid"/>
                <a:round/>
                <a:headEnd type="triangle"/>
                <a:tailEnd type="triangle"/>
              </a:ln>
              <a:effectLst/>
            </p:spPr>
          </p:cxnSp>
          <p:cxnSp>
            <p:nvCxnSpPr>
              <p:cNvPr id="385" name="384 Conector recto de flecha"/>
              <p:cNvCxnSpPr>
                <a:stCxn id="378" idx="2"/>
                <a:endCxn id="379" idx="0"/>
              </p:cNvCxnSpPr>
              <p:nvPr/>
            </p:nvCxnSpPr>
            <p:spPr bwMode="auto">
              <a:xfrm>
                <a:off x="3677226" y="4432272"/>
                <a:ext cx="5503" cy="995084"/>
              </a:xfrm>
              <a:prstGeom prst="straightConnector1">
                <a:avLst/>
              </a:prstGeom>
              <a:grpFill/>
              <a:ln w="38100" cap="flat" cmpd="sng" algn="ctr">
                <a:solidFill>
                  <a:srgbClr val="000000"/>
                </a:solidFill>
                <a:prstDash val="solid"/>
                <a:round/>
                <a:headEnd type="triangle"/>
                <a:tailEnd type="triangle"/>
              </a:ln>
              <a:effectLst/>
            </p:spPr>
          </p:cxnSp>
          <p:cxnSp>
            <p:nvCxnSpPr>
              <p:cNvPr id="386" name="385 Conector recto de flecha"/>
              <p:cNvCxnSpPr>
                <a:stCxn id="371" idx="3"/>
                <a:endCxn id="372" idx="1"/>
              </p:cNvCxnSpPr>
              <p:nvPr/>
            </p:nvCxnSpPr>
            <p:spPr bwMode="auto">
              <a:xfrm>
                <a:off x="1480576" y="2577573"/>
                <a:ext cx="688200" cy="4073"/>
              </a:xfrm>
              <a:prstGeom prst="straightConnector1">
                <a:avLst/>
              </a:prstGeom>
              <a:grpFill/>
              <a:ln w="38100" cap="flat" cmpd="sng" algn="ctr">
                <a:solidFill>
                  <a:srgbClr val="000000"/>
                </a:solidFill>
                <a:prstDash val="solid"/>
                <a:round/>
                <a:headEnd type="triangle"/>
                <a:tailEnd type="triangle"/>
              </a:ln>
              <a:effectLst/>
            </p:spPr>
          </p:cxnSp>
          <p:cxnSp>
            <p:nvCxnSpPr>
              <p:cNvPr id="387" name="386 Conector recto de flecha"/>
              <p:cNvCxnSpPr>
                <a:stCxn id="372" idx="3"/>
                <a:endCxn id="374" idx="1"/>
              </p:cNvCxnSpPr>
              <p:nvPr/>
            </p:nvCxnSpPr>
            <p:spPr bwMode="auto">
              <a:xfrm flipV="1">
                <a:off x="2717416" y="2577573"/>
                <a:ext cx="693638" cy="4073"/>
              </a:xfrm>
              <a:prstGeom prst="straightConnector1">
                <a:avLst/>
              </a:prstGeom>
              <a:grpFill/>
              <a:ln w="38100" cap="flat" cmpd="sng" algn="ctr">
                <a:solidFill>
                  <a:srgbClr val="000000"/>
                </a:solidFill>
                <a:prstDash val="solid"/>
                <a:round/>
                <a:headEnd type="triangle"/>
                <a:tailEnd type="triangle"/>
              </a:ln>
              <a:effectLst/>
            </p:spPr>
          </p:cxnSp>
          <p:cxnSp>
            <p:nvCxnSpPr>
              <p:cNvPr id="388" name="387 Conector recto de flecha"/>
              <p:cNvCxnSpPr>
                <a:stCxn id="373" idx="3"/>
                <a:endCxn id="377" idx="1"/>
              </p:cNvCxnSpPr>
              <p:nvPr/>
            </p:nvCxnSpPr>
            <p:spPr bwMode="auto">
              <a:xfrm flipV="1">
                <a:off x="1475075" y="4153881"/>
                <a:ext cx="689596" cy="8205"/>
              </a:xfrm>
              <a:prstGeom prst="straightConnector1">
                <a:avLst/>
              </a:prstGeom>
              <a:grpFill/>
              <a:ln w="38100" cap="flat" cmpd="sng" algn="ctr">
                <a:solidFill>
                  <a:srgbClr val="000000"/>
                </a:solidFill>
                <a:prstDash val="solid"/>
                <a:round/>
                <a:headEnd type="triangle"/>
                <a:tailEnd type="triangle"/>
              </a:ln>
              <a:effectLst/>
            </p:spPr>
          </p:cxnSp>
          <p:cxnSp>
            <p:nvCxnSpPr>
              <p:cNvPr id="389" name="388 Conector recto de flecha"/>
              <p:cNvCxnSpPr>
                <a:stCxn id="377" idx="3"/>
                <a:endCxn id="378" idx="1"/>
              </p:cNvCxnSpPr>
              <p:nvPr/>
            </p:nvCxnSpPr>
            <p:spPr bwMode="auto">
              <a:xfrm>
                <a:off x="2713311" y="4153881"/>
                <a:ext cx="689595" cy="4071"/>
              </a:xfrm>
              <a:prstGeom prst="straightConnector1">
                <a:avLst/>
              </a:prstGeom>
              <a:grpFill/>
              <a:ln w="38100" cap="flat" cmpd="sng" algn="ctr">
                <a:solidFill>
                  <a:srgbClr val="000000"/>
                </a:solidFill>
                <a:prstDash val="solid"/>
                <a:round/>
                <a:headEnd type="triangle"/>
                <a:tailEnd type="triangle"/>
              </a:ln>
              <a:effectLst/>
            </p:spPr>
          </p:cxnSp>
          <p:cxnSp>
            <p:nvCxnSpPr>
              <p:cNvPr id="390" name="389 Conector recto de flecha"/>
              <p:cNvCxnSpPr>
                <a:stCxn id="375" idx="3"/>
                <a:endCxn id="376" idx="1"/>
              </p:cNvCxnSpPr>
              <p:nvPr/>
            </p:nvCxnSpPr>
            <p:spPr bwMode="auto">
              <a:xfrm flipV="1">
                <a:off x="1472428" y="5713896"/>
                <a:ext cx="703245" cy="8147"/>
              </a:xfrm>
              <a:prstGeom prst="straightConnector1">
                <a:avLst/>
              </a:prstGeom>
              <a:grpFill/>
              <a:ln w="38100" cap="flat" cmpd="sng" algn="ctr">
                <a:solidFill>
                  <a:srgbClr val="000000"/>
                </a:solidFill>
                <a:prstDash val="solid"/>
                <a:round/>
                <a:headEnd type="triangle"/>
                <a:tailEnd type="triangle"/>
              </a:ln>
              <a:effectLst/>
            </p:spPr>
          </p:cxnSp>
          <p:cxnSp>
            <p:nvCxnSpPr>
              <p:cNvPr id="391" name="390 Conector recto de flecha"/>
              <p:cNvCxnSpPr>
                <a:stCxn id="376" idx="3"/>
                <a:endCxn id="379" idx="1"/>
              </p:cNvCxnSpPr>
              <p:nvPr/>
            </p:nvCxnSpPr>
            <p:spPr bwMode="auto">
              <a:xfrm flipV="1">
                <a:off x="2724313" y="5701676"/>
                <a:ext cx="684096" cy="12220"/>
              </a:xfrm>
              <a:prstGeom prst="straightConnector1">
                <a:avLst/>
              </a:prstGeom>
              <a:grpFill/>
              <a:ln w="38100" cap="flat" cmpd="sng" algn="ctr">
                <a:solidFill>
                  <a:srgbClr val="000000"/>
                </a:solidFill>
                <a:prstDash val="solid"/>
                <a:round/>
                <a:headEnd type="triangle"/>
                <a:tailEnd type="triangle"/>
              </a:ln>
              <a:effectLst/>
            </p:spPr>
          </p:cxnSp>
        </p:grpSp>
        <p:sp>
          <p:nvSpPr>
            <p:cNvPr id="369" name="368 CuadroTexto"/>
            <p:cNvSpPr txBox="1"/>
            <p:nvPr/>
          </p:nvSpPr>
          <p:spPr>
            <a:xfrm>
              <a:off x="771883" y="3313212"/>
              <a:ext cx="176942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 smtClean="0">
                  <a:solidFill>
                    <a:srgbClr val="92D050"/>
                  </a:solidFill>
                  <a:latin typeface="Calibri" pitchFamily="34" charset="0"/>
                </a:rPr>
                <a:t>CORE-L1 LAYER</a:t>
              </a:r>
              <a:endParaRPr lang="en-US" b="1" dirty="0">
                <a:solidFill>
                  <a:srgbClr val="92D050"/>
                </a:solidFill>
                <a:latin typeface="Calibri" pitchFamily="34" charset="0"/>
              </a:endParaRPr>
            </a:p>
          </p:txBody>
        </p:sp>
        <p:sp>
          <p:nvSpPr>
            <p:cNvPr id="370" name="369 CuadroTexto"/>
            <p:cNvSpPr txBox="1"/>
            <p:nvPr/>
          </p:nvSpPr>
          <p:spPr>
            <a:xfrm>
              <a:off x="1256783" y="4011862"/>
              <a:ext cx="176942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 smtClean="0">
                  <a:solidFill>
                    <a:srgbClr val="A3E7FF"/>
                  </a:solidFill>
                  <a:latin typeface="Calibri" pitchFamily="34" charset="0"/>
                </a:rPr>
                <a:t>LLC LAYER</a:t>
              </a:r>
              <a:endParaRPr lang="en-US" b="1" dirty="0">
                <a:solidFill>
                  <a:srgbClr val="A3E7FF"/>
                </a:solidFill>
                <a:latin typeface="Calibri" pitchFamily="34" charset="0"/>
              </a:endParaRPr>
            </a:p>
          </p:txBody>
        </p:sp>
      </p:grp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" dur="500"/>
                                        <p:tgtEl>
                                          <p:spTgt spid="1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4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9" dur="500"/>
                                        <p:tgtEl>
                                          <p:spTgt spid="19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2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500"/>
                                        <p:tgtEl>
                                          <p:spTgt spid="1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3.62627E-6 L 0.17378 3.62627E-6 " pathEditMode="relative" rAng="0" ptsTypes="AA">
                                      <p:cBhvr>
                                        <p:cTn id="19" dur="500" fill="hold"/>
                                        <p:tgtEl>
                                          <p:spTgt spid="28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7" y="0"/>
                                    </p:animMotion>
                                  </p:childTnLst>
                                </p:cTn>
                              </p:par>
                              <p:par>
                                <p:cTn id="20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-2.34043E-6 L -0.19618 -2.34043E-6 " pathEditMode="relative" rAng="0" ptsTypes="AA">
                                      <p:cBhvr>
                                        <p:cTn id="21" dur="500" fill="hold"/>
                                        <p:tgtEl>
                                          <p:spTgt spid="19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8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4" presetClass="exit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4" dur="500"/>
                                        <p:tgtEl>
                                          <p:spTgt spid="2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4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7" dur="500"/>
                                        <p:tgtEl>
                                          <p:spTgt spid="19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1" dur="500"/>
                                        <p:tgtEl>
                                          <p:spTgt spid="3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pie de página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3D-NET@DSD2013</a:t>
            </a:r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7F251F12-5459-47FB-9FAD-E2AF0618341D}" type="slidenum">
              <a:rPr lang="es-ES" smtClean="0"/>
              <a:pPr>
                <a:defRPr/>
              </a:pPr>
              <a:t>9</a:t>
            </a:fld>
            <a:endParaRPr lang="es-ES"/>
          </a:p>
        </p:txBody>
      </p:sp>
      <p:sp>
        <p:nvSpPr>
          <p:cNvPr id="264" name="Text Box 9"/>
          <p:cNvSpPr txBox="1">
            <a:spLocks noChangeArrowheads="1"/>
          </p:cNvSpPr>
          <p:nvPr/>
        </p:nvSpPr>
        <p:spPr bwMode="auto">
          <a:xfrm>
            <a:off x="157163" y="107950"/>
            <a:ext cx="8923337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000" b="1" dirty="0" smtClean="0">
                <a:solidFill>
                  <a:schemeClr val="bg2"/>
                </a:solidFill>
                <a:latin typeface="Calibri" pitchFamily="34" charset="0"/>
              </a:rPr>
              <a:t>3D–Coherence–Network Interaction </a:t>
            </a:r>
            <a:endParaRPr lang="en-US" sz="4400" b="1" dirty="0">
              <a:solidFill>
                <a:schemeClr val="bg2"/>
              </a:solidFill>
              <a:latin typeface="Calibri" pitchFamily="34" charset="0"/>
            </a:endParaRPr>
          </a:p>
        </p:txBody>
      </p:sp>
      <p:grpSp>
        <p:nvGrpSpPr>
          <p:cNvPr id="3" name="122 Grupo"/>
          <p:cNvGrpSpPr/>
          <p:nvPr/>
        </p:nvGrpSpPr>
        <p:grpSpPr>
          <a:xfrm>
            <a:off x="936385" y="3050705"/>
            <a:ext cx="3035906" cy="3693110"/>
            <a:chOff x="923788" y="2303253"/>
            <a:chExt cx="3035906" cy="3693110"/>
          </a:xfrm>
          <a:solidFill>
            <a:srgbClr val="A3E7FF"/>
          </a:solidFill>
          <a:scene3d>
            <a:camera prst="isometricTopUp"/>
            <a:lightRig rig="threePt" dir="t"/>
          </a:scene3d>
        </p:grpSpPr>
        <p:sp>
          <p:nvSpPr>
            <p:cNvPr id="125" name="124 CuadroTexto"/>
            <p:cNvSpPr txBox="1"/>
            <p:nvPr/>
          </p:nvSpPr>
          <p:spPr>
            <a:xfrm>
              <a:off x="931936" y="2303253"/>
              <a:ext cx="548640" cy="548640"/>
            </a:xfrm>
            <a:prstGeom prst="rect">
              <a:avLst/>
            </a:prstGeom>
            <a:grpFill/>
            <a:ln w="25400">
              <a:solidFill>
                <a:schemeClr val="bg1">
                  <a:lumMod val="50000"/>
                </a:schemeClr>
              </a:solidFill>
            </a:ln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lang="en-US" sz="1600" b="1" dirty="0" smtClean="0">
                  <a:latin typeface="+mj-lt"/>
                </a:rPr>
                <a:t>R</a:t>
              </a:r>
              <a:r>
                <a:rPr lang="en-US" sz="1600" b="1" baseline="-25000" dirty="0" smtClean="0">
                  <a:latin typeface="+mj-lt"/>
                </a:rPr>
                <a:t>9</a:t>
              </a:r>
              <a:endParaRPr lang="en-US" b="1" baseline="-25000" dirty="0">
                <a:latin typeface="+mj-lt"/>
              </a:endParaRPr>
            </a:p>
          </p:txBody>
        </p:sp>
        <p:sp>
          <p:nvSpPr>
            <p:cNvPr id="127" name="126 CuadroTexto"/>
            <p:cNvSpPr txBox="1"/>
            <p:nvPr/>
          </p:nvSpPr>
          <p:spPr>
            <a:xfrm>
              <a:off x="2168776" y="2307326"/>
              <a:ext cx="548640" cy="548640"/>
            </a:xfrm>
            <a:prstGeom prst="rect">
              <a:avLst/>
            </a:prstGeom>
            <a:grpFill/>
            <a:ln w="25400">
              <a:solidFill>
                <a:schemeClr val="bg1">
                  <a:lumMod val="50000"/>
                </a:schemeClr>
              </a:solidFill>
            </a:ln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lang="en-US" sz="1600" b="1" dirty="0" smtClean="0">
                  <a:latin typeface="+mj-lt"/>
                </a:rPr>
                <a:t>R</a:t>
              </a:r>
              <a:r>
                <a:rPr lang="en-US" sz="1600" b="1" baseline="-25000" dirty="0" smtClean="0">
                  <a:latin typeface="+mj-lt"/>
                </a:rPr>
                <a:t>10</a:t>
              </a:r>
              <a:endParaRPr lang="en-US" b="1" baseline="-25000" dirty="0">
                <a:latin typeface="+mj-lt"/>
              </a:endParaRPr>
            </a:p>
          </p:txBody>
        </p:sp>
        <p:sp>
          <p:nvSpPr>
            <p:cNvPr id="129" name="128 CuadroTexto"/>
            <p:cNvSpPr txBox="1"/>
            <p:nvPr/>
          </p:nvSpPr>
          <p:spPr>
            <a:xfrm>
              <a:off x="926435" y="3887766"/>
              <a:ext cx="548640" cy="548640"/>
            </a:xfrm>
            <a:prstGeom prst="rect">
              <a:avLst/>
            </a:prstGeom>
            <a:grpFill/>
            <a:ln w="25400">
              <a:solidFill>
                <a:schemeClr val="bg1">
                  <a:lumMod val="50000"/>
                </a:schemeClr>
              </a:solidFill>
            </a:ln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lang="en-US" sz="1600" b="1" dirty="0" smtClean="0">
                  <a:latin typeface="+mj-lt"/>
                </a:rPr>
                <a:t>R</a:t>
              </a:r>
              <a:r>
                <a:rPr lang="en-US" sz="1600" b="1" baseline="-25000" dirty="0" smtClean="0">
                  <a:latin typeface="+mj-lt"/>
                </a:rPr>
                <a:t>12</a:t>
              </a:r>
              <a:endParaRPr lang="en-US" b="1" baseline="-25000" dirty="0">
                <a:latin typeface="+mj-lt"/>
              </a:endParaRPr>
            </a:p>
          </p:txBody>
        </p:sp>
        <p:sp>
          <p:nvSpPr>
            <p:cNvPr id="131" name="130 CuadroTexto"/>
            <p:cNvSpPr txBox="1"/>
            <p:nvPr/>
          </p:nvSpPr>
          <p:spPr>
            <a:xfrm>
              <a:off x="3411054" y="2303253"/>
              <a:ext cx="548640" cy="548640"/>
            </a:xfrm>
            <a:prstGeom prst="rect">
              <a:avLst/>
            </a:prstGeom>
            <a:grpFill/>
            <a:ln w="25400">
              <a:solidFill>
                <a:schemeClr val="bg1">
                  <a:lumMod val="50000"/>
                </a:schemeClr>
              </a:solidFill>
            </a:ln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lang="en-US" sz="1600" b="1" dirty="0" smtClean="0">
                  <a:latin typeface="+mj-lt"/>
                </a:rPr>
                <a:t>R</a:t>
              </a:r>
              <a:r>
                <a:rPr lang="en-US" sz="1600" b="1" baseline="-25000" dirty="0" smtClean="0">
                  <a:latin typeface="+mj-lt"/>
                </a:rPr>
                <a:t>11</a:t>
              </a:r>
              <a:endParaRPr lang="en-US" b="1" baseline="-25000" dirty="0">
                <a:latin typeface="+mj-lt"/>
              </a:endParaRPr>
            </a:p>
          </p:txBody>
        </p:sp>
        <p:sp>
          <p:nvSpPr>
            <p:cNvPr id="133" name="132 CuadroTexto"/>
            <p:cNvSpPr txBox="1"/>
            <p:nvPr/>
          </p:nvSpPr>
          <p:spPr>
            <a:xfrm>
              <a:off x="923788" y="5447723"/>
              <a:ext cx="548640" cy="548640"/>
            </a:xfrm>
            <a:prstGeom prst="rect">
              <a:avLst/>
            </a:prstGeom>
            <a:grpFill/>
            <a:ln w="25400">
              <a:solidFill>
                <a:schemeClr val="bg1">
                  <a:lumMod val="50000"/>
                </a:schemeClr>
              </a:solidFill>
            </a:ln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lang="en-US" sz="1600" b="1" dirty="0" smtClean="0">
                  <a:latin typeface="+mj-lt"/>
                </a:rPr>
                <a:t>R</a:t>
              </a:r>
              <a:r>
                <a:rPr lang="en-US" sz="1600" b="1" baseline="-25000" dirty="0" smtClean="0">
                  <a:latin typeface="+mj-lt"/>
                </a:rPr>
                <a:t>15</a:t>
              </a:r>
              <a:endParaRPr lang="en-US" b="1" baseline="-25000" dirty="0">
                <a:latin typeface="+mj-lt"/>
              </a:endParaRPr>
            </a:p>
          </p:txBody>
        </p:sp>
        <p:sp>
          <p:nvSpPr>
            <p:cNvPr id="135" name="134 CuadroTexto"/>
            <p:cNvSpPr txBox="1"/>
            <p:nvPr/>
          </p:nvSpPr>
          <p:spPr>
            <a:xfrm>
              <a:off x="2175673" y="5439576"/>
              <a:ext cx="548640" cy="548640"/>
            </a:xfrm>
            <a:prstGeom prst="rect">
              <a:avLst/>
            </a:prstGeom>
            <a:grpFill/>
            <a:ln w="25400">
              <a:solidFill>
                <a:schemeClr val="bg1">
                  <a:lumMod val="50000"/>
                </a:schemeClr>
              </a:solidFill>
            </a:ln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lang="en-US" sz="1600" b="1" dirty="0" smtClean="0">
                  <a:latin typeface="+mj-lt"/>
                </a:rPr>
                <a:t>R</a:t>
              </a:r>
              <a:r>
                <a:rPr lang="en-US" sz="1600" b="1" baseline="-25000" dirty="0" smtClean="0">
                  <a:latin typeface="+mj-lt"/>
                </a:rPr>
                <a:t>16</a:t>
              </a:r>
              <a:endParaRPr lang="en-US" b="1" baseline="-25000" dirty="0">
                <a:latin typeface="+mj-lt"/>
              </a:endParaRPr>
            </a:p>
          </p:txBody>
        </p:sp>
        <p:sp>
          <p:nvSpPr>
            <p:cNvPr id="137" name="136 CuadroTexto"/>
            <p:cNvSpPr txBox="1"/>
            <p:nvPr/>
          </p:nvSpPr>
          <p:spPr>
            <a:xfrm>
              <a:off x="2164671" y="3879561"/>
              <a:ext cx="548640" cy="548640"/>
            </a:xfrm>
            <a:prstGeom prst="rect">
              <a:avLst/>
            </a:prstGeom>
            <a:grpFill/>
            <a:ln w="25400">
              <a:solidFill>
                <a:schemeClr val="bg1">
                  <a:lumMod val="50000"/>
                </a:schemeClr>
              </a:solidFill>
            </a:ln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lang="en-US" sz="1600" b="1" dirty="0" smtClean="0">
                  <a:latin typeface="+mj-lt"/>
                </a:rPr>
                <a:t>R</a:t>
              </a:r>
              <a:r>
                <a:rPr lang="en-US" sz="1600" b="1" baseline="-25000" dirty="0" smtClean="0">
                  <a:latin typeface="+mj-lt"/>
                </a:rPr>
                <a:t>13</a:t>
              </a:r>
              <a:endParaRPr lang="en-US" b="1" baseline="-25000" dirty="0">
                <a:latin typeface="+mj-lt"/>
              </a:endParaRPr>
            </a:p>
          </p:txBody>
        </p:sp>
        <p:sp>
          <p:nvSpPr>
            <p:cNvPr id="139" name="138 CuadroTexto"/>
            <p:cNvSpPr txBox="1"/>
            <p:nvPr/>
          </p:nvSpPr>
          <p:spPr>
            <a:xfrm>
              <a:off x="3402906" y="3883632"/>
              <a:ext cx="548640" cy="548640"/>
            </a:xfrm>
            <a:prstGeom prst="rect">
              <a:avLst/>
            </a:prstGeom>
            <a:grpFill/>
            <a:ln w="25400">
              <a:solidFill>
                <a:schemeClr val="bg1">
                  <a:lumMod val="50000"/>
                </a:schemeClr>
              </a:solidFill>
            </a:ln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lang="en-US" sz="1600" b="1" dirty="0" smtClean="0">
                  <a:latin typeface="+mj-lt"/>
                </a:rPr>
                <a:t>R</a:t>
              </a:r>
              <a:r>
                <a:rPr lang="en-US" sz="1600" b="1" baseline="-25000" dirty="0" smtClean="0">
                  <a:latin typeface="+mj-lt"/>
                </a:rPr>
                <a:t>14</a:t>
              </a:r>
              <a:endParaRPr lang="en-US" b="1" baseline="-25000" dirty="0">
                <a:latin typeface="+mj-lt"/>
              </a:endParaRPr>
            </a:p>
          </p:txBody>
        </p:sp>
        <p:sp>
          <p:nvSpPr>
            <p:cNvPr id="140" name="139 CuadroTexto"/>
            <p:cNvSpPr txBox="1"/>
            <p:nvPr/>
          </p:nvSpPr>
          <p:spPr>
            <a:xfrm>
              <a:off x="3408409" y="5427356"/>
              <a:ext cx="548640" cy="548640"/>
            </a:xfrm>
            <a:prstGeom prst="rect">
              <a:avLst/>
            </a:prstGeom>
            <a:grpFill/>
            <a:ln w="25400">
              <a:solidFill>
                <a:schemeClr val="bg1">
                  <a:lumMod val="50000"/>
                </a:schemeClr>
              </a:solidFill>
            </a:ln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lang="en-US" sz="1600" b="1" dirty="0" smtClean="0">
                  <a:latin typeface="+mj-lt"/>
                </a:rPr>
                <a:t>R</a:t>
              </a:r>
              <a:r>
                <a:rPr lang="en-US" sz="1600" b="1" baseline="-25000" dirty="0" smtClean="0">
                  <a:latin typeface="+mj-lt"/>
                </a:rPr>
                <a:t>17</a:t>
              </a:r>
              <a:endParaRPr lang="en-US" b="1" baseline="-25000" dirty="0">
                <a:latin typeface="+mj-lt"/>
              </a:endParaRPr>
            </a:p>
          </p:txBody>
        </p:sp>
        <p:cxnSp>
          <p:nvCxnSpPr>
            <p:cNvPr id="178" name="177 Conector recto de flecha"/>
            <p:cNvCxnSpPr>
              <a:stCxn id="125" idx="2"/>
              <a:endCxn id="129" idx="0"/>
            </p:cNvCxnSpPr>
            <p:nvPr/>
          </p:nvCxnSpPr>
          <p:spPr bwMode="auto">
            <a:xfrm flipH="1">
              <a:off x="1200755" y="2851893"/>
              <a:ext cx="5501" cy="1035873"/>
            </a:xfrm>
            <a:prstGeom prst="straightConnector1">
              <a:avLst/>
            </a:prstGeom>
            <a:grpFill/>
            <a:ln w="38100" cap="flat" cmpd="sng" algn="ctr">
              <a:solidFill>
                <a:srgbClr val="000000"/>
              </a:solidFill>
              <a:prstDash val="solid"/>
              <a:round/>
              <a:headEnd type="triangle"/>
              <a:tailEnd type="triangle"/>
            </a:ln>
            <a:effectLst/>
          </p:spPr>
        </p:cxnSp>
        <p:cxnSp>
          <p:nvCxnSpPr>
            <p:cNvPr id="179" name="178 Conector recto de flecha"/>
            <p:cNvCxnSpPr>
              <a:stCxn id="129" idx="2"/>
              <a:endCxn id="133" idx="0"/>
            </p:cNvCxnSpPr>
            <p:nvPr/>
          </p:nvCxnSpPr>
          <p:spPr bwMode="auto">
            <a:xfrm flipH="1">
              <a:off x="1198108" y="4436406"/>
              <a:ext cx="2647" cy="1011317"/>
            </a:xfrm>
            <a:prstGeom prst="straightConnector1">
              <a:avLst/>
            </a:prstGeom>
            <a:grpFill/>
            <a:ln w="38100" cap="flat" cmpd="sng" algn="ctr">
              <a:solidFill>
                <a:srgbClr val="000000"/>
              </a:solidFill>
              <a:prstDash val="solid"/>
              <a:round/>
              <a:headEnd type="triangle"/>
              <a:tailEnd type="triangle"/>
            </a:ln>
            <a:effectLst/>
          </p:spPr>
        </p:cxnSp>
        <p:cxnSp>
          <p:nvCxnSpPr>
            <p:cNvPr id="180" name="179 Conector recto de flecha"/>
            <p:cNvCxnSpPr>
              <a:stCxn id="127" idx="2"/>
              <a:endCxn id="137" idx="0"/>
            </p:cNvCxnSpPr>
            <p:nvPr/>
          </p:nvCxnSpPr>
          <p:spPr bwMode="auto">
            <a:xfrm flipH="1">
              <a:off x="2438991" y="2855966"/>
              <a:ext cx="4105" cy="1023595"/>
            </a:xfrm>
            <a:prstGeom prst="straightConnector1">
              <a:avLst/>
            </a:prstGeom>
            <a:grpFill/>
            <a:ln w="38100" cap="flat" cmpd="sng" algn="ctr">
              <a:solidFill>
                <a:srgbClr val="000000"/>
              </a:solidFill>
              <a:prstDash val="solid"/>
              <a:round/>
              <a:headEnd type="triangle"/>
              <a:tailEnd type="triangle"/>
            </a:ln>
            <a:effectLst/>
          </p:spPr>
        </p:cxnSp>
        <p:cxnSp>
          <p:nvCxnSpPr>
            <p:cNvPr id="181" name="180 Conector recto de flecha"/>
            <p:cNvCxnSpPr>
              <a:stCxn id="137" idx="2"/>
              <a:endCxn id="135" idx="0"/>
            </p:cNvCxnSpPr>
            <p:nvPr/>
          </p:nvCxnSpPr>
          <p:spPr bwMode="auto">
            <a:xfrm>
              <a:off x="2438991" y="4428201"/>
              <a:ext cx="11002" cy="1011375"/>
            </a:xfrm>
            <a:prstGeom prst="straightConnector1">
              <a:avLst/>
            </a:prstGeom>
            <a:grpFill/>
            <a:ln w="38100" cap="flat" cmpd="sng" algn="ctr">
              <a:solidFill>
                <a:srgbClr val="000000"/>
              </a:solidFill>
              <a:prstDash val="solid"/>
              <a:round/>
              <a:headEnd type="triangle"/>
              <a:tailEnd type="triangle"/>
            </a:ln>
            <a:effectLst/>
          </p:spPr>
        </p:cxnSp>
        <p:cxnSp>
          <p:nvCxnSpPr>
            <p:cNvPr id="182" name="181 Conector recto de flecha"/>
            <p:cNvCxnSpPr>
              <a:stCxn id="131" idx="2"/>
              <a:endCxn id="139" idx="0"/>
            </p:cNvCxnSpPr>
            <p:nvPr/>
          </p:nvCxnSpPr>
          <p:spPr bwMode="auto">
            <a:xfrm flipH="1">
              <a:off x="3677226" y="2851893"/>
              <a:ext cx="8148" cy="1031739"/>
            </a:xfrm>
            <a:prstGeom prst="straightConnector1">
              <a:avLst/>
            </a:prstGeom>
            <a:grpFill/>
            <a:ln w="38100" cap="flat" cmpd="sng" algn="ctr">
              <a:solidFill>
                <a:srgbClr val="000000"/>
              </a:solidFill>
              <a:prstDash val="solid"/>
              <a:round/>
              <a:headEnd type="triangle"/>
              <a:tailEnd type="triangle"/>
            </a:ln>
            <a:effectLst/>
          </p:spPr>
        </p:cxnSp>
        <p:cxnSp>
          <p:nvCxnSpPr>
            <p:cNvPr id="183" name="182 Conector recto de flecha"/>
            <p:cNvCxnSpPr>
              <a:stCxn id="139" idx="2"/>
              <a:endCxn id="140" idx="0"/>
            </p:cNvCxnSpPr>
            <p:nvPr/>
          </p:nvCxnSpPr>
          <p:spPr bwMode="auto">
            <a:xfrm>
              <a:off x="3677226" y="4432272"/>
              <a:ext cx="5503" cy="995084"/>
            </a:xfrm>
            <a:prstGeom prst="straightConnector1">
              <a:avLst/>
            </a:prstGeom>
            <a:grpFill/>
            <a:ln w="38100" cap="flat" cmpd="sng" algn="ctr">
              <a:solidFill>
                <a:srgbClr val="000000"/>
              </a:solidFill>
              <a:prstDash val="solid"/>
              <a:round/>
              <a:headEnd type="triangle"/>
              <a:tailEnd type="triangle"/>
            </a:ln>
            <a:effectLst/>
          </p:spPr>
        </p:cxnSp>
        <p:cxnSp>
          <p:nvCxnSpPr>
            <p:cNvPr id="184" name="183 Conector recto de flecha"/>
            <p:cNvCxnSpPr>
              <a:stCxn id="125" idx="3"/>
              <a:endCxn id="127" idx="1"/>
            </p:cNvCxnSpPr>
            <p:nvPr/>
          </p:nvCxnSpPr>
          <p:spPr bwMode="auto">
            <a:xfrm>
              <a:off x="1480576" y="2577573"/>
              <a:ext cx="688200" cy="4073"/>
            </a:xfrm>
            <a:prstGeom prst="straightConnector1">
              <a:avLst/>
            </a:prstGeom>
            <a:grpFill/>
            <a:ln w="38100" cap="flat" cmpd="sng" algn="ctr">
              <a:solidFill>
                <a:srgbClr val="000000"/>
              </a:solidFill>
              <a:prstDash val="solid"/>
              <a:round/>
              <a:headEnd type="triangle"/>
              <a:tailEnd type="triangle"/>
            </a:ln>
            <a:effectLst/>
          </p:spPr>
        </p:cxnSp>
        <p:cxnSp>
          <p:nvCxnSpPr>
            <p:cNvPr id="185" name="184 Conector recto de flecha"/>
            <p:cNvCxnSpPr>
              <a:stCxn id="127" idx="3"/>
              <a:endCxn id="131" idx="1"/>
            </p:cNvCxnSpPr>
            <p:nvPr/>
          </p:nvCxnSpPr>
          <p:spPr bwMode="auto">
            <a:xfrm flipV="1">
              <a:off x="2717416" y="2577573"/>
              <a:ext cx="693638" cy="4073"/>
            </a:xfrm>
            <a:prstGeom prst="straightConnector1">
              <a:avLst/>
            </a:prstGeom>
            <a:grpFill/>
            <a:ln w="38100" cap="flat" cmpd="sng" algn="ctr">
              <a:solidFill>
                <a:srgbClr val="000000"/>
              </a:solidFill>
              <a:prstDash val="solid"/>
              <a:round/>
              <a:headEnd type="triangle"/>
              <a:tailEnd type="triangle"/>
            </a:ln>
            <a:effectLst/>
          </p:spPr>
        </p:cxnSp>
        <p:cxnSp>
          <p:nvCxnSpPr>
            <p:cNvPr id="186" name="185 Conector recto de flecha"/>
            <p:cNvCxnSpPr>
              <a:stCxn id="129" idx="3"/>
              <a:endCxn id="137" idx="1"/>
            </p:cNvCxnSpPr>
            <p:nvPr/>
          </p:nvCxnSpPr>
          <p:spPr bwMode="auto">
            <a:xfrm flipV="1">
              <a:off x="1475075" y="4153881"/>
              <a:ext cx="689596" cy="8205"/>
            </a:xfrm>
            <a:prstGeom prst="straightConnector1">
              <a:avLst/>
            </a:prstGeom>
            <a:grpFill/>
            <a:ln w="38100" cap="flat" cmpd="sng" algn="ctr">
              <a:solidFill>
                <a:srgbClr val="000000"/>
              </a:solidFill>
              <a:prstDash val="solid"/>
              <a:round/>
              <a:headEnd type="triangle"/>
              <a:tailEnd type="triangle"/>
            </a:ln>
            <a:effectLst/>
          </p:spPr>
        </p:cxnSp>
        <p:cxnSp>
          <p:nvCxnSpPr>
            <p:cNvPr id="187" name="186 Conector recto de flecha"/>
            <p:cNvCxnSpPr>
              <a:stCxn id="137" idx="3"/>
              <a:endCxn id="139" idx="1"/>
            </p:cNvCxnSpPr>
            <p:nvPr/>
          </p:nvCxnSpPr>
          <p:spPr bwMode="auto">
            <a:xfrm>
              <a:off x="2713311" y="4153881"/>
              <a:ext cx="689595" cy="4071"/>
            </a:xfrm>
            <a:prstGeom prst="straightConnector1">
              <a:avLst/>
            </a:prstGeom>
            <a:grpFill/>
            <a:ln w="38100" cap="flat" cmpd="sng" algn="ctr">
              <a:solidFill>
                <a:srgbClr val="000000"/>
              </a:solidFill>
              <a:prstDash val="solid"/>
              <a:round/>
              <a:headEnd type="triangle"/>
              <a:tailEnd type="triangle"/>
            </a:ln>
            <a:effectLst/>
          </p:spPr>
        </p:cxnSp>
        <p:cxnSp>
          <p:nvCxnSpPr>
            <p:cNvPr id="188" name="187 Conector recto de flecha"/>
            <p:cNvCxnSpPr>
              <a:stCxn id="133" idx="3"/>
              <a:endCxn id="135" idx="1"/>
            </p:cNvCxnSpPr>
            <p:nvPr/>
          </p:nvCxnSpPr>
          <p:spPr bwMode="auto">
            <a:xfrm flipV="1">
              <a:off x="1472428" y="5713896"/>
              <a:ext cx="703245" cy="8147"/>
            </a:xfrm>
            <a:prstGeom prst="straightConnector1">
              <a:avLst/>
            </a:prstGeom>
            <a:grpFill/>
            <a:ln w="38100" cap="flat" cmpd="sng" algn="ctr">
              <a:solidFill>
                <a:srgbClr val="000000"/>
              </a:solidFill>
              <a:prstDash val="solid"/>
              <a:round/>
              <a:headEnd type="triangle"/>
              <a:tailEnd type="triangle"/>
            </a:ln>
            <a:effectLst/>
          </p:spPr>
        </p:cxnSp>
        <p:cxnSp>
          <p:nvCxnSpPr>
            <p:cNvPr id="189" name="188 Conector recto de flecha"/>
            <p:cNvCxnSpPr>
              <a:stCxn id="135" idx="3"/>
              <a:endCxn id="140" idx="1"/>
            </p:cNvCxnSpPr>
            <p:nvPr/>
          </p:nvCxnSpPr>
          <p:spPr bwMode="auto">
            <a:xfrm flipV="1">
              <a:off x="2724313" y="5701676"/>
              <a:ext cx="684096" cy="12220"/>
            </a:xfrm>
            <a:prstGeom prst="straightConnector1">
              <a:avLst/>
            </a:prstGeom>
            <a:grpFill/>
            <a:ln w="38100" cap="flat" cmpd="sng" algn="ctr">
              <a:solidFill>
                <a:srgbClr val="000000"/>
              </a:solidFill>
              <a:prstDash val="solid"/>
              <a:round/>
              <a:headEnd type="triangle"/>
              <a:tailEnd type="triangle"/>
            </a:ln>
            <a:effectLst/>
          </p:spPr>
        </p:cxnSp>
      </p:grpSp>
      <p:cxnSp>
        <p:nvCxnSpPr>
          <p:cNvPr id="191" name="190 Conector recto de flecha"/>
          <p:cNvCxnSpPr/>
          <p:nvPr/>
        </p:nvCxnSpPr>
        <p:spPr bwMode="auto">
          <a:xfrm flipV="1">
            <a:off x="565592" y="4057202"/>
            <a:ext cx="0" cy="759125"/>
          </a:xfrm>
          <a:prstGeom prst="straightConnector1">
            <a:avLst/>
          </a:prstGeom>
          <a:noFill/>
          <a:ln w="28575" cap="flat" cmpd="sng" algn="ctr">
            <a:solidFill>
              <a:srgbClr val="000000"/>
            </a:solidFill>
            <a:prstDash val="solid"/>
            <a:round/>
            <a:headEnd type="triangle"/>
            <a:tailEnd type="triangle"/>
          </a:ln>
          <a:effectLst/>
        </p:spPr>
      </p:cxnSp>
      <p:cxnSp>
        <p:nvCxnSpPr>
          <p:cNvPr id="192" name="191 Conector recto de flecha"/>
          <p:cNvCxnSpPr/>
          <p:nvPr/>
        </p:nvCxnSpPr>
        <p:spPr bwMode="auto">
          <a:xfrm flipV="1">
            <a:off x="1684151" y="4701308"/>
            <a:ext cx="0" cy="759125"/>
          </a:xfrm>
          <a:prstGeom prst="straightConnector1">
            <a:avLst/>
          </a:prstGeom>
          <a:noFill/>
          <a:ln w="28575" cap="flat" cmpd="sng" algn="ctr">
            <a:solidFill>
              <a:srgbClr val="000000"/>
            </a:solidFill>
            <a:prstDash val="solid"/>
            <a:round/>
            <a:headEnd type="triangle"/>
            <a:tailEnd type="triangle"/>
          </a:ln>
          <a:effectLst/>
        </p:spPr>
      </p:cxnSp>
      <p:cxnSp>
        <p:nvCxnSpPr>
          <p:cNvPr id="197" name="196 Conector recto de flecha"/>
          <p:cNvCxnSpPr/>
          <p:nvPr/>
        </p:nvCxnSpPr>
        <p:spPr bwMode="auto">
          <a:xfrm flipV="1">
            <a:off x="2788332" y="5356915"/>
            <a:ext cx="0" cy="759125"/>
          </a:xfrm>
          <a:prstGeom prst="straightConnector1">
            <a:avLst/>
          </a:prstGeom>
          <a:noFill/>
          <a:ln w="28575" cap="flat" cmpd="sng" algn="ctr">
            <a:solidFill>
              <a:srgbClr val="000000"/>
            </a:solidFill>
            <a:prstDash val="solid"/>
            <a:round/>
            <a:headEnd type="triangle"/>
            <a:tailEnd type="triangle"/>
          </a:ln>
          <a:effectLst/>
        </p:spPr>
      </p:cxnSp>
      <p:cxnSp>
        <p:nvCxnSpPr>
          <p:cNvPr id="202" name="201 Conector recto de flecha"/>
          <p:cNvCxnSpPr/>
          <p:nvPr/>
        </p:nvCxnSpPr>
        <p:spPr bwMode="auto">
          <a:xfrm flipV="1">
            <a:off x="1442610" y="3545368"/>
            <a:ext cx="0" cy="759125"/>
          </a:xfrm>
          <a:prstGeom prst="straightConnector1">
            <a:avLst/>
          </a:prstGeom>
          <a:noFill/>
          <a:ln w="28575" cap="flat" cmpd="sng" algn="ctr">
            <a:solidFill>
              <a:srgbClr val="000000"/>
            </a:solidFill>
            <a:prstDash val="solid"/>
            <a:round/>
            <a:headEnd type="triangle"/>
            <a:tailEnd type="triangle"/>
          </a:ln>
          <a:effectLst/>
        </p:spPr>
      </p:cxnSp>
      <p:cxnSp>
        <p:nvCxnSpPr>
          <p:cNvPr id="207" name="206 Conector recto de flecha"/>
          <p:cNvCxnSpPr/>
          <p:nvPr/>
        </p:nvCxnSpPr>
        <p:spPr bwMode="auto">
          <a:xfrm flipV="1">
            <a:off x="2529539" y="4200976"/>
            <a:ext cx="0" cy="759125"/>
          </a:xfrm>
          <a:prstGeom prst="straightConnector1">
            <a:avLst/>
          </a:prstGeom>
          <a:noFill/>
          <a:ln w="28575" cap="flat" cmpd="sng" algn="ctr">
            <a:solidFill>
              <a:srgbClr val="000000"/>
            </a:solidFill>
            <a:prstDash val="solid"/>
            <a:round/>
            <a:headEnd type="triangle"/>
            <a:tailEnd type="triangle"/>
          </a:ln>
          <a:effectLst/>
        </p:spPr>
      </p:cxnSp>
      <p:cxnSp>
        <p:nvCxnSpPr>
          <p:cNvPr id="210" name="209 Conector recto de flecha"/>
          <p:cNvCxnSpPr/>
          <p:nvPr/>
        </p:nvCxnSpPr>
        <p:spPr bwMode="auto">
          <a:xfrm flipV="1">
            <a:off x="3650973" y="4830704"/>
            <a:ext cx="0" cy="759125"/>
          </a:xfrm>
          <a:prstGeom prst="straightConnector1">
            <a:avLst/>
          </a:prstGeom>
          <a:noFill/>
          <a:ln w="28575" cap="flat" cmpd="sng" algn="ctr">
            <a:solidFill>
              <a:srgbClr val="000000"/>
            </a:solidFill>
            <a:prstDash val="solid"/>
            <a:round/>
            <a:headEnd type="triangle"/>
            <a:tailEnd type="triangle"/>
          </a:ln>
          <a:effectLst/>
        </p:spPr>
      </p:cxnSp>
      <p:cxnSp>
        <p:nvCxnSpPr>
          <p:cNvPr id="213" name="212 Conector recto de flecha"/>
          <p:cNvCxnSpPr/>
          <p:nvPr/>
        </p:nvCxnSpPr>
        <p:spPr bwMode="auto">
          <a:xfrm flipV="1">
            <a:off x="2287999" y="3062288"/>
            <a:ext cx="0" cy="759125"/>
          </a:xfrm>
          <a:prstGeom prst="straightConnector1">
            <a:avLst/>
          </a:prstGeom>
          <a:noFill/>
          <a:ln w="28575" cap="flat" cmpd="sng" algn="ctr">
            <a:solidFill>
              <a:srgbClr val="000000"/>
            </a:solidFill>
            <a:prstDash val="solid"/>
            <a:round/>
            <a:headEnd type="triangle"/>
            <a:tailEnd type="triangle"/>
          </a:ln>
          <a:effectLst/>
        </p:spPr>
      </p:cxnSp>
      <p:cxnSp>
        <p:nvCxnSpPr>
          <p:cNvPr id="216" name="215 Conector recto de flecha"/>
          <p:cNvCxnSpPr/>
          <p:nvPr/>
        </p:nvCxnSpPr>
        <p:spPr bwMode="auto">
          <a:xfrm flipV="1">
            <a:off x="3418060" y="3700643"/>
            <a:ext cx="0" cy="759125"/>
          </a:xfrm>
          <a:prstGeom prst="straightConnector1">
            <a:avLst/>
          </a:prstGeom>
          <a:noFill/>
          <a:ln w="28575" cap="flat" cmpd="sng" algn="ctr">
            <a:solidFill>
              <a:srgbClr val="000000"/>
            </a:solidFill>
            <a:prstDash val="solid"/>
            <a:round/>
            <a:headEnd type="triangle"/>
            <a:tailEnd type="triangle"/>
          </a:ln>
          <a:effectLst/>
        </p:spPr>
      </p:cxnSp>
      <p:cxnSp>
        <p:nvCxnSpPr>
          <p:cNvPr id="219" name="218 Conector recto de flecha"/>
          <p:cNvCxnSpPr/>
          <p:nvPr/>
        </p:nvCxnSpPr>
        <p:spPr bwMode="auto">
          <a:xfrm flipV="1">
            <a:off x="4548121" y="4304493"/>
            <a:ext cx="0" cy="759125"/>
          </a:xfrm>
          <a:prstGeom prst="straightConnector1">
            <a:avLst/>
          </a:prstGeom>
          <a:noFill/>
          <a:ln w="28575" cap="flat" cmpd="sng" algn="ctr">
            <a:solidFill>
              <a:srgbClr val="000000"/>
            </a:solidFill>
            <a:prstDash val="solid"/>
            <a:round/>
            <a:headEnd type="triangle"/>
            <a:tailEnd type="triangle"/>
          </a:ln>
          <a:effectLst/>
        </p:spPr>
      </p:cxnSp>
      <p:grpSp>
        <p:nvGrpSpPr>
          <p:cNvPr id="6" name="120 Grupo"/>
          <p:cNvGrpSpPr/>
          <p:nvPr/>
        </p:nvGrpSpPr>
        <p:grpSpPr>
          <a:xfrm>
            <a:off x="5126754" y="1811925"/>
            <a:ext cx="3035906" cy="3693110"/>
            <a:chOff x="923788" y="2303253"/>
            <a:chExt cx="3035906" cy="3693110"/>
          </a:xfrm>
          <a:solidFill>
            <a:srgbClr val="92D050"/>
          </a:solidFill>
          <a:scene3d>
            <a:camera prst="isometricTopUp"/>
            <a:lightRig rig="threePt" dir="t"/>
          </a:scene3d>
        </p:grpSpPr>
        <p:sp>
          <p:nvSpPr>
            <p:cNvPr id="96" name="95 CuadroTexto"/>
            <p:cNvSpPr txBox="1"/>
            <p:nvPr/>
          </p:nvSpPr>
          <p:spPr>
            <a:xfrm>
              <a:off x="931936" y="2303253"/>
              <a:ext cx="548640" cy="548640"/>
            </a:xfrm>
            <a:prstGeom prst="rect">
              <a:avLst/>
            </a:prstGeom>
            <a:grpFill/>
            <a:ln w="25400">
              <a:solidFill>
                <a:schemeClr val="bg1">
                  <a:lumMod val="50000"/>
                </a:schemeClr>
              </a:solidFill>
            </a:ln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lang="en-US" sz="1600" b="1" dirty="0" smtClean="0">
                  <a:latin typeface="+mj-lt"/>
                </a:rPr>
                <a:t>R</a:t>
              </a:r>
              <a:r>
                <a:rPr lang="en-US" sz="1600" b="1" baseline="-25000" dirty="0" smtClean="0">
                  <a:latin typeface="+mj-lt"/>
                </a:rPr>
                <a:t>0</a:t>
              </a:r>
              <a:endParaRPr lang="en-US" b="1" baseline="-25000" dirty="0">
                <a:latin typeface="+mj-lt"/>
              </a:endParaRPr>
            </a:p>
          </p:txBody>
        </p:sp>
        <p:sp>
          <p:nvSpPr>
            <p:cNvPr id="97" name="96 CuadroTexto"/>
            <p:cNvSpPr txBox="1"/>
            <p:nvPr/>
          </p:nvSpPr>
          <p:spPr>
            <a:xfrm>
              <a:off x="2168776" y="2307326"/>
              <a:ext cx="548640" cy="548640"/>
            </a:xfrm>
            <a:prstGeom prst="rect">
              <a:avLst/>
            </a:prstGeom>
            <a:grpFill/>
            <a:ln w="25400">
              <a:solidFill>
                <a:schemeClr val="bg1">
                  <a:lumMod val="50000"/>
                </a:schemeClr>
              </a:solidFill>
            </a:ln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lang="en-US" sz="1600" b="1" dirty="0" smtClean="0">
                  <a:latin typeface="+mj-lt"/>
                </a:rPr>
                <a:t>R</a:t>
              </a:r>
              <a:r>
                <a:rPr lang="en-US" sz="1600" b="1" baseline="-25000" dirty="0" smtClean="0">
                  <a:latin typeface="+mj-lt"/>
                </a:rPr>
                <a:t>1</a:t>
              </a:r>
              <a:endParaRPr lang="en-US" b="1" baseline="-25000" dirty="0">
                <a:latin typeface="+mj-lt"/>
              </a:endParaRPr>
            </a:p>
          </p:txBody>
        </p:sp>
        <p:sp>
          <p:nvSpPr>
            <p:cNvPr id="100" name="99 CuadroTexto"/>
            <p:cNvSpPr txBox="1"/>
            <p:nvPr/>
          </p:nvSpPr>
          <p:spPr>
            <a:xfrm>
              <a:off x="926435" y="3887766"/>
              <a:ext cx="548640" cy="548640"/>
            </a:xfrm>
            <a:prstGeom prst="rect">
              <a:avLst/>
            </a:prstGeom>
            <a:grpFill/>
            <a:ln w="25400">
              <a:solidFill>
                <a:schemeClr val="bg1">
                  <a:lumMod val="50000"/>
                </a:schemeClr>
              </a:solidFill>
            </a:ln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lang="en-US" sz="1600" b="1" dirty="0" smtClean="0">
                  <a:latin typeface="+mj-lt"/>
                </a:rPr>
                <a:t>R</a:t>
              </a:r>
              <a:r>
                <a:rPr lang="en-US" sz="1600" b="1" baseline="-25000" dirty="0" smtClean="0">
                  <a:latin typeface="+mj-lt"/>
                </a:rPr>
                <a:t>3</a:t>
              </a:r>
              <a:endParaRPr lang="en-US" b="1" baseline="-25000" dirty="0">
                <a:latin typeface="+mj-lt"/>
              </a:endParaRPr>
            </a:p>
          </p:txBody>
        </p:sp>
        <p:sp>
          <p:nvSpPr>
            <p:cNvPr id="101" name="100 CuadroTexto"/>
            <p:cNvSpPr txBox="1"/>
            <p:nvPr/>
          </p:nvSpPr>
          <p:spPr>
            <a:xfrm>
              <a:off x="3411054" y="2303253"/>
              <a:ext cx="548640" cy="548640"/>
            </a:xfrm>
            <a:prstGeom prst="rect">
              <a:avLst/>
            </a:prstGeom>
            <a:grpFill/>
            <a:ln w="25400">
              <a:solidFill>
                <a:schemeClr val="bg1">
                  <a:lumMod val="50000"/>
                </a:schemeClr>
              </a:solidFill>
            </a:ln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lang="en-US" sz="1600" b="1" dirty="0" smtClean="0">
                  <a:latin typeface="+mj-lt"/>
                </a:rPr>
                <a:t>R</a:t>
              </a:r>
              <a:r>
                <a:rPr lang="en-US" sz="1600" b="1" baseline="-25000" dirty="0" smtClean="0">
                  <a:latin typeface="+mj-lt"/>
                </a:rPr>
                <a:t>2</a:t>
              </a:r>
              <a:endParaRPr lang="en-US" b="1" baseline="-25000" dirty="0">
                <a:latin typeface="+mj-lt"/>
              </a:endParaRPr>
            </a:p>
          </p:txBody>
        </p:sp>
        <p:sp>
          <p:nvSpPr>
            <p:cNvPr id="102" name="101 CuadroTexto"/>
            <p:cNvSpPr txBox="1"/>
            <p:nvPr/>
          </p:nvSpPr>
          <p:spPr>
            <a:xfrm>
              <a:off x="923788" y="5447723"/>
              <a:ext cx="548640" cy="548640"/>
            </a:xfrm>
            <a:prstGeom prst="rect">
              <a:avLst/>
            </a:prstGeom>
            <a:grpFill/>
            <a:ln w="25400">
              <a:solidFill>
                <a:schemeClr val="bg1">
                  <a:lumMod val="50000"/>
                </a:schemeClr>
              </a:solidFill>
            </a:ln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lang="en-US" sz="1600" b="1" dirty="0" smtClean="0">
                  <a:latin typeface="+mj-lt"/>
                </a:rPr>
                <a:t>R</a:t>
              </a:r>
              <a:r>
                <a:rPr lang="en-US" sz="1600" b="1" baseline="-25000" dirty="0" smtClean="0">
                  <a:latin typeface="+mj-lt"/>
                </a:rPr>
                <a:t>6</a:t>
              </a:r>
              <a:endParaRPr lang="en-US" b="1" baseline="-25000" dirty="0">
                <a:latin typeface="+mj-lt"/>
              </a:endParaRPr>
            </a:p>
          </p:txBody>
        </p:sp>
        <p:sp>
          <p:nvSpPr>
            <p:cNvPr id="103" name="102 CuadroTexto"/>
            <p:cNvSpPr txBox="1"/>
            <p:nvPr/>
          </p:nvSpPr>
          <p:spPr>
            <a:xfrm>
              <a:off x="2175673" y="5439576"/>
              <a:ext cx="548640" cy="548640"/>
            </a:xfrm>
            <a:prstGeom prst="rect">
              <a:avLst/>
            </a:prstGeom>
            <a:grpFill/>
            <a:ln w="25400">
              <a:solidFill>
                <a:schemeClr val="bg1">
                  <a:lumMod val="50000"/>
                </a:schemeClr>
              </a:solidFill>
            </a:ln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lang="en-US" sz="1600" b="1" dirty="0" smtClean="0">
                  <a:latin typeface="+mj-lt"/>
                </a:rPr>
                <a:t>R</a:t>
              </a:r>
              <a:r>
                <a:rPr lang="en-US" sz="1600" b="1" baseline="-25000" dirty="0" smtClean="0">
                  <a:latin typeface="+mj-lt"/>
                </a:rPr>
                <a:t>7</a:t>
              </a:r>
              <a:endParaRPr lang="en-US" b="1" baseline="-25000" dirty="0">
                <a:latin typeface="+mj-lt"/>
              </a:endParaRPr>
            </a:p>
          </p:txBody>
        </p:sp>
        <p:sp>
          <p:nvSpPr>
            <p:cNvPr id="104" name="103 CuadroTexto"/>
            <p:cNvSpPr txBox="1"/>
            <p:nvPr/>
          </p:nvSpPr>
          <p:spPr>
            <a:xfrm>
              <a:off x="2164671" y="3879561"/>
              <a:ext cx="548640" cy="548640"/>
            </a:xfrm>
            <a:prstGeom prst="rect">
              <a:avLst/>
            </a:prstGeom>
            <a:grpFill/>
            <a:ln w="25400">
              <a:solidFill>
                <a:schemeClr val="bg1">
                  <a:lumMod val="50000"/>
                </a:schemeClr>
              </a:solidFill>
            </a:ln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lang="en-US" sz="1600" b="1" dirty="0" smtClean="0">
                  <a:latin typeface="+mj-lt"/>
                </a:rPr>
                <a:t>R</a:t>
              </a:r>
              <a:r>
                <a:rPr lang="en-US" sz="1600" b="1" baseline="-25000" dirty="0" smtClean="0">
                  <a:latin typeface="+mj-lt"/>
                </a:rPr>
                <a:t>4</a:t>
              </a:r>
              <a:endParaRPr lang="en-US" b="1" baseline="-25000" dirty="0">
                <a:latin typeface="+mj-lt"/>
              </a:endParaRPr>
            </a:p>
          </p:txBody>
        </p:sp>
        <p:sp>
          <p:nvSpPr>
            <p:cNvPr id="105" name="104 CuadroTexto"/>
            <p:cNvSpPr txBox="1"/>
            <p:nvPr/>
          </p:nvSpPr>
          <p:spPr>
            <a:xfrm>
              <a:off x="3402906" y="3883632"/>
              <a:ext cx="548640" cy="548640"/>
            </a:xfrm>
            <a:prstGeom prst="rect">
              <a:avLst/>
            </a:prstGeom>
            <a:grpFill/>
            <a:ln w="25400">
              <a:solidFill>
                <a:schemeClr val="bg1">
                  <a:lumMod val="50000"/>
                </a:schemeClr>
              </a:solidFill>
            </a:ln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lang="en-US" sz="1600" b="1" dirty="0" smtClean="0">
                  <a:latin typeface="+mj-lt"/>
                </a:rPr>
                <a:t>R</a:t>
              </a:r>
              <a:r>
                <a:rPr lang="en-US" sz="1600" b="1" baseline="-25000" dirty="0" smtClean="0">
                  <a:latin typeface="+mj-lt"/>
                </a:rPr>
                <a:t>5</a:t>
              </a:r>
              <a:endParaRPr lang="en-US" b="1" baseline="-25000" dirty="0">
                <a:latin typeface="+mj-lt"/>
              </a:endParaRPr>
            </a:p>
          </p:txBody>
        </p:sp>
        <p:sp>
          <p:nvSpPr>
            <p:cNvPr id="110" name="109 CuadroTexto"/>
            <p:cNvSpPr txBox="1"/>
            <p:nvPr/>
          </p:nvSpPr>
          <p:spPr>
            <a:xfrm>
              <a:off x="3408409" y="5427356"/>
              <a:ext cx="548640" cy="548640"/>
            </a:xfrm>
            <a:prstGeom prst="rect">
              <a:avLst/>
            </a:prstGeom>
            <a:grpFill/>
            <a:ln w="25400">
              <a:solidFill>
                <a:schemeClr val="bg1">
                  <a:lumMod val="50000"/>
                </a:schemeClr>
              </a:solidFill>
            </a:ln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lang="en-US" sz="1600" b="1" dirty="0" smtClean="0">
                  <a:latin typeface="+mj-lt"/>
                </a:rPr>
                <a:t>R</a:t>
              </a:r>
              <a:r>
                <a:rPr lang="en-US" sz="1600" b="1" baseline="-25000" dirty="0" smtClean="0">
                  <a:latin typeface="+mj-lt"/>
                </a:rPr>
                <a:t>8</a:t>
              </a:r>
              <a:endParaRPr lang="en-US" b="1" baseline="-25000" dirty="0">
                <a:latin typeface="+mj-lt"/>
              </a:endParaRPr>
            </a:p>
          </p:txBody>
        </p:sp>
        <p:cxnSp>
          <p:nvCxnSpPr>
            <p:cNvPr id="112" name="111 Conector recto de flecha"/>
            <p:cNvCxnSpPr>
              <a:stCxn id="96" idx="2"/>
              <a:endCxn id="100" idx="0"/>
            </p:cNvCxnSpPr>
            <p:nvPr/>
          </p:nvCxnSpPr>
          <p:spPr bwMode="auto">
            <a:xfrm flipH="1">
              <a:off x="1200755" y="2851893"/>
              <a:ext cx="5501" cy="1035873"/>
            </a:xfrm>
            <a:prstGeom prst="straightConnector1">
              <a:avLst/>
            </a:prstGeom>
            <a:grpFill/>
            <a:ln w="38100" cap="flat" cmpd="sng" algn="ctr">
              <a:solidFill>
                <a:srgbClr val="000000"/>
              </a:solidFill>
              <a:prstDash val="solid"/>
              <a:round/>
              <a:headEnd type="triangle"/>
              <a:tailEnd type="triangle"/>
            </a:ln>
            <a:effectLst/>
          </p:spPr>
        </p:cxnSp>
        <p:cxnSp>
          <p:nvCxnSpPr>
            <p:cNvPr id="118" name="117 Conector recto de flecha"/>
            <p:cNvCxnSpPr>
              <a:stCxn id="100" idx="2"/>
              <a:endCxn id="102" idx="0"/>
            </p:cNvCxnSpPr>
            <p:nvPr/>
          </p:nvCxnSpPr>
          <p:spPr bwMode="auto">
            <a:xfrm flipH="1">
              <a:off x="1198108" y="4436406"/>
              <a:ext cx="2647" cy="1011317"/>
            </a:xfrm>
            <a:prstGeom prst="straightConnector1">
              <a:avLst/>
            </a:prstGeom>
            <a:grpFill/>
            <a:ln w="38100" cap="flat" cmpd="sng" algn="ctr">
              <a:solidFill>
                <a:srgbClr val="000000"/>
              </a:solidFill>
              <a:prstDash val="solid"/>
              <a:round/>
              <a:headEnd type="triangle"/>
              <a:tailEnd type="triangle"/>
            </a:ln>
            <a:effectLst/>
          </p:spPr>
        </p:cxnSp>
        <p:cxnSp>
          <p:nvCxnSpPr>
            <p:cNvPr id="120" name="119 Conector recto de flecha"/>
            <p:cNvCxnSpPr>
              <a:stCxn id="97" idx="2"/>
              <a:endCxn id="104" idx="0"/>
            </p:cNvCxnSpPr>
            <p:nvPr/>
          </p:nvCxnSpPr>
          <p:spPr bwMode="auto">
            <a:xfrm flipH="1">
              <a:off x="2438991" y="2855966"/>
              <a:ext cx="4105" cy="1023595"/>
            </a:xfrm>
            <a:prstGeom prst="straightConnector1">
              <a:avLst/>
            </a:prstGeom>
            <a:grpFill/>
            <a:ln w="38100" cap="flat" cmpd="sng" algn="ctr">
              <a:solidFill>
                <a:srgbClr val="000000"/>
              </a:solidFill>
              <a:prstDash val="solid"/>
              <a:round/>
              <a:headEnd type="triangle"/>
              <a:tailEnd type="triangle"/>
            </a:ln>
            <a:effectLst/>
          </p:spPr>
        </p:cxnSp>
        <p:cxnSp>
          <p:nvCxnSpPr>
            <p:cNvPr id="122" name="121 Conector recto de flecha"/>
            <p:cNvCxnSpPr>
              <a:stCxn id="104" idx="2"/>
              <a:endCxn id="103" idx="0"/>
            </p:cNvCxnSpPr>
            <p:nvPr/>
          </p:nvCxnSpPr>
          <p:spPr bwMode="auto">
            <a:xfrm>
              <a:off x="2438991" y="4428201"/>
              <a:ext cx="11002" cy="1011375"/>
            </a:xfrm>
            <a:prstGeom prst="straightConnector1">
              <a:avLst/>
            </a:prstGeom>
            <a:grpFill/>
            <a:ln w="38100" cap="flat" cmpd="sng" algn="ctr">
              <a:solidFill>
                <a:srgbClr val="000000"/>
              </a:solidFill>
              <a:prstDash val="solid"/>
              <a:round/>
              <a:headEnd type="triangle"/>
              <a:tailEnd type="triangle"/>
            </a:ln>
            <a:effectLst/>
          </p:spPr>
        </p:cxnSp>
        <p:cxnSp>
          <p:nvCxnSpPr>
            <p:cNvPr id="124" name="123 Conector recto de flecha"/>
            <p:cNvCxnSpPr>
              <a:stCxn id="101" idx="2"/>
              <a:endCxn id="105" idx="0"/>
            </p:cNvCxnSpPr>
            <p:nvPr/>
          </p:nvCxnSpPr>
          <p:spPr bwMode="auto">
            <a:xfrm flipH="1">
              <a:off x="3677226" y="2851893"/>
              <a:ext cx="8148" cy="1031739"/>
            </a:xfrm>
            <a:prstGeom prst="straightConnector1">
              <a:avLst/>
            </a:prstGeom>
            <a:grpFill/>
            <a:ln w="38100" cap="flat" cmpd="sng" algn="ctr">
              <a:solidFill>
                <a:srgbClr val="000000"/>
              </a:solidFill>
              <a:prstDash val="solid"/>
              <a:round/>
              <a:headEnd type="triangle"/>
              <a:tailEnd type="triangle"/>
            </a:ln>
            <a:effectLst/>
          </p:spPr>
        </p:cxnSp>
        <p:cxnSp>
          <p:nvCxnSpPr>
            <p:cNvPr id="126" name="125 Conector recto de flecha"/>
            <p:cNvCxnSpPr>
              <a:stCxn id="105" idx="2"/>
              <a:endCxn id="110" idx="0"/>
            </p:cNvCxnSpPr>
            <p:nvPr/>
          </p:nvCxnSpPr>
          <p:spPr bwMode="auto">
            <a:xfrm>
              <a:off x="3677226" y="4432272"/>
              <a:ext cx="5503" cy="995084"/>
            </a:xfrm>
            <a:prstGeom prst="straightConnector1">
              <a:avLst/>
            </a:prstGeom>
            <a:grpFill/>
            <a:ln w="38100" cap="flat" cmpd="sng" algn="ctr">
              <a:solidFill>
                <a:srgbClr val="000000"/>
              </a:solidFill>
              <a:prstDash val="solid"/>
              <a:round/>
              <a:headEnd type="triangle"/>
              <a:tailEnd type="triangle"/>
            </a:ln>
            <a:effectLst/>
          </p:spPr>
        </p:cxnSp>
        <p:cxnSp>
          <p:nvCxnSpPr>
            <p:cNvPr id="128" name="127 Conector recto de flecha"/>
            <p:cNvCxnSpPr>
              <a:stCxn id="96" idx="3"/>
              <a:endCxn id="97" idx="1"/>
            </p:cNvCxnSpPr>
            <p:nvPr/>
          </p:nvCxnSpPr>
          <p:spPr bwMode="auto">
            <a:xfrm>
              <a:off x="1480576" y="2577573"/>
              <a:ext cx="688200" cy="4073"/>
            </a:xfrm>
            <a:prstGeom prst="straightConnector1">
              <a:avLst/>
            </a:prstGeom>
            <a:grpFill/>
            <a:ln w="38100" cap="flat" cmpd="sng" algn="ctr">
              <a:solidFill>
                <a:srgbClr val="000000"/>
              </a:solidFill>
              <a:prstDash val="solid"/>
              <a:round/>
              <a:headEnd type="triangle"/>
              <a:tailEnd type="triangle"/>
            </a:ln>
            <a:effectLst/>
          </p:spPr>
        </p:cxnSp>
        <p:cxnSp>
          <p:nvCxnSpPr>
            <p:cNvPr id="130" name="129 Conector recto de flecha"/>
            <p:cNvCxnSpPr>
              <a:stCxn id="97" idx="3"/>
              <a:endCxn id="101" idx="1"/>
            </p:cNvCxnSpPr>
            <p:nvPr/>
          </p:nvCxnSpPr>
          <p:spPr bwMode="auto">
            <a:xfrm flipV="1">
              <a:off x="2717416" y="2577573"/>
              <a:ext cx="693638" cy="4073"/>
            </a:xfrm>
            <a:prstGeom prst="straightConnector1">
              <a:avLst/>
            </a:prstGeom>
            <a:grpFill/>
            <a:ln w="38100" cap="flat" cmpd="sng" algn="ctr">
              <a:solidFill>
                <a:srgbClr val="000000"/>
              </a:solidFill>
              <a:prstDash val="solid"/>
              <a:round/>
              <a:headEnd type="triangle"/>
              <a:tailEnd type="triangle"/>
            </a:ln>
            <a:effectLst/>
          </p:spPr>
        </p:cxnSp>
        <p:cxnSp>
          <p:nvCxnSpPr>
            <p:cNvPr id="132" name="131 Conector recto de flecha"/>
            <p:cNvCxnSpPr>
              <a:stCxn id="100" idx="3"/>
              <a:endCxn id="104" idx="1"/>
            </p:cNvCxnSpPr>
            <p:nvPr/>
          </p:nvCxnSpPr>
          <p:spPr bwMode="auto">
            <a:xfrm flipV="1">
              <a:off x="1475075" y="4153881"/>
              <a:ext cx="689596" cy="8205"/>
            </a:xfrm>
            <a:prstGeom prst="straightConnector1">
              <a:avLst/>
            </a:prstGeom>
            <a:grpFill/>
            <a:ln w="38100" cap="flat" cmpd="sng" algn="ctr">
              <a:solidFill>
                <a:srgbClr val="000000"/>
              </a:solidFill>
              <a:prstDash val="solid"/>
              <a:round/>
              <a:headEnd type="triangle"/>
              <a:tailEnd type="triangle"/>
            </a:ln>
            <a:effectLst/>
          </p:spPr>
        </p:cxnSp>
        <p:cxnSp>
          <p:nvCxnSpPr>
            <p:cNvPr id="134" name="133 Conector recto de flecha"/>
            <p:cNvCxnSpPr>
              <a:stCxn id="104" idx="3"/>
              <a:endCxn id="105" idx="1"/>
            </p:cNvCxnSpPr>
            <p:nvPr/>
          </p:nvCxnSpPr>
          <p:spPr bwMode="auto">
            <a:xfrm>
              <a:off x="2713311" y="4153881"/>
              <a:ext cx="689595" cy="4071"/>
            </a:xfrm>
            <a:prstGeom prst="straightConnector1">
              <a:avLst/>
            </a:prstGeom>
            <a:grpFill/>
            <a:ln w="38100" cap="flat" cmpd="sng" algn="ctr">
              <a:solidFill>
                <a:srgbClr val="000000"/>
              </a:solidFill>
              <a:prstDash val="solid"/>
              <a:round/>
              <a:headEnd type="triangle"/>
              <a:tailEnd type="triangle"/>
            </a:ln>
            <a:effectLst/>
          </p:spPr>
        </p:cxnSp>
        <p:cxnSp>
          <p:nvCxnSpPr>
            <p:cNvPr id="136" name="135 Conector recto de flecha"/>
            <p:cNvCxnSpPr>
              <a:stCxn id="102" idx="3"/>
              <a:endCxn id="103" idx="1"/>
            </p:cNvCxnSpPr>
            <p:nvPr/>
          </p:nvCxnSpPr>
          <p:spPr bwMode="auto">
            <a:xfrm flipV="1">
              <a:off x="1472428" y="5713896"/>
              <a:ext cx="703245" cy="8147"/>
            </a:xfrm>
            <a:prstGeom prst="straightConnector1">
              <a:avLst/>
            </a:prstGeom>
            <a:grpFill/>
            <a:ln w="38100" cap="flat" cmpd="sng" algn="ctr">
              <a:solidFill>
                <a:srgbClr val="000000"/>
              </a:solidFill>
              <a:prstDash val="solid"/>
              <a:round/>
              <a:headEnd type="triangle"/>
              <a:tailEnd type="triangle"/>
            </a:ln>
            <a:effectLst/>
          </p:spPr>
        </p:cxnSp>
        <p:cxnSp>
          <p:nvCxnSpPr>
            <p:cNvPr id="138" name="137 Conector recto de flecha"/>
            <p:cNvCxnSpPr>
              <a:stCxn id="103" idx="3"/>
              <a:endCxn id="110" idx="1"/>
            </p:cNvCxnSpPr>
            <p:nvPr/>
          </p:nvCxnSpPr>
          <p:spPr bwMode="auto">
            <a:xfrm flipV="1">
              <a:off x="2724313" y="5701676"/>
              <a:ext cx="684096" cy="12220"/>
            </a:xfrm>
            <a:prstGeom prst="straightConnector1">
              <a:avLst/>
            </a:prstGeom>
            <a:grpFill/>
            <a:ln w="38100" cap="flat" cmpd="sng" algn="ctr">
              <a:solidFill>
                <a:srgbClr val="000000"/>
              </a:solidFill>
              <a:prstDash val="solid"/>
              <a:round/>
              <a:headEnd type="triangle"/>
              <a:tailEnd type="triangle"/>
            </a:ln>
            <a:effectLst/>
          </p:spPr>
        </p:cxnSp>
      </p:grpSp>
      <p:sp>
        <p:nvSpPr>
          <p:cNvPr id="222" name="221 CuadroTexto"/>
          <p:cNvSpPr txBox="1"/>
          <p:nvPr/>
        </p:nvSpPr>
        <p:spPr>
          <a:xfrm>
            <a:off x="7208310" y="2529441"/>
            <a:ext cx="17694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92D050"/>
                </a:solidFill>
                <a:latin typeface="Calibri" pitchFamily="34" charset="0"/>
              </a:rPr>
              <a:t>CORE-L1 LAYER</a:t>
            </a:r>
            <a:endParaRPr lang="en-US" b="1" dirty="0">
              <a:solidFill>
                <a:srgbClr val="92D050"/>
              </a:solidFill>
              <a:latin typeface="Calibri" pitchFamily="34" charset="0"/>
            </a:endParaRPr>
          </a:p>
        </p:txBody>
      </p:sp>
      <p:sp>
        <p:nvSpPr>
          <p:cNvPr id="225" name="224 CuadroTexto"/>
          <p:cNvSpPr txBox="1"/>
          <p:nvPr/>
        </p:nvSpPr>
        <p:spPr>
          <a:xfrm>
            <a:off x="354307" y="5662517"/>
            <a:ext cx="17694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A3E7FF"/>
                </a:solidFill>
                <a:latin typeface="Calibri" pitchFamily="34" charset="0"/>
              </a:rPr>
              <a:t>LLC LAYER</a:t>
            </a:r>
            <a:endParaRPr lang="en-US" b="1" dirty="0">
              <a:solidFill>
                <a:srgbClr val="A3E7FF"/>
              </a:solidFill>
              <a:latin typeface="Calibri" pitchFamily="34" charset="0"/>
            </a:endParaRPr>
          </a:p>
        </p:txBody>
      </p:sp>
      <p:sp>
        <p:nvSpPr>
          <p:cNvPr id="69" name="68 Forma libre"/>
          <p:cNvSpPr/>
          <p:nvPr/>
        </p:nvSpPr>
        <p:spPr bwMode="auto">
          <a:xfrm>
            <a:off x="4750128" y="3004457"/>
            <a:ext cx="2956956" cy="1187533"/>
          </a:xfrm>
          <a:custGeom>
            <a:avLst/>
            <a:gdLst>
              <a:gd name="connsiteX0" fmla="*/ 0 w 2956956"/>
              <a:gd name="connsiteY0" fmla="*/ 475013 h 1187533"/>
              <a:gd name="connsiteX1" fmla="*/ 819397 w 2956956"/>
              <a:gd name="connsiteY1" fmla="*/ 0 h 1187533"/>
              <a:gd name="connsiteX2" fmla="*/ 2956956 w 2956956"/>
              <a:gd name="connsiteY2" fmla="*/ 1187533 h 1187533"/>
              <a:gd name="connsiteX3" fmla="*/ 2956956 w 2956956"/>
              <a:gd name="connsiteY3" fmla="*/ 1187533 h 11875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956956" h="1187533">
                <a:moveTo>
                  <a:pt x="0" y="475013"/>
                </a:moveTo>
                <a:lnTo>
                  <a:pt x="819397" y="0"/>
                </a:lnTo>
                <a:lnTo>
                  <a:pt x="2956956" y="1187533"/>
                </a:lnTo>
                <a:lnTo>
                  <a:pt x="2956956" y="1187533"/>
                </a:lnTo>
              </a:path>
            </a:pathLst>
          </a:custGeom>
          <a:noFill/>
          <a:ln w="101600" cap="flat" cmpd="sng" algn="ctr">
            <a:solidFill>
              <a:srgbClr val="FEBABA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accent1"/>
              </a:solidFill>
              <a:effectLst/>
              <a:latin typeface="Arial" charset="0"/>
            </a:endParaRPr>
          </a:p>
        </p:txBody>
      </p:sp>
      <p:sp>
        <p:nvSpPr>
          <p:cNvPr id="70" name="69 Forma libre"/>
          <p:cNvSpPr/>
          <p:nvPr/>
        </p:nvSpPr>
        <p:spPr bwMode="auto">
          <a:xfrm>
            <a:off x="4655127" y="2434442"/>
            <a:ext cx="3918857" cy="1294410"/>
          </a:xfrm>
          <a:custGeom>
            <a:avLst/>
            <a:gdLst>
              <a:gd name="connsiteX0" fmla="*/ 0 w 3918857"/>
              <a:gd name="connsiteY0" fmla="*/ 950026 h 1294410"/>
              <a:gd name="connsiteX1" fmla="*/ 1698172 w 3918857"/>
              <a:gd name="connsiteY1" fmla="*/ 0 h 1294410"/>
              <a:gd name="connsiteX2" fmla="*/ 3918857 w 3918857"/>
              <a:gd name="connsiteY2" fmla="*/ 1294410 h 12944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918857" h="1294410">
                <a:moveTo>
                  <a:pt x="0" y="950026"/>
                </a:moveTo>
                <a:lnTo>
                  <a:pt x="1698172" y="0"/>
                </a:lnTo>
                <a:lnTo>
                  <a:pt x="3918857" y="1294410"/>
                </a:lnTo>
              </a:path>
            </a:pathLst>
          </a:custGeom>
          <a:noFill/>
          <a:ln w="101600" cap="flat" cmpd="sng" algn="ctr">
            <a:solidFill>
              <a:srgbClr val="FEBABA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accent1"/>
              </a:solidFill>
              <a:effectLst/>
              <a:latin typeface="Arial" charset="0"/>
            </a:endParaRPr>
          </a:p>
        </p:txBody>
      </p:sp>
      <p:cxnSp>
        <p:nvCxnSpPr>
          <p:cNvPr id="72" name="71 Conector recto de flecha"/>
          <p:cNvCxnSpPr/>
          <p:nvPr/>
        </p:nvCxnSpPr>
        <p:spPr bwMode="auto">
          <a:xfrm>
            <a:off x="4690753" y="3526971"/>
            <a:ext cx="2161309" cy="1282535"/>
          </a:xfrm>
          <a:prstGeom prst="straightConnector1">
            <a:avLst/>
          </a:prstGeom>
          <a:noFill/>
          <a:ln w="101600" cap="flat" cmpd="sng" algn="ctr">
            <a:solidFill>
              <a:srgbClr val="FFB9B9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74" name="73 Conector recto de flecha"/>
          <p:cNvCxnSpPr/>
          <p:nvPr/>
        </p:nvCxnSpPr>
        <p:spPr bwMode="auto">
          <a:xfrm>
            <a:off x="2529444" y="4239491"/>
            <a:ext cx="0" cy="712519"/>
          </a:xfrm>
          <a:prstGeom prst="straightConnector1">
            <a:avLst/>
          </a:prstGeom>
          <a:noFill/>
          <a:ln w="101600" cap="flat" cmpd="sng" algn="ctr">
            <a:solidFill>
              <a:srgbClr val="FEBABA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75" name="74 Forma libre"/>
          <p:cNvSpPr/>
          <p:nvPr/>
        </p:nvSpPr>
        <p:spPr bwMode="auto">
          <a:xfrm>
            <a:off x="498764" y="4073236"/>
            <a:ext cx="1995054" cy="1365663"/>
          </a:xfrm>
          <a:custGeom>
            <a:avLst/>
            <a:gdLst>
              <a:gd name="connsiteX0" fmla="*/ 1995054 w 1995054"/>
              <a:gd name="connsiteY0" fmla="*/ 831273 h 1365663"/>
              <a:gd name="connsiteX1" fmla="*/ 1080654 w 1995054"/>
              <a:gd name="connsiteY1" fmla="*/ 1365663 h 1365663"/>
              <a:gd name="connsiteX2" fmla="*/ 11875 w 1995054"/>
              <a:gd name="connsiteY2" fmla="*/ 712520 h 1365663"/>
              <a:gd name="connsiteX3" fmla="*/ 0 w 1995054"/>
              <a:gd name="connsiteY3" fmla="*/ 0 h 13656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95054" h="1365663">
                <a:moveTo>
                  <a:pt x="1995054" y="831273"/>
                </a:moveTo>
                <a:lnTo>
                  <a:pt x="1080654" y="1365663"/>
                </a:lnTo>
                <a:lnTo>
                  <a:pt x="11875" y="712520"/>
                </a:lnTo>
                <a:lnTo>
                  <a:pt x="0" y="0"/>
                </a:lnTo>
              </a:path>
            </a:pathLst>
          </a:custGeom>
          <a:noFill/>
          <a:ln w="101600" cap="flat" cmpd="sng" algn="ctr">
            <a:solidFill>
              <a:srgbClr val="92D05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accent1"/>
              </a:solidFill>
              <a:effectLst/>
              <a:latin typeface="Arial" charset="0"/>
            </a:endParaRPr>
          </a:p>
        </p:txBody>
      </p:sp>
      <p:sp>
        <p:nvSpPr>
          <p:cNvPr id="76" name="2 Marcador de contenido" descr="Rectangle: Click to edit Master text styles&#10;Second level&#10;Third level&#10;Fourth level&#10;Fifth level"/>
          <p:cNvSpPr>
            <a:spLocks noGrp="1"/>
          </p:cNvSpPr>
          <p:nvPr>
            <p:ph sz="half" idx="1"/>
          </p:nvPr>
        </p:nvSpPr>
        <p:spPr>
          <a:xfrm>
            <a:off x="304801" y="1143000"/>
            <a:ext cx="5039096" cy="1469571"/>
          </a:xfrm>
        </p:spPr>
        <p:txBody>
          <a:bodyPr>
            <a:normAutofit fontScale="77500" lnSpcReduction="20000"/>
          </a:bodyPr>
          <a:lstStyle/>
          <a:p>
            <a:pPr>
              <a:lnSpc>
                <a:spcPct val="150000"/>
              </a:lnSpc>
            </a:pPr>
            <a:r>
              <a:rPr lang="en-US" sz="3600" b="1" dirty="0" smtClean="0"/>
              <a:t>Request-Reply transaction:</a:t>
            </a:r>
          </a:p>
          <a:p>
            <a:pPr lvl="1">
              <a:lnSpc>
                <a:spcPct val="120000"/>
              </a:lnSpc>
              <a:spcBef>
                <a:spcPts val="0"/>
              </a:spcBef>
            </a:pPr>
            <a:r>
              <a:rPr lang="en-US" sz="2900" b="1" dirty="0" smtClean="0"/>
              <a:t>8 link traversals at core-l1 layer …</a:t>
            </a:r>
          </a:p>
          <a:p>
            <a:pPr lvl="1">
              <a:lnSpc>
                <a:spcPct val="120000"/>
              </a:lnSpc>
              <a:spcBef>
                <a:spcPts val="0"/>
              </a:spcBef>
            </a:pPr>
            <a:r>
              <a:rPr lang="en-US" sz="2900" b="1" dirty="0" smtClean="0"/>
              <a:t>Vs 2 link traversals at LLC layer</a:t>
            </a:r>
            <a:endParaRPr lang="en-US" sz="3200" b="1" dirty="0" smtClean="0"/>
          </a:p>
          <a:p>
            <a:pPr>
              <a:lnSpc>
                <a:spcPct val="90000"/>
              </a:lnSpc>
            </a:pPr>
            <a:endParaRPr lang="en-US" dirty="0" smtClean="0"/>
          </a:p>
          <a:p>
            <a:pPr lvl="1">
              <a:lnSpc>
                <a:spcPct val="90000"/>
              </a:lnSpc>
            </a:pPr>
            <a:endParaRPr lang="en-US" dirty="0" smtClean="0"/>
          </a:p>
          <a:p>
            <a:pPr lvl="1">
              <a:lnSpc>
                <a:spcPct val="90000"/>
              </a:lnSpc>
            </a:pPr>
            <a:endParaRPr lang="en-US" dirty="0" smtClean="0"/>
          </a:p>
        </p:txBody>
      </p:sp>
      <p:sp>
        <p:nvSpPr>
          <p:cNvPr id="77" name="2 Marcador de contenido" descr="Rectangle: Click to edit Master text styles&#10;Second level&#10;Third level&#10;Fourth level&#10;Fifth level"/>
          <p:cNvSpPr txBox="1">
            <a:spLocks/>
          </p:cNvSpPr>
          <p:nvPr/>
        </p:nvSpPr>
        <p:spPr bwMode="ltGray">
          <a:xfrm>
            <a:off x="3728850" y="5830770"/>
            <a:ext cx="5415149" cy="688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fontScale="77500" lnSpcReduction="20000"/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>
                <a:srgbClr val="030305"/>
              </a:buClr>
              <a:buSzTx/>
              <a:buFontTx/>
              <a:buChar char="•"/>
              <a:tabLst/>
              <a:defRPr/>
            </a:pPr>
            <a:r>
              <a:rPr kumimoji="0" lang="en-US" sz="3600" b="1" i="0" u="none" strike="noStrike" kern="0" cap="none" spc="0" normalizeH="0" baseline="0" noProof="0" dirty="0" smtClean="0">
                <a:ln>
                  <a:noFill/>
                </a:ln>
                <a:solidFill>
                  <a:srgbClr val="030305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Unbalanced Network Utilization</a:t>
            </a:r>
          </a:p>
          <a:p>
            <a:pPr marL="800100" lvl="1" indent="-342900">
              <a:lnSpc>
                <a:spcPct val="150000"/>
              </a:lnSpc>
              <a:spcBef>
                <a:spcPct val="20000"/>
              </a:spcBef>
              <a:buClr>
                <a:srgbClr val="030305"/>
              </a:buClr>
              <a:buFontTx/>
              <a:buChar char="•"/>
            </a:pPr>
            <a:endParaRPr kumimoji="0" lang="en-US" sz="2800" b="1" i="0" u="none" strike="noStrike" kern="0" cap="none" spc="0" normalizeH="0" baseline="0" noProof="0" dirty="0" smtClean="0">
              <a:ln>
                <a:noFill/>
              </a:ln>
              <a:solidFill>
                <a:srgbClr val="030305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30305"/>
              </a:buClr>
              <a:buSzTx/>
              <a:buFontTx/>
              <a:buChar char="•"/>
              <a:tabLst/>
              <a:defRPr/>
            </a:pPr>
            <a:endParaRPr kumimoji="0" lang="en-US" sz="2400" b="0" i="0" u="none" strike="noStrike" kern="0" cap="none" spc="0" normalizeH="0" baseline="0" noProof="0" dirty="0" smtClean="0">
              <a:ln>
                <a:noFill/>
              </a:ln>
              <a:solidFill>
                <a:srgbClr val="030305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  <a:p>
            <a:pPr marL="742950" marR="0" lvl="1" indent="-28575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30305"/>
              </a:buClr>
              <a:buSzTx/>
              <a:buFontTx/>
              <a:buChar char="•"/>
              <a:tabLst/>
              <a:defRPr/>
            </a:pP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solidFill>
                <a:srgbClr val="030305"/>
              </a:solidFill>
              <a:effectLst/>
              <a:uLnTx/>
              <a:uFillTx/>
              <a:latin typeface="Calibri" pitchFamily="34" charset="0"/>
            </a:endParaRPr>
          </a:p>
          <a:p>
            <a:pPr marL="742950" marR="0" lvl="1" indent="-28575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30305"/>
              </a:buClr>
              <a:buSzTx/>
              <a:buFontTx/>
              <a:buChar char="•"/>
              <a:tabLst/>
              <a:defRPr/>
            </a:pP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solidFill>
                <a:srgbClr val="030305"/>
              </a:solidFill>
              <a:effectLst/>
              <a:uLnTx/>
              <a:uFillTx/>
              <a:latin typeface="Calibri" pitchFamily="34" charset="0"/>
            </a:endParaRPr>
          </a:p>
        </p:txBody>
      </p:sp>
      <p:graphicFrame>
        <p:nvGraphicFramePr>
          <p:cNvPr id="78" name="77 Gráfico"/>
          <p:cNvGraphicFramePr/>
          <p:nvPr/>
        </p:nvGraphicFramePr>
        <p:xfrm>
          <a:off x="1041500" y="2532740"/>
          <a:ext cx="7033722" cy="326241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7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7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5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" grpId="0" animBg="1"/>
      <p:bldP spid="70" grpId="0" animBg="1"/>
      <p:bldP spid="75" grpId="0" animBg="1"/>
      <p:bldP spid="77" grpId="0"/>
      <p:bldGraphic spid="78" grpId="0">
        <p:bldAsOne/>
      </p:bldGraphic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4.1|58.9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8|39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6.6|9.5|18.8|9.2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8.3|62.9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6.5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7.9|8.5|18.3|4.1|1.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3.7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1.1|24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1|21.9|2.9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3.8|25.6|11.6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7|25"/>
</p:tagLst>
</file>

<file path=ppt/theme/theme1.xml><?xml version="1.0" encoding="utf-8"?>
<a:theme xmlns:a="http://schemas.openxmlformats.org/drawingml/2006/main" name="bluegrid">
  <a:themeElements>
    <a:clrScheme name="Personalizado 2">
      <a:dk1>
        <a:srgbClr val="40458C"/>
      </a:dk1>
      <a:lt1>
        <a:srgbClr val="FFFFFF"/>
      </a:lt1>
      <a:dk2>
        <a:srgbClr val="660066"/>
      </a:dk2>
      <a:lt2>
        <a:srgbClr val="E2E7FD"/>
      </a:lt2>
      <a:accent1>
        <a:srgbClr val="F4E9C1"/>
      </a:accent1>
      <a:accent2>
        <a:srgbClr val="E3C864"/>
      </a:accent2>
      <a:accent3>
        <a:srgbClr val="9E8518"/>
      </a:accent3>
      <a:accent4>
        <a:srgbClr val="353A77"/>
      </a:accent4>
      <a:accent5>
        <a:srgbClr val="F4E9C1"/>
      </a:accent5>
      <a:accent6>
        <a:srgbClr val="A1A1A1"/>
      </a:accent6>
      <a:hlink>
        <a:srgbClr val="6F89F7"/>
      </a:hlink>
      <a:folHlink>
        <a:srgbClr val="CFDBFD"/>
      </a:folHlink>
    </a:clrScheme>
    <a:fontScheme name="bluegrid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28575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accent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28575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accent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bluegrid 1">
        <a:dk1>
          <a:srgbClr val="000000"/>
        </a:dk1>
        <a:lt1>
          <a:srgbClr val="FFFFFF"/>
        </a:lt1>
        <a:dk2>
          <a:srgbClr val="40458C"/>
        </a:dk2>
        <a:lt2>
          <a:srgbClr val="FFFFCC"/>
        </a:lt2>
        <a:accent1>
          <a:srgbClr val="8D8DB3"/>
        </a:accent1>
        <a:accent2>
          <a:srgbClr val="B2B2B2"/>
        </a:accent2>
        <a:accent3>
          <a:srgbClr val="AFB0C5"/>
        </a:accent3>
        <a:accent4>
          <a:srgbClr val="DADADA"/>
        </a:accent4>
        <a:accent5>
          <a:srgbClr val="C5C5D6"/>
        </a:accent5>
        <a:accent6>
          <a:srgbClr val="A1A1A1"/>
        </a:accent6>
        <a:hlink>
          <a:srgbClr val="6F89F7"/>
        </a:hlink>
        <a:folHlink>
          <a:srgbClr val="4F56AD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uegrid 2">
        <a:dk1>
          <a:srgbClr val="40458C"/>
        </a:dk1>
        <a:lt1>
          <a:srgbClr val="FFFFFF"/>
        </a:lt1>
        <a:dk2>
          <a:srgbClr val="660066"/>
        </a:dk2>
        <a:lt2>
          <a:srgbClr val="B7C1EB"/>
        </a:lt2>
        <a:accent1>
          <a:srgbClr val="ECD882"/>
        </a:accent1>
        <a:accent2>
          <a:srgbClr val="B2B2B2"/>
        </a:accent2>
        <a:accent3>
          <a:srgbClr val="FFFFFF"/>
        </a:accent3>
        <a:accent4>
          <a:srgbClr val="353A77"/>
        </a:accent4>
        <a:accent5>
          <a:srgbClr val="F4E9C1"/>
        </a:accent5>
        <a:accent6>
          <a:srgbClr val="A1A1A1"/>
        </a:accent6>
        <a:hlink>
          <a:srgbClr val="6F89F7"/>
        </a:hlink>
        <a:folHlink>
          <a:srgbClr val="CFDBF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uegrid 3">
        <a:dk1>
          <a:srgbClr val="000000"/>
        </a:dk1>
        <a:lt1>
          <a:srgbClr val="FFFFFF"/>
        </a:lt1>
        <a:dk2>
          <a:srgbClr val="4D4D4D"/>
        </a:dk2>
        <a:lt2>
          <a:srgbClr val="B2B2B2"/>
        </a:lt2>
        <a:accent1>
          <a:srgbClr val="969696"/>
        </a:accent1>
        <a:accent2>
          <a:srgbClr val="EAEAEA"/>
        </a:accent2>
        <a:accent3>
          <a:srgbClr val="FFFFFF"/>
        </a:accent3>
        <a:accent4>
          <a:srgbClr val="000000"/>
        </a:accent4>
        <a:accent5>
          <a:srgbClr val="C9C9C9"/>
        </a:accent5>
        <a:accent6>
          <a:srgbClr val="D4D4D4"/>
        </a:accent6>
        <a:hlink>
          <a:srgbClr val="777777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uegrid 4">
        <a:dk1>
          <a:srgbClr val="333300"/>
        </a:dk1>
        <a:lt1>
          <a:srgbClr val="FFFFFF"/>
        </a:lt1>
        <a:dk2>
          <a:srgbClr val="663300"/>
        </a:dk2>
        <a:lt2>
          <a:srgbClr val="B2B2B2"/>
        </a:lt2>
        <a:accent1>
          <a:srgbClr val="DDC6A7"/>
        </a:accent1>
        <a:accent2>
          <a:srgbClr val="D9C167"/>
        </a:accent2>
        <a:accent3>
          <a:srgbClr val="FFFFFF"/>
        </a:accent3>
        <a:accent4>
          <a:srgbClr val="2A2A00"/>
        </a:accent4>
        <a:accent5>
          <a:srgbClr val="EBDFD0"/>
        </a:accent5>
        <a:accent6>
          <a:srgbClr val="C4AF5D"/>
        </a:accent6>
        <a:hlink>
          <a:srgbClr val="8A7A66"/>
        </a:hlink>
        <a:folHlink>
          <a:srgbClr val="C0AE9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uegrid 5">
        <a:dk1>
          <a:srgbClr val="000000"/>
        </a:dk1>
        <a:lt1>
          <a:srgbClr val="FFFFFF"/>
        </a:lt1>
        <a:dk2>
          <a:srgbClr val="003366"/>
        </a:dk2>
        <a:lt2>
          <a:srgbClr val="CCFFCC"/>
        </a:lt2>
        <a:accent1>
          <a:srgbClr val="006699"/>
        </a:accent1>
        <a:accent2>
          <a:srgbClr val="009999"/>
        </a:accent2>
        <a:accent3>
          <a:srgbClr val="AAADB8"/>
        </a:accent3>
        <a:accent4>
          <a:srgbClr val="DADADA"/>
        </a:accent4>
        <a:accent5>
          <a:srgbClr val="AAB8CA"/>
        </a:accent5>
        <a:accent6>
          <a:srgbClr val="008A8A"/>
        </a:accent6>
        <a:hlink>
          <a:srgbClr val="0099CC"/>
        </a:hlink>
        <a:folHlink>
          <a:srgbClr val="00458A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uegrid 6">
        <a:dk1>
          <a:srgbClr val="000000"/>
        </a:dk1>
        <a:lt1>
          <a:srgbClr val="FFFFFF"/>
        </a:lt1>
        <a:dk2>
          <a:srgbClr val="004A48"/>
        </a:dk2>
        <a:lt2>
          <a:srgbClr val="33CCCC"/>
        </a:lt2>
        <a:accent1>
          <a:srgbClr val="006699"/>
        </a:accent1>
        <a:accent2>
          <a:srgbClr val="009999"/>
        </a:accent2>
        <a:accent3>
          <a:srgbClr val="AAB1B1"/>
        </a:accent3>
        <a:accent4>
          <a:srgbClr val="DADADA"/>
        </a:accent4>
        <a:accent5>
          <a:srgbClr val="AAB8CA"/>
        </a:accent5>
        <a:accent6>
          <a:srgbClr val="008A8A"/>
        </a:accent6>
        <a:hlink>
          <a:srgbClr val="00CC99"/>
        </a:hlink>
        <a:folHlink>
          <a:srgbClr val="0066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uegrid 7">
        <a:dk1>
          <a:srgbClr val="000000"/>
        </a:dk1>
        <a:lt1>
          <a:srgbClr val="FFFFFF"/>
        </a:lt1>
        <a:dk2>
          <a:srgbClr val="333300"/>
        </a:dk2>
        <a:lt2>
          <a:srgbClr val="FFFFCC"/>
        </a:lt2>
        <a:accent1>
          <a:srgbClr val="CC9900"/>
        </a:accent1>
        <a:accent2>
          <a:srgbClr val="CC6600"/>
        </a:accent2>
        <a:accent3>
          <a:srgbClr val="ADADAA"/>
        </a:accent3>
        <a:accent4>
          <a:srgbClr val="DADADA"/>
        </a:accent4>
        <a:accent5>
          <a:srgbClr val="E2CAAA"/>
        </a:accent5>
        <a:accent6>
          <a:srgbClr val="B95C00"/>
        </a:accent6>
        <a:hlink>
          <a:srgbClr val="808000"/>
        </a:hlink>
        <a:folHlink>
          <a:srgbClr val="525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uegrid 8">
        <a:dk1>
          <a:srgbClr val="003D62"/>
        </a:dk1>
        <a:lt1>
          <a:srgbClr val="FFFFFF"/>
        </a:lt1>
        <a:dk2>
          <a:srgbClr val="006699"/>
        </a:dk2>
        <a:lt2>
          <a:srgbClr val="C8D1DA"/>
        </a:lt2>
        <a:accent1>
          <a:srgbClr val="9AC0EA"/>
        </a:accent1>
        <a:accent2>
          <a:srgbClr val="80C3C8"/>
        </a:accent2>
        <a:accent3>
          <a:srgbClr val="FFFFFF"/>
        </a:accent3>
        <a:accent4>
          <a:srgbClr val="003353"/>
        </a:accent4>
        <a:accent5>
          <a:srgbClr val="CADCF3"/>
        </a:accent5>
        <a:accent6>
          <a:srgbClr val="73B0B5"/>
        </a:accent6>
        <a:hlink>
          <a:srgbClr val="81ABCB"/>
        </a:hlink>
        <a:folHlink>
          <a:srgbClr val="B6CBD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02_isa</Template>
  <TotalTime>42118</TotalTime>
  <Words>1453</Words>
  <Application>Microsoft Office PowerPoint</Application>
  <PresentationFormat>Presentación en pantalla (4:3)</PresentationFormat>
  <Paragraphs>637</Paragraphs>
  <Slides>23</Slides>
  <Notes>23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23</vt:i4>
      </vt:variant>
    </vt:vector>
  </HeadingPairs>
  <TitlesOfParts>
    <vt:vector size="24" baseType="lpstr">
      <vt:lpstr>bluegrid</vt:lpstr>
      <vt:lpstr>Diapositiva 1</vt:lpstr>
      <vt:lpstr>Diapositiva 2</vt:lpstr>
      <vt:lpstr>Diapositiva 3</vt:lpstr>
      <vt:lpstr>Diapositiva 4</vt:lpstr>
      <vt:lpstr>Diapositiva 5</vt:lpstr>
      <vt:lpstr>Diapositiva 6</vt:lpstr>
      <vt:lpstr>Diapositiva 7</vt:lpstr>
      <vt:lpstr>Diapositiva 8</vt:lpstr>
      <vt:lpstr>Diapositiva 9</vt:lpstr>
      <vt:lpstr>Diapositiva 10</vt:lpstr>
      <vt:lpstr>Diapositiva 11</vt:lpstr>
      <vt:lpstr>Diapositiva 12</vt:lpstr>
      <vt:lpstr>Diapositiva 13</vt:lpstr>
      <vt:lpstr>Diapositiva 14</vt:lpstr>
      <vt:lpstr>Diapositiva 15</vt:lpstr>
      <vt:lpstr>Diapositiva 16</vt:lpstr>
      <vt:lpstr>Diapositiva 17</vt:lpstr>
      <vt:lpstr>Diapositiva 18</vt:lpstr>
      <vt:lpstr>Diapositiva 19</vt:lpstr>
      <vt:lpstr>Diapositiva 20</vt:lpstr>
      <vt:lpstr>Diapositiva 21</vt:lpstr>
      <vt:lpstr>Diapositiva 22</vt:lpstr>
      <vt:lpstr>Diapositiva 23</vt:lpstr>
    </vt:vector>
  </TitlesOfParts>
  <Company>ATC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MRR: Enabling Fully Adaptive Multicast Routing for CMP Interconnection Networks</dc:title>
  <dc:creator>Valentin Puente</dc:creator>
  <cp:lastModifiedBy>Administrador</cp:lastModifiedBy>
  <cp:revision>336</cp:revision>
  <dcterms:created xsi:type="dcterms:W3CDTF">2009-01-07T18:00:55Z</dcterms:created>
  <dcterms:modified xsi:type="dcterms:W3CDTF">2013-09-09T10:18:16Z</dcterms:modified>
</cp:coreProperties>
</file>